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rawings/drawing2.xml" ContentType="application/vnd.openxmlformats-officedocument.drawingml.chartshap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charts/chart16.xml" ContentType="application/vnd.openxmlformats-officedocument.drawingml.char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Default Extension="vml" ContentType="application/vnd.openxmlformats-officedocument.vmlDrawing"/>
  <Override PartName="/ppt/notesSlides/notesSlide8.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charts/chart15.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4" r:id="rId2"/>
  </p:sldMasterIdLst>
  <p:notesMasterIdLst>
    <p:notesMasterId r:id="rId33"/>
  </p:notesMasterIdLst>
  <p:handoutMasterIdLst>
    <p:handoutMasterId r:id="rId34"/>
  </p:handoutMasterIdLst>
  <p:sldIdLst>
    <p:sldId id="380" r:id="rId3"/>
    <p:sldId id="560" r:id="rId4"/>
    <p:sldId id="597" r:id="rId5"/>
    <p:sldId id="576" r:id="rId6"/>
    <p:sldId id="579" r:id="rId7"/>
    <p:sldId id="598" r:id="rId8"/>
    <p:sldId id="528" r:id="rId9"/>
    <p:sldId id="599" r:id="rId10"/>
    <p:sldId id="596" r:id="rId11"/>
    <p:sldId id="571" r:id="rId12"/>
    <p:sldId id="580" r:id="rId13"/>
    <p:sldId id="582" r:id="rId14"/>
    <p:sldId id="583" r:id="rId15"/>
    <p:sldId id="600" r:id="rId16"/>
    <p:sldId id="601" r:id="rId17"/>
    <p:sldId id="533" r:id="rId18"/>
    <p:sldId id="603" r:id="rId19"/>
    <p:sldId id="478" r:id="rId20"/>
    <p:sldId id="567" r:id="rId21"/>
    <p:sldId id="602" r:id="rId22"/>
    <p:sldId id="595" r:id="rId23"/>
    <p:sldId id="530" r:id="rId24"/>
    <p:sldId id="481" r:id="rId25"/>
    <p:sldId id="593" r:id="rId26"/>
    <p:sldId id="594" r:id="rId27"/>
    <p:sldId id="578" r:id="rId28"/>
    <p:sldId id="588" r:id="rId29"/>
    <p:sldId id="589" r:id="rId30"/>
    <p:sldId id="590" r:id="rId31"/>
    <p:sldId id="591" r:id="rId32"/>
  </p:sldIdLst>
  <p:sldSz cx="9144000" cy="6858000" type="screen4x3"/>
  <p:notesSz cx="6997700" cy="9283700"/>
  <p:defaultTex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3300"/>
    <a:srgbClr val="000066"/>
    <a:srgbClr val="003399"/>
    <a:srgbClr val="0800A8"/>
    <a:srgbClr val="000099"/>
    <a:srgbClr val="1A6D92"/>
    <a:srgbClr val="006699"/>
    <a:srgbClr val="006600"/>
    <a:srgbClr val="660033"/>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9459" autoAdjust="0"/>
  </p:normalViewPr>
  <p:slideViewPr>
    <p:cSldViewPr snapToGrid="0">
      <p:cViewPr varScale="1">
        <p:scale>
          <a:sx n="93" d="100"/>
          <a:sy n="93" d="100"/>
        </p:scale>
        <p:origin x="-1398" y="-90"/>
      </p:cViewPr>
      <p:guideLst>
        <p:guide orient="horz" pos="2220"/>
        <p:guide pos="1416"/>
      </p:guideLst>
    </p:cSldViewPr>
  </p:slideViewPr>
  <p:notesTextViewPr>
    <p:cViewPr>
      <p:scale>
        <a:sx n="125" d="100"/>
        <a:sy n="125" d="100"/>
      </p:scale>
      <p:origin x="0" y="0"/>
    </p:cViewPr>
  </p:notesTextViewPr>
  <p:sorterViewPr>
    <p:cViewPr>
      <p:scale>
        <a:sx n="100" d="100"/>
        <a:sy n="100" d="100"/>
      </p:scale>
      <p:origin x="0" y="260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Office_Excel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CL"/>
  <c:chart>
    <c:autoTitleDeleted val="1"/>
    <c:plotArea>
      <c:layout>
        <c:manualLayout>
          <c:layoutTarget val="inner"/>
          <c:xMode val="edge"/>
          <c:yMode val="edge"/>
          <c:x val="0.2165775401069519"/>
          <c:y val="0.13356164383561642"/>
          <c:w val="0.57219251336899135"/>
          <c:h val="0.73287671232877927"/>
        </c:manualLayout>
      </c:layout>
      <c:pieChart>
        <c:varyColors val="1"/>
        <c:ser>
          <c:idx val="0"/>
          <c:order val="0"/>
          <c:tx>
            <c:strRef>
              <c:f>Sheet1!$B$1</c:f>
              <c:strCache>
                <c:ptCount val="1"/>
                <c:pt idx="0">
                  <c:v>1er trim.</c:v>
                </c:pt>
              </c:strCache>
            </c:strRef>
          </c:tx>
          <c:spPr>
            <a:ln w="9997">
              <a:solidFill>
                <a:schemeClr val="tx1"/>
              </a:solidFill>
              <a:prstDash val="solid"/>
            </a:ln>
          </c:spPr>
          <c:dPt>
            <c:idx val="0"/>
            <c:explosion val="10"/>
            <c:spPr>
              <a:gradFill rotWithShape="0">
                <a:gsLst>
                  <a:gs pos="0">
                    <a:srgbClr val="993300"/>
                  </a:gs>
                  <a:gs pos="100000">
                    <a:srgbClr val="993300">
                      <a:gamma/>
                      <a:tint val="66667"/>
                      <a:invGamma/>
                    </a:srgbClr>
                  </a:gs>
                </a:gsLst>
                <a:lin ang="2700000" scaled="1"/>
              </a:gradFill>
              <a:ln w="9997">
                <a:solidFill>
                  <a:srgbClr val="808080"/>
                </a:solidFill>
                <a:prstDash val="solid"/>
              </a:ln>
            </c:spPr>
          </c:dPt>
          <c:dPt>
            <c:idx val="1"/>
            <c:spPr>
              <a:gradFill rotWithShape="0">
                <a:gsLst>
                  <a:gs pos="0">
                    <a:srgbClr val="808000"/>
                  </a:gs>
                  <a:gs pos="100000">
                    <a:srgbClr val="808000">
                      <a:gamma/>
                      <a:tint val="47451"/>
                      <a:invGamma/>
                    </a:srgbClr>
                  </a:gs>
                </a:gsLst>
                <a:lin ang="2700000" scaled="1"/>
              </a:gradFill>
              <a:ln w="9997">
                <a:solidFill>
                  <a:srgbClr val="808080"/>
                </a:solidFill>
                <a:prstDash val="solid"/>
              </a:ln>
            </c:spPr>
          </c:dPt>
          <c:dPt>
            <c:idx val="2"/>
            <c:spPr>
              <a:gradFill rotWithShape="0">
                <a:gsLst>
                  <a:gs pos="0">
                    <a:srgbClr val="3E7D7C"/>
                  </a:gs>
                  <a:gs pos="100000">
                    <a:srgbClr val="3E7D7C">
                      <a:gamma/>
                      <a:tint val="22353"/>
                      <a:invGamma/>
                    </a:srgbClr>
                  </a:gs>
                </a:gsLst>
                <a:lin ang="2700000" scaled="1"/>
              </a:gradFill>
              <a:ln w="9997">
                <a:solidFill>
                  <a:srgbClr val="808080"/>
                </a:solidFill>
                <a:prstDash val="solid"/>
              </a:ln>
            </c:spPr>
          </c:dPt>
          <c:dPt>
            <c:idx val="3"/>
            <c:spPr>
              <a:gradFill rotWithShape="0">
                <a:gsLst>
                  <a:gs pos="0">
                    <a:srgbClr val="003366"/>
                  </a:gs>
                  <a:gs pos="100000">
                    <a:srgbClr val="003366">
                      <a:gamma/>
                      <a:tint val="50980"/>
                      <a:invGamma/>
                    </a:srgbClr>
                  </a:gs>
                </a:gsLst>
                <a:lin ang="2700000" scaled="1"/>
              </a:gradFill>
              <a:ln w="9997">
                <a:solidFill>
                  <a:srgbClr val="808080"/>
                </a:solidFill>
                <a:prstDash val="solid"/>
              </a:ln>
            </c:spPr>
          </c:dPt>
          <c:dPt>
            <c:idx val="4"/>
            <c:spPr>
              <a:gradFill rotWithShape="0">
                <a:gsLst>
                  <a:gs pos="0">
                    <a:srgbClr val="800000"/>
                  </a:gs>
                  <a:gs pos="100000">
                    <a:srgbClr val="800000">
                      <a:gamma/>
                      <a:tint val="38039"/>
                      <a:invGamma/>
                    </a:srgbClr>
                  </a:gs>
                </a:gsLst>
                <a:lin ang="2700000" scaled="1"/>
              </a:gradFill>
              <a:ln w="9997">
                <a:solidFill>
                  <a:srgbClr val="808080"/>
                </a:solidFill>
                <a:prstDash val="solid"/>
              </a:ln>
            </c:spPr>
          </c:dPt>
          <c:dPt>
            <c:idx val="5"/>
            <c:spPr>
              <a:gradFill rotWithShape="0">
                <a:gsLst>
                  <a:gs pos="0">
                    <a:srgbClr val="D6B19C"/>
                  </a:gs>
                  <a:gs pos="30000">
                    <a:srgbClr val="D49E6C"/>
                  </a:gs>
                  <a:gs pos="70000">
                    <a:srgbClr val="A65528"/>
                  </a:gs>
                  <a:gs pos="100000">
                    <a:srgbClr val="663012"/>
                  </a:gs>
                </a:gsLst>
                <a:lin ang="2700000" scaled="0"/>
              </a:gradFill>
              <a:ln w="9997">
                <a:solidFill>
                  <a:srgbClr val="808080"/>
                </a:solidFill>
                <a:prstDash val="solid"/>
              </a:ln>
            </c:spPr>
          </c:dPt>
          <c:dLbls>
            <c:dLbl>
              <c:idx val="0"/>
              <c:layout>
                <c:manualLayout>
                  <c:x val="3.5394861356616139E-2"/>
                  <c:y val="5.7386565682222286E-2"/>
                </c:manualLayout>
              </c:layout>
              <c:tx>
                <c:rich>
                  <a:bodyPr/>
                  <a:lstStyle/>
                  <a:p>
                    <a:pPr>
                      <a:defRPr sz="900" b="1" i="0" u="none" strike="noStrike" baseline="0">
                        <a:solidFill>
                          <a:schemeClr val="tx1"/>
                        </a:solidFill>
                        <a:latin typeface="Arial"/>
                        <a:ea typeface="Arial"/>
                        <a:cs typeface="Arial"/>
                      </a:defRPr>
                    </a:pPr>
                    <a:r>
                      <a:rPr lang="en-US" sz="900"/>
                      <a:t>Codelco: 11%</a:t>
                    </a:r>
                  </a:p>
                </c:rich>
              </c:tx>
              <c:spPr>
                <a:noFill/>
                <a:ln w="19994">
                  <a:noFill/>
                </a:ln>
              </c:spPr>
              <c:dLblPos val="bestFit"/>
            </c:dLbl>
            <c:dLbl>
              <c:idx val="5"/>
              <c:layout>
                <c:manualLayout>
                  <c:x val="1.737747067330872E-2"/>
                  <c:y val="-0.3608280416560854"/>
                </c:manualLayout>
              </c:layout>
              <c:dLblPos val="bestFit"/>
              <c:showVal val="1"/>
              <c:showCatName val="1"/>
              <c:separator>:</c:separator>
            </c:dLbl>
            <c:dLbl>
              <c:idx val="6"/>
              <c:layout>
                <c:manualLayout>
                  <c:x val="-1.8968031284507046E-3"/>
                  <c:y val="5.6062304084583521E-2"/>
                </c:manualLayout>
              </c:layout>
              <c:dLblPos val="bestFit"/>
              <c:showVal val="1"/>
              <c:showCatName val="1"/>
              <c:separator>:</c:separator>
            </c:dLbl>
            <c:dLbl>
              <c:idx val="7"/>
              <c:layout>
                <c:manualLayout>
                  <c:x val="-0.11326320013719329"/>
                  <c:y val="3.3444230770611282E-2"/>
                </c:manualLayout>
              </c:layout>
              <c:dLblPos val="bestFit"/>
              <c:showVal val="1"/>
              <c:showCatName val="1"/>
              <c:separator>:</c:separator>
            </c:dLbl>
            <c:dLbl>
              <c:idx val="8"/>
              <c:layout>
                <c:manualLayout>
                  <c:x val="-0.29228558012897532"/>
                  <c:y val="2.1539122106748982E-2"/>
                </c:manualLayout>
              </c:layout>
              <c:dLblPos val="bestFit"/>
              <c:showVal val="1"/>
              <c:showCatName val="1"/>
              <c:separator>:</c:separator>
            </c:dLbl>
            <c:spPr>
              <a:noFill/>
              <a:ln w="19994">
                <a:noFill/>
              </a:ln>
            </c:spPr>
            <c:txPr>
              <a:bodyPr/>
              <a:lstStyle/>
              <a:p>
                <a:pPr>
                  <a:defRPr sz="900" b="0" i="0" u="none" strike="noStrike" baseline="0">
                    <a:solidFill>
                      <a:schemeClr val="tx1"/>
                    </a:solidFill>
                    <a:latin typeface="Arial"/>
                    <a:ea typeface="Arial"/>
                    <a:cs typeface="Arial"/>
                  </a:defRPr>
                </a:pPr>
                <a:endParaRPr lang="es-CL"/>
              </a:p>
            </c:txPr>
            <c:showVal val="1"/>
            <c:showCatName val="1"/>
            <c:separator>:</c:separator>
          </c:dLbls>
          <c:cat>
            <c:strRef>
              <c:f>Sheet1!$A$2:$A$7</c:f>
              <c:strCache>
                <c:ptCount val="6"/>
                <c:pt idx="0">
                  <c:v>Codelco</c:v>
                </c:pt>
                <c:pt idx="1">
                  <c:v>FCX</c:v>
                </c:pt>
                <c:pt idx="2">
                  <c:v>BHP Billiton</c:v>
                </c:pt>
                <c:pt idx="3">
                  <c:v>Xstrata</c:v>
                </c:pt>
                <c:pt idx="4">
                  <c:v>Rio Tinto</c:v>
                </c:pt>
                <c:pt idx="5">
                  <c:v>Others</c:v>
                </c:pt>
              </c:strCache>
            </c:strRef>
          </c:cat>
          <c:val>
            <c:numRef>
              <c:f>Sheet1!$B$2:$B$7</c:f>
              <c:numCache>
                <c:formatCode>0%</c:formatCode>
                <c:ptCount val="6"/>
                <c:pt idx="0">
                  <c:v>0.11000000000000004</c:v>
                </c:pt>
                <c:pt idx="1">
                  <c:v>9.0000000000000066E-2</c:v>
                </c:pt>
                <c:pt idx="2">
                  <c:v>7.0000000000000034E-2</c:v>
                </c:pt>
                <c:pt idx="3">
                  <c:v>6.0000000000000102E-2</c:v>
                </c:pt>
                <c:pt idx="4">
                  <c:v>4.0000000000000063E-2</c:v>
                </c:pt>
                <c:pt idx="5">
                  <c:v>0.63000000000000411</c:v>
                </c:pt>
              </c:numCache>
            </c:numRef>
          </c:val>
        </c:ser>
        <c:dLbls>
          <c:showVal val="1"/>
          <c:showCatName val="1"/>
          <c:separator>:</c:separator>
        </c:dLbls>
        <c:firstSliceAng val="0"/>
      </c:pieChart>
      <c:spPr>
        <a:noFill/>
        <a:ln w="21668">
          <a:noFill/>
        </a:ln>
      </c:spPr>
    </c:plotArea>
    <c:plotVisOnly val="1"/>
    <c:dispBlanksAs val="zero"/>
  </c:chart>
  <c:spPr>
    <a:solidFill>
      <a:schemeClr val="bg1"/>
    </a:solidFill>
    <a:ln>
      <a:noFill/>
    </a:ln>
  </c:spPr>
  <c:txPr>
    <a:bodyPr/>
    <a:lstStyle/>
    <a:p>
      <a:pPr>
        <a:defRPr sz="846" b="1" i="0" u="none" strike="noStrike" baseline="0">
          <a:solidFill>
            <a:schemeClr val="tx1"/>
          </a:solidFill>
          <a:latin typeface="Arial"/>
          <a:ea typeface="Arial"/>
          <a:cs typeface="Arial"/>
        </a:defRPr>
      </a:pPr>
      <a:endParaRPr lang="es-CL"/>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CL"/>
  <c:chart>
    <c:plotArea>
      <c:layout>
        <c:manualLayout>
          <c:layoutTarget val="inner"/>
          <c:xMode val="edge"/>
          <c:yMode val="edge"/>
          <c:x val="8.5899513776337144E-2"/>
          <c:y val="5.6224899598393545E-2"/>
          <c:w val="0.84278768233388457"/>
          <c:h val="0.83534136546184734"/>
        </c:manualLayout>
      </c:layout>
      <c:scatterChart>
        <c:scatterStyle val="lineMarker"/>
        <c:ser>
          <c:idx val="9"/>
          <c:order val="0"/>
          <c:tx>
            <c:v>USA</c:v>
          </c:tx>
          <c:spPr>
            <a:ln w="8207">
              <a:solidFill>
                <a:srgbClr val="0000FF"/>
              </a:solidFill>
              <a:prstDash val="solid"/>
            </a:ln>
          </c:spPr>
          <c:marker>
            <c:symbol val="circle"/>
            <c:size val="3"/>
            <c:spPr>
              <a:solidFill>
                <a:srgbClr val="0000FF"/>
              </a:solidFill>
              <a:ln>
                <a:solidFill>
                  <a:srgbClr val="0000FF"/>
                </a:solidFill>
                <a:prstDash val="solid"/>
              </a:ln>
            </c:spPr>
          </c:marker>
          <c:xVal>
            <c:numRef>
              <c:f>Hoja1!$L$3:$L$33</c:f>
              <c:numCache>
                <c:formatCode>General</c:formatCode>
                <c:ptCount val="31"/>
                <c:pt idx="0">
                  <c:v>25885.300295316822</c:v>
                </c:pt>
                <c:pt idx="1">
                  <c:v>26273.730389174551</c:v>
                </c:pt>
                <c:pt idx="2">
                  <c:v>25509.54810154502</c:v>
                </c:pt>
                <c:pt idx="3">
                  <c:v>26420.236638279152</c:v>
                </c:pt>
                <c:pt idx="4">
                  <c:v>28074.951129613328</c:v>
                </c:pt>
                <c:pt idx="5">
                  <c:v>28968.867759415243</c:v>
                </c:pt>
                <c:pt idx="6">
                  <c:v>29691.472261829156</c:v>
                </c:pt>
                <c:pt idx="7">
                  <c:v>30411.551582187298</c:v>
                </c:pt>
                <c:pt idx="8">
                  <c:v>31378.842338955092</c:v>
                </c:pt>
                <c:pt idx="9">
                  <c:v>32182.604538559692</c:v>
                </c:pt>
                <c:pt idx="10">
                  <c:v>32418.57461517003</c:v>
                </c:pt>
                <c:pt idx="11">
                  <c:v>31928.573440148626</c:v>
                </c:pt>
                <c:pt idx="12">
                  <c:v>32558.733069257822</c:v>
                </c:pt>
                <c:pt idx="13">
                  <c:v>33001.850304130043</c:v>
                </c:pt>
                <c:pt idx="14">
                  <c:v>33927.838617362213</c:v>
                </c:pt>
                <c:pt idx="15">
                  <c:v>34379.623191100174</c:v>
                </c:pt>
                <c:pt idx="16">
                  <c:v>35254.093284050585</c:v>
                </c:pt>
                <c:pt idx="17">
                  <c:v>36419.614950193412</c:v>
                </c:pt>
                <c:pt idx="18">
                  <c:v>37516.328553610096</c:v>
                </c:pt>
                <c:pt idx="19">
                  <c:v>38755.107194004355</c:v>
                </c:pt>
                <c:pt idx="20">
                  <c:v>39744.590927145</c:v>
                </c:pt>
                <c:pt idx="21">
                  <c:v>39636.205102102176</c:v>
                </c:pt>
                <c:pt idx="22">
                  <c:v>39883.557844147792</c:v>
                </c:pt>
                <c:pt idx="23">
                  <c:v>40507.910149098243</c:v>
                </c:pt>
                <c:pt idx="24">
                  <c:v>41606.390469339181</c:v>
                </c:pt>
                <c:pt idx="25">
                  <c:v>42482.493575882982</c:v>
                </c:pt>
                <c:pt idx="26">
                  <c:v>43207.220955401775</c:v>
                </c:pt>
                <c:pt idx="27">
                  <c:v>43697.919540620722</c:v>
                </c:pt>
                <c:pt idx="28">
                  <c:v>43484.042890580356</c:v>
                </c:pt>
                <c:pt idx="29">
                  <c:v>42056.548533502602</c:v>
                </c:pt>
                <c:pt idx="30">
                  <c:v>43561.195984068974</c:v>
                </c:pt>
              </c:numCache>
            </c:numRef>
          </c:xVal>
          <c:yVal>
            <c:numRef>
              <c:f>Hoja1!$B$3:$B$33</c:f>
              <c:numCache>
                <c:formatCode>#,##0.0</c:formatCode>
                <c:ptCount val="31"/>
                <c:pt idx="0">
                  <c:v>8.2052730333733699</c:v>
                </c:pt>
                <c:pt idx="1">
                  <c:v>8.8271498845483567</c:v>
                </c:pt>
                <c:pt idx="2">
                  <c:v>7.1430469404197385</c:v>
                </c:pt>
                <c:pt idx="3">
                  <c:v>7.700862165082393</c:v>
                </c:pt>
                <c:pt idx="4">
                  <c:v>8.9827968158895768</c:v>
                </c:pt>
                <c:pt idx="5">
                  <c:v>8.2880518736921189</c:v>
                </c:pt>
                <c:pt idx="6">
                  <c:v>8.7284457349132829</c:v>
                </c:pt>
                <c:pt idx="7">
                  <c:v>8.7608379037655588</c:v>
                </c:pt>
                <c:pt idx="8">
                  <c:v>9.0048679189871468</c:v>
                </c:pt>
                <c:pt idx="9">
                  <c:v>8.9107379558109567</c:v>
                </c:pt>
                <c:pt idx="10">
                  <c:v>8.5999688097198117</c:v>
                </c:pt>
                <c:pt idx="11">
                  <c:v>8.1210195615560483</c:v>
                </c:pt>
                <c:pt idx="12">
                  <c:v>8.4731053857748719</c:v>
                </c:pt>
                <c:pt idx="13">
                  <c:v>9.0695080148335361</c:v>
                </c:pt>
                <c:pt idx="14">
                  <c:v>9.9876736568738789</c:v>
                </c:pt>
                <c:pt idx="15">
                  <c:v>9.5099356924996208</c:v>
                </c:pt>
                <c:pt idx="16">
                  <c:v>9.7225072079709367</c:v>
                </c:pt>
                <c:pt idx="17">
                  <c:v>10.22644500891105</c:v>
                </c:pt>
                <c:pt idx="18">
                  <c:v>10.401332325275275</c:v>
                </c:pt>
                <c:pt idx="19">
                  <c:v>10.62340244229433</c:v>
                </c:pt>
                <c:pt idx="20">
                  <c:v>10.659027766537118</c:v>
                </c:pt>
                <c:pt idx="21">
                  <c:v>9.0948642114294227</c:v>
                </c:pt>
                <c:pt idx="22">
                  <c:v>8.1487679891563989</c:v>
                </c:pt>
                <c:pt idx="23">
                  <c:v>7.9110296059791478</c:v>
                </c:pt>
                <c:pt idx="24">
                  <c:v>8.2454470185502728</c:v>
                </c:pt>
                <c:pt idx="25">
                  <c:v>7.6659427822010384</c:v>
                </c:pt>
                <c:pt idx="26">
                  <c:v>7.0250579356179665</c:v>
                </c:pt>
                <c:pt idx="27">
                  <c:v>7.0718039020609034</c:v>
                </c:pt>
                <c:pt idx="28">
                  <c:v>6.6290800500379543</c:v>
                </c:pt>
                <c:pt idx="29">
                  <c:v>5.3680576136496425</c:v>
                </c:pt>
                <c:pt idx="30">
                  <c:v>5.5644298399871746</c:v>
                </c:pt>
              </c:numCache>
            </c:numRef>
          </c:yVal>
        </c:ser>
        <c:ser>
          <c:idx val="0"/>
          <c:order val="1"/>
          <c:tx>
            <c:v>Japon</c:v>
          </c:tx>
          <c:spPr>
            <a:ln w="8207">
              <a:solidFill>
                <a:srgbClr val="FF00FF"/>
              </a:solidFill>
              <a:prstDash val="solid"/>
            </a:ln>
          </c:spPr>
          <c:marker>
            <c:symbol val="circle"/>
            <c:size val="3"/>
            <c:spPr>
              <a:solidFill>
                <a:srgbClr val="FF00FF"/>
              </a:solidFill>
              <a:ln>
                <a:solidFill>
                  <a:srgbClr val="FF00FF"/>
                </a:solidFill>
                <a:prstDash val="solid"/>
              </a:ln>
            </c:spPr>
          </c:marker>
          <c:xVal>
            <c:numRef>
              <c:f>Hoja1!$M$3:$M$33</c:f>
              <c:numCache>
                <c:formatCode>General</c:formatCode>
                <c:ptCount val="31"/>
                <c:pt idx="0">
                  <c:v>18648.787023074521</c:v>
                </c:pt>
                <c:pt idx="1">
                  <c:v>19056.523090542825</c:v>
                </c:pt>
                <c:pt idx="2">
                  <c:v>19446.42181525207</c:v>
                </c:pt>
                <c:pt idx="3">
                  <c:v>19624.053790776074</c:v>
                </c:pt>
                <c:pt idx="4">
                  <c:v>20104.743378072617</c:v>
                </c:pt>
                <c:pt idx="5">
                  <c:v>20995.348807138722</c:v>
                </c:pt>
                <c:pt idx="6">
                  <c:v>21501.699453683836</c:v>
                </c:pt>
                <c:pt idx="7">
                  <c:v>22210.682010275857</c:v>
                </c:pt>
                <c:pt idx="8">
                  <c:v>23613.059130057096</c:v>
                </c:pt>
                <c:pt idx="9">
                  <c:v>24765.379190166372</c:v>
                </c:pt>
                <c:pt idx="10">
                  <c:v>25966.970440065055</c:v>
                </c:pt>
                <c:pt idx="11">
                  <c:v>26730.931753722121</c:v>
                </c:pt>
                <c:pt idx="12">
                  <c:v>26895.575340256517</c:v>
                </c:pt>
                <c:pt idx="13">
                  <c:v>26875.131355047652</c:v>
                </c:pt>
                <c:pt idx="14">
                  <c:v>27095.127834887302</c:v>
                </c:pt>
                <c:pt idx="15">
                  <c:v>27555.783743758369</c:v>
                </c:pt>
                <c:pt idx="16">
                  <c:v>28250.570144085916</c:v>
                </c:pt>
                <c:pt idx="17">
                  <c:v>28625.990076510716</c:v>
                </c:pt>
                <c:pt idx="18">
                  <c:v>27964.385532709828</c:v>
                </c:pt>
                <c:pt idx="19">
                  <c:v>27872.186522156353</c:v>
                </c:pt>
                <c:pt idx="20">
                  <c:v>28614.142865579746</c:v>
                </c:pt>
                <c:pt idx="21">
                  <c:v>28599.028477689517</c:v>
                </c:pt>
                <c:pt idx="22">
                  <c:v>28613.716672394152</c:v>
                </c:pt>
                <c:pt idx="23">
                  <c:v>28964.957891941325</c:v>
                </c:pt>
                <c:pt idx="24">
                  <c:v>29744.217160472846</c:v>
                </c:pt>
                <c:pt idx="25">
                  <c:v>30315.322303204961</c:v>
                </c:pt>
                <c:pt idx="26">
                  <c:v>30934.988714562041</c:v>
                </c:pt>
                <c:pt idx="27">
                  <c:v>31663.16223738094</c:v>
                </c:pt>
                <c:pt idx="28">
                  <c:v>31298.571422160861</c:v>
                </c:pt>
                <c:pt idx="29">
                  <c:v>29690.30971703965</c:v>
                </c:pt>
                <c:pt idx="30">
                  <c:v>30808.091726780014</c:v>
                </c:pt>
              </c:numCache>
            </c:numRef>
          </c:xVal>
          <c:yVal>
            <c:numRef>
              <c:f>Hoja1!$C$3:$C$33</c:f>
              <c:numCache>
                <c:formatCode>General</c:formatCode>
                <c:ptCount val="31"/>
                <c:pt idx="0">
                  <c:v>9.9195448564198418</c:v>
                </c:pt>
                <c:pt idx="1">
                  <c:v>10.662018099745307</c:v>
                </c:pt>
                <c:pt idx="2">
                  <c:v>10.493779975886786</c:v>
                </c:pt>
                <c:pt idx="3">
                  <c:v>10.19779703423313</c:v>
                </c:pt>
                <c:pt idx="4">
                  <c:v>11.397732051569376</c:v>
                </c:pt>
                <c:pt idx="5">
                  <c:v>10.188707080085283</c:v>
                </c:pt>
                <c:pt idx="6">
                  <c:v>9.9674271819002662</c:v>
                </c:pt>
                <c:pt idx="7">
                  <c:v>10.461304202158622</c:v>
                </c:pt>
                <c:pt idx="8">
                  <c:v>10.858592795335596</c:v>
                </c:pt>
                <c:pt idx="9">
                  <c:v>11.75827429713331</c:v>
                </c:pt>
                <c:pt idx="10">
                  <c:v>12.771549529822298</c:v>
                </c:pt>
                <c:pt idx="11">
                  <c:v>13.017189887467152</c:v>
                </c:pt>
                <c:pt idx="12">
                  <c:v>11.346259229479537</c:v>
                </c:pt>
                <c:pt idx="13">
                  <c:v>11.093234676703872</c:v>
                </c:pt>
                <c:pt idx="14">
                  <c:v>10.988974684364708</c:v>
                </c:pt>
                <c:pt idx="15">
                  <c:v>11.276645516507509</c:v>
                </c:pt>
                <c:pt idx="16">
                  <c:v>11.773020056303276</c:v>
                </c:pt>
                <c:pt idx="17">
                  <c:v>11.435518463282383</c:v>
                </c:pt>
                <c:pt idx="18">
                  <c:v>9.9328303643538192</c:v>
                </c:pt>
                <c:pt idx="19">
                  <c:v>10.222218895817083</c:v>
                </c:pt>
                <c:pt idx="20">
                  <c:v>10.637751125037362</c:v>
                </c:pt>
                <c:pt idx="21">
                  <c:v>9.0040035781629548</c:v>
                </c:pt>
                <c:pt idx="22">
                  <c:v>9.1365549775405004</c:v>
                </c:pt>
                <c:pt idx="23">
                  <c:v>9.4198724812272445</c:v>
                </c:pt>
                <c:pt idx="24">
                  <c:v>10.012963679929754</c:v>
                </c:pt>
                <c:pt idx="25">
                  <c:v>9.6280290840529439</c:v>
                </c:pt>
                <c:pt idx="26">
                  <c:v>10.035520173741199</c:v>
                </c:pt>
                <c:pt idx="27">
                  <c:v>9.8339491280422227</c:v>
                </c:pt>
                <c:pt idx="28">
                  <c:v>9.268701230395731</c:v>
                </c:pt>
                <c:pt idx="29">
                  <c:v>6.8600236350881092</c:v>
                </c:pt>
                <c:pt idx="30">
                  <c:v>8.1704640693191024</c:v>
                </c:pt>
              </c:numCache>
            </c:numRef>
          </c:yVal>
        </c:ser>
        <c:ser>
          <c:idx val="1"/>
          <c:order val="2"/>
          <c:tx>
            <c:v>Corea</c:v>
          </c:tx>
          <c:spPr>
            <a:ln w="8207">
              <a:solidFill>
                <a:srgbClr val="993300"/>
              </a:solidFill>
              <a:prstDash val="solid"/>
            </a:ln>
          </c:spPr>
          <c:marker>
            <c:symbol val="circle"/>
            <c:size val="3"/>
            <c:spPr>
              <a:solidFill>
                <a:srgbClr val="993300"/>
              </a:solidFill>
              <a:ln>
                <a:solidFill>
                  <a:srgbClr val="993300"/>
                </a:solidFill>
                <a:prstDash val="solid"/>
              </a:ln>
            </c:spPr>
          </c:marker>
          <c:xVal>
            <c:numRef>
              <c:f>Hoja1!$N$3:$N$33</c:f>
              <c:numCache>
                <c:formatCode>General</c:formatCode>
                <c:ptCount val="31"/>
                <c:pt idx="0">
                  <c:v>5543.6333108685185</c:v>
                </c:pt>
                <c:pt idx="1">
                  <c:v>5794.1719715863828</c:v>
                </c:pt>
                <c:pt idx="2">
                  <c:v>6123.1883148175348</c:v>
                </c:pt>
                <c:pt idx="3">
                  <c:v>6683.7053980954097</c:v>
                </c:pt>
                <c:pt idx="4">
                  <c:v>7136.6140807779339</c:v>
                </c:pt>
                <c:pt idx="5">
                  <c:v>7547.4221422211658</c:v>
                </c:pt>
                <c:pt idx="6">
                  <c:v>8266.2239663869568</c:v>
                </c:pt>
                <c:pt idx="7">
                  <c:v>9094.1130831420505</c:v>
                </c:pt>
                <c:pt idx="8">
                  <c:v>9963.79485480107</c:v>
                </c:pt>
                <c:pt idx="9">
                  <c:v>10531.112437516527</c:v>
                </c:pt>
                <c:pt idx="10">
                  <c:v>11382.568651066507</c:v>
                </c:pt>
                <c:pt idx="11">
                  <c:v>12329.105863952484</c:v>
                </c:pt>
                <c:pt idx="12">
                  <c:v>12918.597671534</c:v>
                </c:pt>
                <c:pt idx="13">
                  <c:v>13572.419253832491</c:v>
                </c:pt>
                <c:pt idx="14">
                  <c:v>14583.554044004259</c:v>
                </c:pt>
                <c:pt idx="15">
                  <c:v>15761.330366999582</c:v>
                </c:pt>
                <c:pt idx="16">
                  <c:v>16704.472090254028</c:v>
                </c:pt>
                <c:pt idx="17">
                  <c:v>17318.239994041898</c:v>
                </c:pt>
                <c:pt idx="18">
                  <c:v>16015.142454594405</c:v>
                </c:pt>
                <c:pt idx="19">
                  <c:v>17410.202872062921</c:v>
                </c:pt>
                <c:pt idx="20">
                  <c:v>18730.391410131157</c:v>
                </c:pt>
                <c:pt idx="21">
                  <c:v>19331.005475581322</c:v>
                </c:pt>
                <c:pt idx="22">
                  <c:v>20598.005155459345</c:v>
                </c:pt>
                <c:pt idx="23">
                  <c:v>21070.39682731346</c:v>
                </c:pt>
                <c:pt idx="24">
                  <c:v>21960.996027054905</c:v>
                </c:pt>
                <c:pt idx="25">
                  <c:v>22783.229117497256</c:v>
                </c:pt>
                <c:pt idx="26">
                  <c:v>23884.154531154556</c:v>
                </c:pt>
                <c:pt idx="27">
                  <c:v>25021.172625273419</c:v>
                </c:pt>
                <c:pt idx="28">
                  <c:v>25516.935075420573</c:v>
                </c:pt>
                <c:pt idx="29">
                  <c:v>25487.633440520902</c:v>
                </c:pt>
                <c:pt idx="30">
                  <c:v>27262.300669164848</c:v>
                </c:pt>
              </c:numCache>
            </c:numRef>
          </c:xVal>
          <c:yVal>
            <c:numRef>
              <c:f>Hoja1!$D$3:$D$33</c:f>
              <c:numCache>
                <c:formatCode>General</c:formatCode>
                <c:ptCount val="31"/>
                <c:pt idx="0">
                  <c:v>2.203360751413499</c:v>
                </c:pt>
                <c:pt idx="1">
                  <c:v>3.7187111999534221</c:v>
                </c:pt>
                <c:pt idx="2">
                  <c:v>3.3539752607531637</c:v>
                </c:pt>
                <c:pt idx="3">
                  <c:v>3.8160434648474579</c:v>
                </c:pt>
                <c:pt idx="4">
                  <c:v>4.6527661899527963</c:v>
                </c:pt>
                <c:pt idx="5">
                  <c:v>5.0630075799306846</c:v>
                </c:pt>
                <c:pt idx="6">
                  <c:v>6.3643779498926945</c:v>
                </c:pt>
                <c:pt idx="7">
                  <c:v>6.2227225688295755</c:v>
                </c:pt>
                <c:pt idx="8">
                  <c:v>6.335768750562349</c:v>
                </c:pt>
                <c:pt idx="9">
                  <c:v>5.9271077059470425</c:v>
                </c:pt>
                <c:pt idx="10">
                  <c:v>7.5625254026500475</c:v>
                </c:pt>
                <c:pt idx="11">
                  <c:v>7.9268775111782848</c:v>
                </c:pt>
                <c:pt idx="12">
                  <c:v>8.0803805035104688</c:v>
                </c:pt>
                <c:pt idx="13">
                  <c:v>9.0463508354648301</c:v>
                </c:pt>
                <c:pt idx="14">
                  <c:v>10.6671957156654</c:v>
                </c:pt>
                <c:pt idx="15">
                  <c:v>11.966391205195849</c:v>
                </c:pt>
                <c:pt idx="16">
                  <c:v>13.135727925545105</c:v>
                </c:pt>
                <c:pt idx="17">
                  <c:v>13.513640409454624</c:v>
                </c:pt>
                <c:pt idx="18">
                  <c:v>12.098562403961068</c:v>
                </c:pt>
                <c:pt idx="19">
                  <c:v>16.818023693475688</c:v>
                </c:pt>
                <c:pt idx="20">
                  <c:v>18.337271310251335</c:v>
                </c:pt>
                <c:pt idx="21">
                  <c:v>17.927517333776482</c:v>
                </c:pt>
                <c:pt idx="22">
                  <c:v>19.654716406969762</c:v>
                </c:pt>
                <c:pt idx="23">
                  <c:v>18.76333274847325</c:v>
                </c:pt>
                <c:pt idx="24">
                  <c:v>19.627633900431526</c:v>
                </c:pt>
                <c:pt idx="25">
                  <c:v>18.052233965904428</c:v>
                </c:pt>
                <c:pt idx="26">
                  <c:v>17.143850556455</c:v>
                </c:pt>
                <c:pt idx="27">
                  <c:v>17.706646985977013</c:v>
                </c:pt>
                <c:pt idx="28">
                  <c:v>17.475259499645929</c:v>
                </c:pt>
                <c:pt idx="29">
                  <c:v>17.769532459527195</c:v>
                </c:pt>
                <c:pt idx="30">
                  <c:v>17.898673595632463</c:v>
                </c:pt>
              </c:numCache>
            </c:numRef>
          </c:yVal>
        </c:ser>
        <c:ser>
          <c:idx val="2"/>
          <c:order val="3"/>
          <c:tx>
            <c:v>Alemania</c:v>
          </c:tx>
          <c:spPr>
            <a:ln w="8207">
              <a:solidFill>
                <a:srgbClr val="008000"/>
              </a:solidFill>
              <a:prstDash val="solid"/>
            </a:ln>
          </c:spPr>
          <c:marker>
            <c:symbol val="circle"/>
            <c:size val="3"/>
            <c:spPr>
              <a:solidFill>
                <a:srgbClr val="008000"/>
              </a:solidFill>
              <a:ln>
                <a:solidFill>
                  <a:srgbClr val="008000"/>
                </a:solidFill>
                <a:prstDash val="solid"/>
              </a:ln>
            </c:spPr>
          </c:marker>
          <c:xVal>
            <c:numRef>
              <c:f>Hoja1!$O$3:$O$33</c:f>
              <c:numCache>
                <c:formatCode>General</c:formatCode>
                <c:ptCount val="31"/>
                <c:pt idx="0">
                  <c:v>21097.366618117758</c:v>
                </c:pt>
                <c:pt idx="1">
                  <c:v>21169.151387340149</c:v>
                </c:pt>
                <c:pt idx="2">
                  <c:v>21100.60788164616</c:v>
                </c:pt>
                <c:pt idx="3">
                  <c:v>21507.427271196997</c:v>
                </c:pt>
                <c:pt idx="4">
                  <c:v>22204.214389563331</c:v>
                </c:pt>
                <c:pt idx="5">
                  <c:v>22777.3354328034</c:v>
                </c:pt>
                <c:pt idx="6">
                  <c:v>23282.302968830241</c:v>
                </c:pt>
                <c:pt idx="7">
                  <c:v>23604.508048449676</c:v>
                </c:pt>
                <c:pt idx="8">
                  <c:v>24331.384711581821</c:v>
                </c:pt>
                <c:pt idx="9">
                  <c:v>25029.373575552258</c:v>
                </c:pt>
                <c:pt idx="10">
                  <c:v>25849.055056165496</c:v>
                </c:pt>
                <c:pt idx="11">
                  <c:v>26821.358271779896</c:v>
                </c:pt>
                <c:pt idx="12">
                  <c:v>27249.574549681896</c:v>
                </c:pt>
                <c:pt idx="13">
                  <c:v>26871.888376037296</c:v>
                </c:pt>
                <c:pt idx="14">
                  <c:v>27445.430218105292</c:v>
                </c:pt>
                <c:pt idx="15">
                  <c:v>27852.977040473641</c:v>
                </c:pt>
                <c:pt idx="16">
                  <c:v>28055.58859850511</c:v>
                </c:pt>
                <c:pt idx="17">
                  <c:v>28521.420125628814</c:v>
                </c:pt>
                <c:pt idx="18">
                  <c:v>29083.453288524761</c:v>
                </c:pt>
                <c:pt idx="19">
                  <c:v>29658.188549547842</c:v>
                </c:pt>
                <c:pt idx="20">
                  <c:v>30593.373041969095</c:v>
                </c:pt>
                <c:pt idx="21">
                  <c:v>30945.962004421366</c:v>
                </c:pt>
                <c:pt idx="22">
                  <c:v>30884.189764395287</c:v>
                </c:pt>
                <c:pt idx="23">
                  <c:v>30786.290059833496</c:v>
                </c:pt>
                <c:pt idx="24">
                  <c:v>31161.731894413129</c:v>
                </c:pt>
                <c:pt idx="25">
                  <c:v>31412.122511711903</c:v>
                </c:pt>
                <c:pt idx="26">
                  <c:v>32438.666514420391</c:v>
                </c:pt>
                <c:pt idx="27">
                  <c:v>33271.693306570174</c:v>
                </c:pt>
                <c:pt idx="28">
                  <c:v>33757.820223844843</c:v>
                </c:pt>
                <c:pt idx="29">
                  <c:v>32188.841824644765</c:v>
                </c:pt>
                <c:pt idx="30">
                  <c:v>33565.622174837154</c:v>
                </c:pt>
              </c:numCache>
            </c:numRef>
          </c:xVal>
          <c:yVal>
            <c:numRef>
              <c:f>Hoja1!$E$3:$E$33</c:f>
              <c:numCache>
                <c:formatCode>General</c:formatCode>
                <c:ptCount val="31"/>
                <c:pt idx="0">
                  <c:v>9.7389948164392841</c:v>
                </c:pt>
                <c:pt idx="1">
                  <c:v>9.7167866719400298</c:v>
                </c:pt>
                <c:pt idx="2">
                  <c:v>9.5064793708973507</c:v>
                </c:pt>
                <c:pt idx="3">
                  <c:v>9.6206935190536367</c:v>
                </c:pt>
                <c:pt idx="4">
                  <c:v>10.376632748658524</c:v>
                </c:pt>
                <c:pt idx="5">
                  <c:v>9.9043330337418336</c:v>
                </c:pt>
                <c:pt idx="6">
                  <c:v>10.119419275703425</c:v>
                </c:pt>
                <c:pt idx="7">
                  <c:v>10.503555702422346</c:v>
                </c:pt>
                <c:pt idx="8">
                  <c:v>10.406042121742864</c:v>
                </c:pt>
                <c:pt idx="9">
                  <c:v>11.042073282932748</c:v>
                </c:pt>
                <c:pt idx="10">
                  <c:v>11.369277204854752</c:v>
                </c:pt>
                <c:pt idx="11">
                  <c:v>11.511414735933624</c:v>
                </c:pt>
                <c:pt idx="12">
                  <c:v>11.752710733372744</c:v>
                </c:pt>
                <c:pt idx="13">
                  <c:v>11.388052027718382</c:v>
                </c:pt>
                <c:pt idx="14">
                  <c:v>12.294425899055614</c:v>
                </c:pt>
                <c:pt idx="15">
                  <c:v>12.631400853316055</c:v>
                </c:pt>
                <c:pt idx="16">
                  <c:v>11.730489130346974</c:v>
                </c:pt>
                <c:pt idx="17">
                  <c:v>12.677843112813568</c:v>
                </c:pt>
                <c:pt idx="18">
                  <c:v>13.987462850306176</c:v>
                </c:pt>
                <c:pt idx="19">
                  <c:v>13.872976109720376</c:v>
                </c:pt>
                <c:pt idx="20">
                  <c:v>15.92445841893765</c:v>
                </c:pt>
                <c:pt idx="21">
                  <c:v>13.634260748670012</c:v>
                </c:pt>
                <c:pt idx="22">
                  <c:v>12.950991004558972</c:v>
                </c:pt>
                <c:pt idx="23">
                  <c:v>12.248670609711967</c:v>
                </c:pt>
                <c:pt idx="24">
                  <c:v>13.230110286586921</c:v>
                </c:pt>
                <c:pt idx="25">
                  <c:v>13.577550295490537</c:v>
                </c:pt>
                <c:pt idx="26">
                  <c:v>16.995001414238306</c:v>
                </c:pt>
                <c:pt idx="27">
                  <c:v>16.939003698329071</c:v>
                </c:pt>
                <c:pt idx="28">
                  <c:v>17.047793208843089</c:v>
                </c:pt>
                <c:pt idx="29">
                  <c:v>13.679270677932728</c:v>
                </c:pt>
                <c:pt idx="30">
                  <c:v>15.318010675858005</c:v>
                </c:pt>
              </c:numCache>
            </c:numRef>
          </c:yVal>
        </c:ser>
        <c:ser>
          <c:idx val="3"/>
          <c:order val="4"/>
          <c:tx>
            <c:v>China</c:v>
          </c:tx>
          <c:spPr>
            <a:ln w="8207">
              <a:solidFill>
                <a:srgbClr val="FF0000"/>
              </a:solidFill>
              <a:prstDash val="solid"/>
            </a:ln>
          </c:spPr>
          <c:marker>
            <c:symbol val="x"/>
            <c:size val="3"/>
            <c:spPr>
              <a:solidFill>
                <a:srgbClr val="FF0000"/>
              </a:solidFill>
              <a:ln>
                <a:solidFill>
                  <a:srgbClr val="FF0000"/>
                </a:solidFill>
                <a:prstDash val="solid"/>
              </a:ln>
            </c:spPr>
          </c:marker>
          <c:xVal>
            <c:numRef>
              <c:f>Hoja1!$P$3:$P$33</c:f>
              <c:numCache>
                <c:formatCode>General</c:formatCode>
                <c:ptCount val="31"/>
                <c:pt idx="0">
                  <c:v>414.19539155020669</c:v>
                </c:pt>
                <c:pt idx="1">
                  <c:v>428.73152345877912</c:v>
                </c:pt>
                <c:pt idx="2">
                  <c:v>464.98238056298197</c:v>
                </c:pt>
                <c:pt idx="3">
                  <c:v>511.25453997386131</c:v>
                </c:pt>
                <c:pt idx="4">
                  <c:v>587.20341943500841</c:v>
                </c:pt>
                <c:pt idx="5">
                  <c:v>667.44879926452302</c:v>
                </c:pt>
                <c:pt idx="6">
                  <c:v>712.48245032118575</c:v>
                </c:pt>
                <c:pt idx="7">
                  <c:v>783.23149208795849</c:v>
                </c:pt>
                <c:pt idx="8">
                  <c:v>866.02928653815854</c:v>
                </c:pt>
                <c:pt idx="9">
                  <c:v>879.31794051408235</c:v>
                </c:pt>
                <c:pt idx="10">
                  <c:v>895.0409677716226</c:v>
                </c:pt>
                <c:pt idx="11">
                  <c:v>966.93328022156572</c:v>
                </c:pt>
                <c:pt idx="12">
                  <c:v>1103.0215933723673</c:v>
                </c:pt>
                <c:pt idx="13">
                  <c:v>1256.8348688967999</c:v>
                </c:pt>
                <c:pt idx="14">
                  <c:v>1416.8058707290961</c:v>
                </c:pt>
                <c:pt idx="15">
                  <c:v>1564.6230483065099</c:v>
                </c:pt>
                <c:pt idx="16">
                  <c:v>1713.6429832233828</c:v>
                </c:pt>
                <c:pt idx="17">
                  <c:v>1863.6752285805442</c:v>
                </c:pt>
                <c:pt idx="18">
                  <c:v>2002.0239147041834</c:v>
                </c:pt>
                <c:pt idx="19">
                  <c:v>2140.9987952154629</c:v>
                </c:pt>
                <c:pt idx="20">
                  <c:v>2310.7142662161946</c:v>
                </c:pt>
                <c:pt idx="21">
                  <c:v>2515.2966201134159</c:v>
                </c:pt>
                <c:pt idx="22">
                  <c:v>2738.0918383463422</c:v>
                </c:pt>
                <c:pt idx="23">
                  <c:v>3014.3210992447152</c:v>
                </c:pt>
                <c:pt idx="24">
                  <c:v>3309.1320786706301</c:v>
                </c:pt>
                <c:pt idx="25">
                  <c:v>3685.4578797469094</c:v>
                </c:pt>
                <c:pt idx="26">
                  <c:v>4158.8635295774775</c:v>
                </c:pt>
                <c:pt idx="27">
                  <c:v>4757.6845957163014</c:v>
                </c:pt>
                <c:pt idx="28">
                  <c:v>5225.8093720597744</c:v>
                </c:pt>
                <c:pt idx="29">
                  <c:v>5720.4494924738974</c:v>
                </c:pt>
                <c:pt idx="30">
                  <c:v>6344.6655403730447</c:v>
                </c:pt>
              </c:numCache>
            </c:numRef>
          </c:xVal>
          <c:yVal>
            <c:numRef>
              <c:f>Hoja1!$F$3:$F$33</c:f>
              <c:numCache>
                <c:formatCode>General</c:formatCode>
                <c:ptCount val="31"/>
                <c:pt idx="0">
                  <c:v>0.3718161134492865</c:v>
                </c:pt>
                <c:pt idx="1">
                  <c:v>0.36673589336741153</c:v>
                </c:pt>
                <c:pt idx="2">
                  <c:v>0.37184879362422768</c:v>
                </c:pt>
                <c:pt idx="3">
                  <c:v>0.36696181254291088</c:v>
                </c:pt>
                <c:pt idx="4">
                  <c:v>0.37371716998323296</c:v>
                </c:pt>
                <c:pt idx="5">
                  <c:v>0.39678431283983079</c:v>
                </c:pt>
                <c:pt idx="6">
                  <c:v>0.41857716339807777</c:v>
                </c:pt>
                <c:pt idx="7">
                  <c:v>0.43000879805588466</c:v>
                </c:pt>
                <c:pt idx="8">
                  <c:v>0.41882072331786868</c:v>
                </c:pt>
                <c:pt idx="9">
                  <c:v>0.46848376076681264</c:v>
                </c:pt>
                <c:pt idx="10">
                  <c:v>0.44781490914407679</c:v>
                </c:pt>
                <c:pt idx="11">
                  <c:v>0.50939790423235631</c:v>
                </c:pt>
                <c:pt idx="12">
                  <c:v>0.75274569751519016</c:v>
                </c:pt>
                <c:pt idx="13">
                  <c:v>0.83076711874203857</c:v>
                </c:pt>
                <c:pt idx="14">
                  <c:v>0.66558182940597665</c:v>
                </c:pt>
                <c:pt idx="15">
                  <c:v>0.9474823033402745</c:v>
                </c:pt>
                <c:pt idx="16">
                  <c:v>0.97476058476479499</c:v>
                </c:pt>
                <c:pt idx="17">
                  <c:v>1.0272921012597271</c:v>
                </c:pt>
                <c:pt idx="18">
                  <c:v>1.1237484087815277</c:v>
                </c:pt>
                <c:pt idx="19">
                  <c:v>1.1797813508796673</c:v>
                </c:pt>
                <c:pt idx="20">
                  <c:v>1.5212678212610109</c:v>
                </c:pt>
                <c:pt idx="21">
                  <c:v>1.8076109500968383</c:v>
                </c:pt>
                <c:pt idx="22">
                  <c:v>2.0894799555505541</c:v>
                </c:pt>
                <c:pt idx="23">
                  <c:v>2.3718726741067488</c:v>
                </c:pt>
                <c:pt idx="24">
                  <c:v>2.6968361531143379</c:v>
                </c:pt>
                <c:pt idx="25">
                  <c:v>2.9175780222817607</c:v>
                </c:pt>
                <c:pt idx="26">
                  <c:v>3.0316170222139625</c:v>
                </c:pt>
                <c:pt idx="27">
                  <c:v>3.5192882914093069</c:v>
                </c:pt>
                <c:pt idx="28">
                  <c:v>3.7537083686699622</c:v>
                </c:pt>
                <c:pt idx="29">
                  <c:v>4.7058598915329863</c:v>
                </c:pt>
                <c:pt idx="30">
                  <c:v>5.3145783441952545</c:v>
                </c:pt>
              </c:numCache>
            </c:numRef>
          </c:yVal>
        </c:ser>
        <c:ser>
          <c:idx val="4"/>
          <c:order val="5"/>
          <c:tx>
            <c:v>Rusia</c:v>
          </c:tx>
          <c:spPr>
            <a:ln w="16413">
              <a:solidFill>
                <a:srgbClr val="99CC00"/>
              </a:solidFill>
              <a:prstDash val="solid"/>
            </a:ln>
          </c:spPr>
          <c:marker>
            <c:symbol val="circle"/>
            <c:size val="3"/>
            <c:spPr>
              <a:solidFill>
                <a:srgbClr val="99CC00"/>
              </a:solidFill>
              <a:ln>
                <a:solidFill>
                  <a:srgbClr val="99CC00"/>
                </a:solidFill>
                <a:prstDash val="solid"/>
              </a:ln>
            </c:spPr>
          </c:marker>
          <c:xVal>
            <c:numRef>
              <c:f>Hoja1!$Q$3:$Q$33</c:f>
              <c:numCache>
                <c:formatCode>General</c:formatCode>
                <c:ptCount val="31"/>
                <c:pt idx="12">
                  <c:v>10214.603266292941</c:v>
                </c:pt>
                <c:pt idx="13">
                  <c:v>9341.7044924077782</c:v>
                </c:pt>
                <c:pt idx="14">
                  <c:v>8172.9754061204367</c:v>
                </c:pt>
                <c:pt idx="15">
                  <c:v>7855.4876041108855</c:v>
                </c:pt>
                <c:pt idx="16">
                  <c:v>7562.4742841965763</c:v>
                </c:pt>
                <c:pt idx="17">
                  <c:v>7720.4106555894514</c:v>
                </c:pt>
                <c:pt idx="18">
                  <c:v>7361.2048469139618</c:v>
                </c:pt>
                <c:pt idx="19">
                  <c:v>7869.9729116256658</c:v>
                </c:pt>
                <c:pt idx="20">
                  <c:v>8704.7995612113864</c:v>
                </c:pt>
                <c:pt idx="21">
                  <c:v>9054.2558738860243</c:v>
                </c:pt>
                <c:pt idx="22">
                  <c:v>9555.5997752779076</c:v>
                </c:pt>
                <c:pt idx="23">
                  <c:v>10271.885800216069</c:v>
                </c:pt>
                <c:pt idx="24">
                  <c:v>11066.740462757994</c:v>
                </c:pt>
                <c:pt idx="25">
                  <c:v>11832.450782899386</c:v>
                </c:pt>
                <c:pt idx="26">
                  <c:v>12806.021470550058</c:v>
                </c:pt>
                <c:pt idx="27">
                  <c:v>13901.718615345537</c:v>
                </c:pt>
                <c:pt idx="28">
                  <c:v>14700.887655119464</c:v>
                </c:pt>
                <c:pt idx="29">
                  <c:v>13549.059804092982</c:v>
                </c:pt>
                <c:pt idx="30">
                  <c:v>14206.27390386295</c:v>
                </c:pt>
              </c:numCache>
            </c:numRef>
          </c:xVal>
          <c:yVal>
            <c:numRef>
              <c:f>Hoja1!$G$3:$G$33</c:f>
              <c:numCache>
                <c:formatCode>General</c:formatCode>
                <c:ptCount val="31"/>
                <c:pt idx="12">
                  <c:v>3.2997305865755919</c:v>
                </c:pt>
                <c:pt idx="13">
                  <c:v>1.9851952592470348</c:v>
                </c:pt>
                <c:pt idx="14">
                  <c:v>1.3468014818563121</c:v>
                </c:pt>
                <c:pt idx="15">
                  <c:v>1.2153954654762869</c:v>
                </c:pt>
                <c:pt idx="16">
                  <c:v>1.0788941010881448</c:v>
                </c:pt>
                <c:pt idx="17">
                  <c:v>1.1541075786256885</c:v>
                </c:pt>
                <c:pt idx="18">
                  <c:v>1.1961728563523035</c:v>
                </c:pt>
                <c:pt idx="19">
                  <c:v>1.1675823519671646</c:v>
                </c:pt>
                <c:pt idx="20">
                  <c:v>1.3466851299930858</c:v>
                </c:pt>
                <c:pt idx="21">
                  <c:v>1.572112734080545</c:v>
                </c:pt>
                <c:pt idx="22">
                  <c:v>2.3071618315738047</c:v>
                </c:pt>
                <c:pt idx="23">
                  <c:v>2.9448282888354882</c:v>
                </c:pt>
                <c:pt idx="24">
                  <c:v>3.883495071818404</c:v>
                </c:pt>
                <c:pt idx="25">
                  <c:v>4.6480834757639986</c:v>
                </c:pt>
                <c:pt idx="26">
                  <c:v>4.8529423853218834</c:v>
                </c:pt>
                <c:pt idx="27">
                  <c:v>4.8382567714185978</c:v>
                </c:pt>
                <c:pt idx="28">
                  <c:v>5.0492953798880293</c:v>
                </c:pt>
                <c:pt idx="29">
                  <c:v>2.8893586230263977</c:v>
                </c:pt>
                <c:pt idx="30">
                  <c:v>3.3006331967257427</c:v>
                </c:pt>
              </c:numCache>
            </c:numRef>
          </c:yVal>
        </c:ser>
        <c:ser>
          <c:idx val="5"/>
          <c:order val="6"/>
          <c:tx>
            <c:v>Taiwan</c:v>
          </c:tx>
          <c:spPr>
            <a:ln w="8207">
              <a:solidFill>
                <a:srgbClr val="00CCFF"/>
              </a:solidFill>
              <a:prstDash val="solid"/>
            </a:ln>
          </c:spPr>
          <c:marker>
            <c:symbol val="circle"/>
            <c:size val="3"/>
            <c:spPr>
              <a:solidFill>
                <a:srgbClr val="00CCFF"/>
              </a:solidFill>
              <a:ln>
                <a:solidFill>
                  <a:srgbClr val="00CCFF"/>
                </a:solidFill>
                <a:prstDash val="solid"/>
              </a:ln>
            </c:spPr>
          </c:marker>
          <c:xVal>
            <c:numRef>
              <c:f>Hoja1!$R$3:$R$33</c:f>
              <c:numCache>
                <c:formatCode>General</c:formatCode>
                <c:ptCount val="31"/>
                <c:pt idx="0">
                  <c:v>4491.2243703422764</c:v>
                </c:pt>
                <c:pt idx="1">
                  <c:v>4664.2427489269885</c:v>
                </c:pt>
                <c:pt idx="2">
                  <c:v>4836.5581293488103</c:v>
                </c:pt>
                <c:pt idx="3">
                  <c:v>5210.6693865686093</c:v>
                </c:pt>
                <c:pt idx="4">
                  <c:v>5798.2470339999209</c:v>
                </c:pt>
                <c:pt idx="5">
                  <c:v>6203.5260756168154</c:v>
                </c:pt>
                <c:pt idx="6">
                  <c:v>6797.3906023177642</c:v>
                </c:pt>
                <c:pt idx="7">
                  <c:v>7580.5682930745397</c:v>
                </c:pt>
                <c:pt idx="8">
                  <c:v>8238.9758574731313</c:v>
                </c:pt>
                <c:pt idx="9">
                  <c:v>8842.6248297498441</c:v>
                </c:pt>
                <c:pt idx="10">
                  <c:v>9239.9322577262392</c:v>
                </c:pt>
                <c:pt idx="11">
                  <c:v>9911.6124216304088</c:v>
                </c:pt>
                <c:pt idx="12">
                  <c:v>10783.352138484412</c:v>
                </c:pt>
                <c:pt idx="13">
                  <c:v>11655.0416053676</c:v>
                </c:pt>
                <c:pt idx="14">
                  <c:v>12629.122123996995</c:v>
                </c:pt>
                <c:pt idx="15">
                  <c:v>13490.97898989398</c:v>
                </c:pt>
                <c:pt idx="16">
                  <c:v>14299.005146216297</c:v>
                </c:pt>
                <c:pt idx="17">
                  <c:v>15083.016743272206</c:v>
                </c:pt>
                <c:pt idx="18">
                  <c:v>15648.903945874894</c:v>
                </c:pt>
                <c:pt idx="19">
                  <c:v>16527.718233878812</c:v>
                </c:pt>
                <c:pt idx="20">
                  <c:v>17452.837171162933</c:v>
                </c:pt>
                <c:pt idx="21">
                  <c:v>17483.245786434501</c:v>
                </c:pt>
                <c:pt idx="22">
                  <c:v>18464.199124473897</c:v>
                </c:pt>
                <c:pt idx="23">
                  <c:v>19313.82498107784</c:v>
                </c:pt>
                <c:pt idx="24">
                  <c:v>20737.873145496098</c:v>
                </c:pt>
                <c:pt idx="25">
                  <c:v>21887.790258651097</c:v>
                </c:pt>
                <c:pt idx="26">
                  <c:v>23275.767331938001</c:v>
                </c:pt>
                <c:pt idx="27">
                  <c:v>24923.453143991028</c:v>
                </c:pt>
                <c:pt idx="28">
                  <c:v>25386.549952174992</c:v>
                </c:pt>
                <c:pt idx="29">
                  <c:v>25233.10140500866</c:v>
                </c:pt>
                <c:pt idx="30">
                  <c:v>27837.844988220721</c:v>
                </c:pt>
              </c:numCache>
            </c:numRef>
          </c:xVal>
          <c:yVal>
            <c:numRef>
              <c:f>Hoja1!$H$3:$H$33</c:f>
              <c:numCache>
                <c:formatCode>General</c:formatCode>
                <c:ptCount val="31"/>
                <c:pt idx="0">
                  <c:v>4.4471469628769755</c:v>
                </c:pt>
                <c:pt idx="1">
                  <c:v>4.7305275380864265</c:v>
                </c:pt>
                <c:pt idx="2">
                  <c:v>3.7280545898556752</c:v>
                </c:pt>
                <c:pt idx="3">
                  <c:v>5.2096089091303863</c:v>
                </c:pt>
                <c:pt idx="4">
                  <c:v>6.7911493336647943</c:v>
                </c:pt>
                <c:pt idx="5">
                  <c:v>4.5678532206291456</c:v>
                </c:pt>
                <c:pt idx="6">
                  <c:v>7.6677987504420555</c:v>
                </c:pt>
                <c:pt idx="7">
                  <c:v>10.265648644098206</c:v>
                </c:pt>
                <c:pt idx="8">
                  <c:v>10.73763306308925</c:v>
                </c:pt>
                <c:pt idx="9">
                  <c:v>15.64251535174173</c:v>
                </c:pt>
                <c:pt idx="10">
                  <c:v>12.9746742272144</c:v>
                </c:pt>
                <c:pt idx="11">
                  <c:v>19.368270661055817</c:v>
                </c:pt>
                <c:pt idx="12">
                  <c:v>19.978235994208568</c:v>
                </c:pt>
                <c:pt idx="13">
                  <c:v>22.728774931322224</c:v>
                </c:pt>
                <c:pt idx="14">
                  <c:v>25.828816094164889</c:v>
                </c:pt>
                <c:pt idx="15">
                  <c:v>26.36082487826252</c:v>
                </c:pt>
                <c:pt idx="16">
                  <c:v>25.272423344756429</c:v>
                </c:pt>
                <c:pt idx="17">
                  <c:v>27.043390680984189</c:v>
                </c:pt>
                <c:pt idx="18">
                  <c:v>26.63188803589474</c:v>
                </c:pt>
                <c:pt idx="19">
                  <c:v>29.648254172000051</c:v>
                </c:pt>
                <c:pt idx="20">
                  <c:v>28.190951875208931</c:v>
                </c:pt>
                <c:pt idx="21">
                  <c:v>24.101138518086657</c:v>
                </c:pt>
                <c:pt idx="22">
                  <c:v>29.12866602058012</c:v>
                </c:pt>
                <c:pt idx="23">
                  <c:v>27.392731970552589</c:v>
                </c:pt>
                <c:pt idx="24">
                  <c:v>30.36699870828221</c:v>
                </c:pt>
                <c:pt idx="25">
                  <c:v>28.10666895113328</c:v>
                </c:pt>
                <c:pt idx="26">
                  <c:v>28.107427257099967</c:v>
                </c:pt>
                <c:pt idx="27">
                  <c:v>26.264929077768052</c:v>
                </c:pt>
                <c:pt idx="28">
                  <c:v>25.263676238470669</c:v>
                </c:pt>
                <c:pt idx="29">
                  <c:v>21.366978165142395</c:v>
                </c:pt>
                <c:pt idx="30">
                  <c:v>22.462419054222643</c:v>
                </c:pt>
              </c:numCache>
            </c:numRef>
          </c:yVal>
        </c:ser>
        <c:ser>
          <c:idx val="6"/>
          <c:order val="7"/>
          <c:tx>
            <c:v>India</c:v>
          </c:tx>
          <c:spPr>
            <a:ln w="8207">
              <a:solidFill>
                <a:srgbClr val="FF9900"/>
              </a:solidFill>
              <a:prstDash val="solid"/>
            </a:ln>
          </c:spPr>
          <c:marker>
            <c:symbol val="plus"/>
            <c:size val="3"/>
            <c:spPr>
              <a:noFill/>
              <a:ln>
                <a:solidFill>
                  <a:srgbClr val="FF9900"/>
                </a:solidFill>
                <a:prstDash val="solid"/>
              </a:ln>
            </c:spPr>
          </c:marker>
          <c:xVal>
            <c:numRef>
              <c:f>Hoja1!$S$3:$S$33</c:f>
              <c:numCache>
                <c:formatCode>General</c:formatCode>
                <c:ptCount val="31"/>
                <c:pt idx="0">
                  <c:v>892.07532240698652</c:v>
                </c:pt>
                <c:pt idx="1">
                  <c:v>924.30812679803796</c:v>
                </c:pt>
                <c:pt idx="2">
                  <c:v>934.97220736541146</c:v>
                </c:pt>
                <c:pt idx="3">
                  <c:v>980.97961454938854</c:v>
                </c:pt>
                <c:pt idx="4">
                  <c:v>996.08794877707055</c:v>
                </c:pt>
                <c:pt idx="5">
                  <c:v>1025.3674519370243</c:v>
                </c:pt>
                <c:pt idx="6">
                  <c:v>1051.0585269004007</c:v>
                </c:pt>
                <c:pt idx="7">
                  <c:v>1069.3118917207432</c:v>
                </c:pt>
                <c:pt idx="8">
                  <c:v>1147.5847952366748</c:v>
                </c:pt>
                <c:pt idx="9">
                  <c:v>1190.4315228924568</c:v>
                </c:pt>
                <c:pt idx="10">
                  <c:v>1230.2272061757901</c:v>
                </c:pt>
                <c:pt idx="11">
                  <c:v>1217.8216360597626</c:v>
                </c:pt>
                <c:pt idx="12">
                  <c:v>1258.5371907837423</c:v>
                </c:pt>
                <c:pt idx="13">
                  <c:v>1292.2434834320684</c:v>
                </c:pt>
                <c:pt idx="14">
                  <c:v>1351.2988286679779</c:v>
                </c:pt>
                <c:pt idx="15">
                  <c:v>1425.8488563386702</c:v>
                </c:pt>
                <c:pt idx="16">
                  <c:v>1505.0822644882001</c:v>
                </c:pt>
                <c:pt idx="17">
                  <c:v>1537.7003197100651</c:v>
                </c:pt>
                <c:pt idx="18">
                  <c:v>1604.0008940796647</c:v>
                </c:pt>
                <c:pt idx="19">
                  <c:v>1692.568313952195</c:v>
                </c:pt>
                <c:pt idx="20">
                  <c:v>1730.740161280828</c:v>
                </c:pt>
                <c:pt idx="21">
                  <c:v>1790.4949870580658</c:v>
                </c:pt>
                <c:pt idx="22">
                  <c:v>1827.3678780577998</c:v>
                </c:pt>
                <c:pt idx="23">
                  <c:v>1948.4262763825911</c:v>
                </c:pt>
                <c:pt idx="24">
                  <c:v>2076.5261277513632</c:v>
                </c:pt>
                <c:pt idx="25">
                  <c:v>2234.8997915718455</c:v>
                </c:pt>
                <c:pt idx="26">
                  <c:v>2409.2774881376954</c:v>
                </c:pt>
                <c:pt idx="27">
                  <c:v>2602.3815944660778</c:v>
                </c:pt>
                <c:pt idx="28">
                  <c:v>2695.9936523546471</c:v>
                </c:pt>
                <c:pt idx="29">
                  <c:v>2861.2425684268951</c:v>
                </c:pt>
                <c:pt idx="30">
                  <c:v>3166.5543368041599</c:v>
                </c:pt>
              </c:numCache>
            </c:numRef>
          </c:xVal>
          <c:yVal>
            <c:numRef>
              <c:f>Hoja1!$I$3:$I$33</c:f>
              <c:numCache>
                <c:formatCode>General</c:formatCode>
                <c:ptCount val="31"/>
                <c:pt idx="0">
                  <c:v>0.11145793211654995</c:v>
                </c:pt>
                <c:pt idx="1">
                  <c:v>0.10612645266200572</c:v>
                </c:pt>
                <c:pt idx="2">
                  <c:v>0.11479294100449119</c:v>
                </c:pt>
                <c:pt idx="3">
                  <c:v>0.11602584391801368</c:v>
                </c:pt>
                <c:pt idx="4">
                  <c:v>0.10714095122561774</c:v>
                </c:pt>
                <c:pt idx="5">
                  <c:v>0.1258430374490887</c:v>
                </c:pt>
                <c:pt idx="6">
                  <c:v>0.11996813718334258</c:v>
                </c:pt>
                <c:pt idx="7">
                  <c:v>0.12358458870213512</c:v>
                </c:pt>
                <c:pt idx="8">
                  <c:v>0.13669872718072476</c:v>
                </c:pt>
                <c:pt idx="9">
                  <c:v>0.1539731623558965</c:v>
                </c:pt>
                <c:pt idx="10">
                  <c:v>0.15658298856461544</c:v>
                </c:pt>
                <c:pt idx="11">
                  <c:v>0.12497034442837222</c:v>
                </c:pt>
                <c:pt idx="12">
                  <c:v>0.12243853044268529</c:v>
                </c:pt>
                <c:pt idx="13">
                  <c:v>0.13090548984786018</c:v>
                </c:pt>
                <c:pt idx="14">
                  <c:v>0.15508646906078871</c:v>
                </c:pt>
                <c:pt idx="15">
                  <c:v>0.1426851410486471</c:v>
                </c:pt>
                <c:pt idx="16">
                  <c:v>0.1777577234401492</c:v>
                </c:pt>
                <c:pt idx="17">
                  <c:v>0.18151496032425721</c:v>
                </c:pt>
                <c:pt idx="18">
                  <c:v>0.22018709966494768</c:v>
                </c:pt>
                <c:pt idx="19">
                  <c:v>0.25780312948147477</c:v>
                </c:pt>
                <c:pt idx="20">
                  <c:v>0.25126308904767108</c:v>
                </c:pt>
                <c:pt idx="21">
                  <c:v>0.26409906382846132</c:v>
                </c:pt>
                <c:pt idx="22">
                  <c:v>0.26940146197366954</c:v>
                </c:pt>
                <c:pt idx="23">
                  <c:v>0.28509715151580439</c:v>
                </c:pt>
                <c:pt idx="24">
                  <c:v>0.29424915966764958</c:v>
                </c:pt>
                <c:pt idx="25">
                  <c:v>0.35113543614043075</c:v>
                </c:pt>
                <c:pt idx="26">
                  <c:v>0.35460814378878208</c:v>
                </c:pt>
                <c:pt idx="27">
                  <c:v>0.4429375405296711</c:v>
                </c:pt>
                <c:pt idx="28">
                  <c:v>0.43567992665482702</c:v>
                </c:pt>
                <c:pt idx="29">
                  <c:v>0.47537166219588983</c:v>
                </c:pt>
                <c:pt idx="30">
                  <c:v>0.49924382084140301</c:v>
                </c:pt>
              </c:numCache>
            </c:numRef>
          </c:yVal>
        </c:ser>
        <c:ser>
          <c:idx val="7"/>
          <c:order val="8"/>
          <c:tx>
            <c:v>Brasil</c:v>
          </c:tx>
          <c:spPr>
            <a:ln w="8207">
              <a:solidFill>
                <a:srgbClr val="008080"/>
              </a:solidFill>
              <a:prstDash val="solid"/>
            </a:ln>
          </c:spPr>
          <c:marker>
            <c:symbol val="dot"/>
            <c:size val="3"/>
            <c:spPr>
              <a:solidFill>
                <a:srgbClr val="008080"/>
              </a:solidFill>
              <a:ln>
                <a:solidFill>
                  <a:srgbClr val="008080"/>
                </a:solidFill>
                <a:prstDash val="solid"/>
              </a:ln>
            </c:spPr>
          </c:marker>
          <c:xVal>
            <c:numRef>
              <c:f>Hoja1!$T$3:$T$33</c:f>
              <c:numCache>
                <c:formatCode>General</c:formatCode>
                <c:ptCount val="31"/>
                <c:pt idx="0">
                  <c:v>7767.4945901572255</c:v>
                </c:pt>
                <c:pt idx="1">
                  <c:v>7253.7871104001615</c:v>
                </c:pt>
                <c:pt idx="2">
                  <c:v>7127.386469685468</c:v>
                </c:pt>
                <c:pt idx="3">
                  <c:v>6727.9005528606085</c:v>
                </c:pt>
                <c:pt idx="4">
                  <c:v>6922.2099602890958</c:v>
                </c:pt>
                <c:pt idx="5">
                  <c:v>7308.3718214635828</c:v>
                </c:pt>
                <c:pt idx="6">
                  <c:v>7728.6117754720644</c:v>
                </c:pt>
                <c:pt idx="7">
                  <c:v>7846.6781887837042</c:v>
                </c:pt>
                <c:pt idx="8">
                  <c:v>7687.3500614298118</c:v>
                </c:pt>
                <c:pt idx="9">
                  <c:v>7791.4511682883622</c:v>
                </c:pt>
                <c:pt idx="10">
                  <c:v>7324.4112147718233</c:v>
                </c:pt>
                <c:pt idx="11">
                  <c:v>7310.3980740393754</c:v>
                </c:pt>
                <c:pt idx="12">
                  <c:v>7158.5149681561534</c:v>
                </c:pt>
                <c:pt idx="13">
                  <c:v>7373.8081858361475</c:v>
                </c:pt>
                <c:pt idx="14">
                  <c:v>7645.7325336894792</c:v>
                </c:pt>
                <c:pt idx="15">
                  <c:v>7860.624418545025</c:v>
                </c:pt>
                <c:pt idx="16">
                  <c:v>7907.7696151254404</c:v>
                </c:pt>
                <c:pt idx="17">
                  <c:v>8052.0309719868901</c:v>
                </c:pt>
                <c:pt idx="18">
                  <c:v>7935.2976551318507</c:v>
                </c:pt>
                <c:pt idx="19">
                  <c:v>7837.2886997615924</c:v>
                </c:pt>
                <c:pt idx="20">
                  <c:v>8054.3544079045305</c:v>
                </c:pt>
                <c:pt idx="21">
                  <c:v>8040.5619610185404</c:v>
                </c:pt>
                <c:pt idx="22">
                  <c:v>8134.0865726322409</c:v>
                </c:pt>
                <c:pt idx="23">
                  <c:v>8108.3043795064423</c:v>
                </c:pt>
                <c:pt idx="24">
                  <c:v>8448.7107845886931</c:v>
                </c:pt>
                <c:pt idx="25">
                  <c:v>8592.7105990685013</c:v>
                </c:pt>
                <c:pt idx="26">
                  <c:v>8866.2998567789709</c:v>
                </c:pt>
                <c:pt idx="27">
                  <c:v>9302.2416041030829</c:v>
                </c:pt>
                <c:pt idx="28">
                  <c:v>9678.3376994730188</c:v>
                </c:pt>
                <c:pt idx="29">
                  <c:v>9566.1483945799719</c:v>
                </c:pt>
                <c:pt idx="30">
                  <c:v>10381.492176934977</c:v>
                </c:pt>
              </c:numCache>
            </c:numRef>
          </c:xVal>
          <c:yVal>
            <c:numRef>
              <c:f>Hoja1!$J$3:$J$33</c:f>
              <c:numCache>
                <c:formatCode>General</c:formatCode>
                <c:ptCount val="31"/>
                <c:pt idx="0">
                  <c:v>2.0740083825018067</c:v>
                </c:pt>
                <c:pt idx="1">
                  <c:v>1.4746901763169868</c:v>
                </c:pt>
                <c:pt idx="2">
                  <c:v>2.0064246096875076</c:v>
                </c:pt>
                <c:pt idx="3">
                  <c:v>1.1672143787457225</c:v>
                </c:pt>
                <c:pt idx="4">
                  <c:v>1.455998136667682</c:v>
                </c:pt>
                <c:pt idx="5">
                  <c:v>1.4819629209240082</c:v>
                </c:pt>
                <c:pt idx="6">
                  <c:v>1.7487128464102415</c:v>
                </c:pt>
                <c:pt idx="7">
                  <c:v>1.7649706438979018</c:v>
                </c:pt>
                <c:pt idx="8">
                  <c:v>1.3961917468477261</c:v>
                </c:pt>
                <c:pt idx="9">
                  <c:v>1.6798928857386455</c:v>
                </c:pt>
                <c:pt idx="10">
                  <c:v>0.87794376205040192</c:v>
                </c:pt>
                <c:pt idx="11">
                  <c:v>1.1455832400609618</c:v>
                </c:pt>
                <c:pt idx="12">
                  <c:v>1.0359836060653977</c:v>
                </c:pt>
                <c:pt idx="13">
                  <c:v>0.96762324686983636</c:v>
                </c:pt>
                <c:pt idx="14">
                  <c:v>1.157059799381118</c:v>
                </c:pt>
                <c:pt idx="15">
                  <c:v>1.2462634331619824</c:v>
                </c:pt>
                <c:pt idx="16">
                  <c:v>1.4443058631008041</c:v>
                </c:pt>
                <c:pt idx="17">
                  <c:v>1.5752849443871113</c:v>
                </c:pt>
                <c:pt idx="18">
                  <c:v>1.7924579961919869</c:v>
                </c:pt>
                <c:pt idx="19">
                  <c:v>1.7066314179329281</c:v>
                </c:pt>
                <c:pt idx="20">
                  <c:v>1.9325095488228807</c:v>
                </c:pt>
                <c:pt idx="21">
                  <c:v>1.9847897874757285</c:v>
                </c:pt>
                <c:pt idx="22">
                  <c:v>1.3436061200767921</c:v>
                </c:pt>
                <c:pt idx="23">
                  <c:v>1.6928767304635621</c:v>
                </c:pt>
                <c:pt idx="24">
                  <c:v>1.8486760181238433</c:v>
                </c:pt>
                <c:pt idx="25">
                  <c:v>1.813401060454221</c:v>
                </c:pt>
                <c:pt idx="26">
                  <c:v>1.8538055859799618</c:v>
                </c:pt>
                <c:pt idx="27">
                  <c:v>1.7853177675391072</c:v>
                </c:pt>
                <c:pt idx="28">
                  <c:v>1.9777142852848058</c:v>
                </c:pt>
                <c:pt idx="29">
                  <c:v>1.6972999111589526</c:v>
                </c:pt>
                <c:pt idx="30">
                  <c:v>2.1388827504101782</c:v>
                </c:pt>
              </c:numCache>
            </c:numRef>
          </c:yVal>
        </c:ser>
        <c:axId val="214498304"/>
        <c:axId val="214578304"/>
      </c:scatterChart>
      <c:valAx>
        <c:axId val="214498304"/>
        <c:scaling>
          <c:orientation val="minMax"/>
          <c:max val="45000"/>
          <c:min val="0"/>
        </c:scaling>
        <c:axPos val="b"/>
        <c:numFmt formatCode="#,##0" sourceLinked="0"/>
        <c:tickLblPos val="nextTo"/>
        <c:spPr>
          <a:ln w="2052">
            <a:solidFill>
              <a:srgbClr val="000000"/>
            </a:solidFill>
            <a:prstDash val="solid"/>
          </a:ln>
        </c:spPr>
        <c:txPr>
          <a:bodyPr rot="0" vert="horz"/>
          <a:lstStyle/>
          <a:p>
            <a:pPr>
              <a:defRPr sz="905" b="1" i="0" u="none" strike="noStrike" baseline="0">
                <a:solidFill>
                  <a:srgbClr val="000000"/>
                </a:solidFill>
                <a:latin typeface="Arial"/>
                <a:ea typeface="Arial"/>
                <a:cs typeface="Arial"/>
              </a:defRPr>
            </a:pPr>
            <a:endParaRPr lang="es-CL"/>
          </a:p>
        </c:txPr>
        <c:crossAx val="214578304"/>
        <c:crosses val="autoZero"/>
        <c:crossBetween val="midCat"/>
      </c:valAx>
      <c:valAx>
        <c:axId val="214578304"/>
        <c:scaling>
          <c:orientation val="minMax"/>
          <c:max val="32"/>
          <c:min val="0"/>
        </c:scaling>
        <c:axPos val="l"/>
        <c:majorGridlines>
          <c:spPr>
            <a:ln w="2052">
              <a:solidFill>
                <a:srgbClr val="000000"/>
              </a:solidFill>
              <a:prstDash val="solid"/>
            </a:ln>
          </c:spPr>
        </c:majorGridlines>
        <c:numFmt formatCode="#,##0" sourceLinked="0"/>
        <c:majorTickMark val="in"/>
        <c:tickLblPos val="low"/>
        <c:spPr>
          <a:ln w="2052">
            <a:solidFill>
              <a:srgbClr val="000000"/>
            </a:solidFill>
            <a:prstDash val="solid"/>
          </a:ln>
        </c:spPr>
        <c:txPr>
          <a:bodyPr rot="0" vert="horz"/>
          <a:lstStyle/>
          <a:p>
            <a:pPr>
              <a:defRPr sz="905" b="1" i="0" u="none" strike="noStrike" baseline="0">
                <a:solidFill>
                  <a:srgbClr val="000000"/>
                </a:solidFill>
                <a:latin typeface="Arial"/>
                <a:ea typeface="Arial"/>
                <a:cs typeface="Arial"/>
              </a:defRPr>
            </a:pPr>
            <a:endParaRPr lang="es-CL"/>
          </a:p>
        </c:txPr>
        <c:crossAx val="214498304"/>
        <c:crosses val="autoZero"/>
        <c:crossBetween val="midCat"/>
        <c:majorUnit val="4"/>
      </c:valAx>
      <c:spPr>
        <a:noFill/>
        <a:ln w="2052">
          <a:solidFill>
            <a:srgbClr val="000000"/>
          </a:solidFill>
          <a:prstDash val="solid"/>
        </a:ln>
      </c:spPr>
    </c:plotArea>
    <c:plotVisOnly val="1"/>
    <c:dispBlanksAs val="gap"/>
  </c:chart>
  <c:spPr>
    <a:noFill/>
    <a:ln>
      <a:noFill/>
    </a:ln>
  </c:spPr>
  <c:txPr>
    <a:bodyPr/>
    <a:lstStyle/>
    <a:p>
      <a:pPr>
        <a:defRPr sz="226" b="0" i="0" u="none" strike="noStrike" baseline="0">
          <a:solidFill>
            <a:srgbClr val="000000"/>
          </a:solidFill>
          <a:latin typeface="Arial"/>
          <a:ea typeface="Arial"/>
          <a:cs typeface="Arial"/>
        </a:defRPr>
      </a:pPr>
      <a:endParaRPr lang="es-CL"/>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CL"/>
  <c:chart>
    <c:autoTitleDeleted val="1"/>
    <c:plotArea>
      <c:layout>
        <c:manualLayout>
          <c:layoutTarget val="inner"/>
          <c:xMode val="edge"/>
          <c:yMode val="edge"/>
          <c:x val="6.9922308546059936E-2"/>
          <c:y val="7.0815450643776839E-2"/>
          <c:w val="0.92008879023307932"/>
          <c:h val="0.7811158798283262"/>
        </c:manualLayout>
      </c:layout>
      <c:barChart>
        <c:barDir val="col"/>
        <c:grouping val="clustered"/>
        <c:ser>
          <c:idx val="1"/>
          <c:order val="0"/>
          <c:tx>
            <c:strRef>
              <c:f>Sheet1!$A$5</c:f>
              <c:strCache>
                <c:ptCount val="1"/>
              </c:strCache>
            </c:strRef>
          </c:tx>
          <c:spPr>
            <a:gradFill flip="none" rotWithShape="1">
              <a:gsLst>
                <a:gs pos="0">
                  <a:srgbClr val="D6B19C"/>
                </a:gs>
                <a:gs pos="30000">
                  <a:srgbClr val="D49E6C"/>
                </a:gs>
                <a:gs pos="70000">
                  <a:srgbClr val="A65528"/>
                </a:gs>
                <a:gs pos="100000">
                  <a:srgbClr val="663012"/>
                </a:gs>
              </a:gsLst>
              <a:path path="circle">
                <a:fillToRect l="100000" t="100000"/>
              </a:path>
              <a:tileRect r="-100000" b="-100000"/>
            </a:gradFill>
            <a:ln w="11074">
              <a:noFill/>
            </a:ln>
            <a:effectLst>
              <a:outerShdw blurRad="50800" dist="38100" dir="2700000" algn="tl" rotWithShape="0">
                <a:prstClr val="black">
                  <a:alpha val="40000"/>
                </a:prstClr>
              </a:outerShdw>
            </a:effectLst>
          </c:spPr>
          <c:dLbls>
            <c:txPr>
              <a:bodyPr/>
              <a:lstStyle/>
              <a:p>
                <a:pPr>
                  <a:defRPr sz="900" b="0"/>
                </a:pPr>
                <a:endParaRPr lang="es-CL"/>
              </a:p>
            </c:txPr>
            <c:showVal val="1"/>
          </c:dLbls>
          <c:cat>
            <c:numRef>
              <c:f>Sheet1!$B$4:$F$4</c:f>
              <c:numCache>
                <c:formatCode>General</c:formatCode>
                <c:ptCount val="5"/>
                <c:pt idx="0">
                  <c:v>2007</c:v>
                </c:pt>
                <c:pt idx="1">
                  <c:v>2008</c:v>
                </c:pt>
                <c:pt idx="2">
                  <c:v>2009</c:v>
                </c:pt>
                <c:pt idx="3">
                  <c:v>2010</c:v>
                </c:pt>
                <c:pt idx="4">
                  <c:v>2011</c:v>
                </c:pt>
              </c:numCache>
            </c:numRef>
          </c:cat>
          <c:val>
            <c:numRef>
              <c:f>Sheet1!$B$5:$F$5</c:f>
              <c:numCache>
                <c:formatCode>General</c:formatCode>
                <c:ptCount val="5"/>
                <c:pt idx="0">
                  <c:v>3.59</c:v>
                </c:pt>
                <c:pt idx="1">
                  <c:v>4.09</c:v>
                </c:pt>
                <c:pt idx="2">
                  <c:v>2.77</c:v>
                </c:pt>
                <c:pt idx="3" formatCode="0.00">
                  <c:v>2.4099999999999997</c:v>
                </c:pt>
                <c:pt idx="4" formatCode="0.00">
                  <c:v>1.58</c:v>
                </c:pt>
              </c:numCache>
            </c:numRef>
          </c:val>
        </c:ser>
        <c:axId val="203444992"/>
        <c:axId val="203446528"/>
      </c:barChart>
      <c:catAx>
        <c:axId val="203444992"/>
        <c:scaling>
          <c:orientation val="minMax"/>
        </c:scaling>
        <c:axPos val="b"/>
        <c:numFmt formatCode="General" sourceLinked="1"/>
        <c:tickLblPos val="nextTo"/>
        <c:spPr>
          <a:ln w="1384">
            <a:solidFill>
              <a:schemeClr val="tx1"/>
            </a:solidFill>
            <a:prstDash val="solid"/>
          </a:ln>
        </c:spPr>
        <c:txPr>
          <a:bodyPr rot="0" vert="horz"/>
          <a:lstStyle/>
          <a:p>
            <a:pPr>
              <a:defRPr sz="818" b="1" i="0" u="none" strike="noStrike" baseline="0">
                <a:solidFill>
                  <a:schemeClr val="tx1"/>
                </a:solidFill>
                <a:latin typeface="Arial"/>
                <a:ea typeface="Arial"/>
                <a:cs typeface="Arial"/>
              </a:defRPr>
            </a:pPr>
            <a:endParaRPr lang="es-CL"/>
          </a:p>
        </c:txPr>
        <c:crossAx val="203446528"/>
        <c:crosses val="autoZero"/>
        <c:auto val="1"/>
        <c:lblAlgn val="ctr"/>
        <c:lblOffset val="100"/>
        <c:tickMarkSkip val="1"/>
      </c:catAx>
      <c:valAx>
        <c:axId val="203446528"/>
        <c:scaling>
          <c:orientation val="minMax"/>
        </c:scaling>
        <c:axPos val="l"/>
        <c:numFmt formatCode="General" sourceLinked="1"/>
        <c:tickLblPos val="nextTo"/>
        <c:spPr>
          <a:ln w="1384">
            <a:solidFill>
              <a:schemeClr val="tx1"/>
            </a:solidFill>
            <a:prstDash val="solid"/>
          </a:ln>
        </c:spPr>
        <c:txPr>
          <a:bodyPr rot="0" vert="horz"/>
          <a:lstStyle/>
          <a:p>
            <a:pPr>
              <a:defRPr sz="861" b="1" i="0" u="none" strike="noStrike" baseline="0">
                <a:solidFill>
                  <a:schemeClr val="tx1"/>
                </a:solidFill>
                <a:latin typeface="Arial"/>
                <a:ea typeface="Arial"/>
                <a:cs typeface="Arial"/>
              </a:defRPr>
            </a:pPr>
            <a:endParaRPr lang="es-CL"/>
          </a:p>
        </c:txPr>
        <c:crossAx val="203444992"/>
        <c:crosses val="autoZero"/>
        <c:crossBetween val="between"/>
      </c:valAx>
      <c:spPr>
        <a:noFill/>
        <a:ln w="24123">
          <a:noFill/>
        </a:ln>
      </c:spPr>
    </c:plotArea>
    <c:plotVisOnly val="1"/>
    <c:dispBlanksAs val="gap"/>
  </c:chart>
  <c:spPr>
    <a:solidFill>
      <a:schemeClr val="bg1"/>
    </a:solidFill>
    <a:ln>
      <a:noFill/>
    </a:ln>
  </c:spPr>
  <c:txPr>
    <a:bodyPr/>
    <a:lstStyle/>
    <a:p>
      <a:pPr>
        <a:defRPr sz="872" b="1" i="0" u="none" strike="noStrike" baseline="0">
          <a:solidFill>
            <a:schemeClr val="tx1"/>
          </a:solidFill>
          <a:latin typeface="Arial"/>
          <a:ea typeface="Arial"/>
          <a:cs typeface="Arial"/>
        </a:defRPr>
      </a:pPr>
      <a:endParaRPr lang="es-CL"/>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CL"/>
  <c:chart>
    <c:plotArea>
      <c:layout>
        <c:manualLayout>
          <c:layoutTarget val="inner"/>
          <c:xMode val="edge"/>
          <c:yMode val="edge"/>
          <c:x val="1.2208657047724751E-2"/>
          <c:y val="2.3605150214592276E-2"/>
          <c:w val="0.97780244173140951"/>
          <c:h val="0.9570815450643777"/>
        </c:manualLayout>
      </c:layout>
      <c:barChart>
        <c:barDir val="col"/>
        <c:grouping val="clustered"/>
        <c:axId val="203432320"/>
        <c:axId val="203433856"/>
      </c:barChart>
      <c:catAx>
        <c:axId val="203432320"/>
        <c:scaling>
          <c:orientation val="minMax"/>
        </c:scaling>
        <c:axPos val="b"/>
        <c:majorTickMark val="cross"/>
        <c:tickLblPos val="nextTo"/>
        <c:spPr>
          <a:ln w="1438">
            <a:solidFill>
              <a:schemeClr val="tx1"/>
            </a:solidFill>
            <a:prstDash val="solid"/>
          </a:ln>
        </c:spPr>
        <c:txPr>
          <a:bodyPr rot="0" vert="horz"/>
          <a:lstStyle/>
          <a:p>
            <a:pPr>
              <a:defRPr sz="363" b="1" i="0" u="none" strike="noStrike" baseline="0">
                <a:solidFill>
                  <a:schemeClr val="tx1"/>
                </a:solidFill>
                <a:latin typeface="Arial"/>
                <a:ea typeface="Arial"/>
                <a:cs typeface="Arial"/>
              </a:defRPr>
            </a:pPr>
            <a:endParaRPr lang="es-CL"/>
          </a:p>
        </c:txPr>
        <c:crossAx val="203433856"/>
        <c:crosses val="autoZero"/>
        <c:auto val="1"/>
        <c:lblAlgn val="ctr"/>
        <c:lblOffset val="100"/>
        <c:tickMarkSkip val="1"/>
      </c:catAx>
      <c:valAx>
        <c:axId val="203433856"/>
        <c:scaling>
          <c:orientation val="minMax"/>
        </c:scaling>
        <c:axPos val="l"/>
        <c:majorTickMark val="cross"/>
        <c:tickLblPos val="nextTo"/>
        <c:spPr>
          <a:ln w="1438">
            <a:solidFill>
              <a:schemeClr val="tx1"/>
            </a:solidFill>
            <a:prstDash val="solid"/>
          </a:ln>
        </c:spPr>
        <c:txPr>
          <a:bodyPr rot="0" vert="horz"/>
          <a:lstStyle/>
          <a:p>
            <a:pPr>
              <a:defRPr sz="363" b="1" i="0" u="none" strike="noStrike" baseline="0">
                <a:solidFill>
                  <a:schemeClr val="tx1"/>
                </a:solidFill>
                <a:latin typeface="Arial"/>
                <a:ea typeface="Arial"/>
                <a:cs typeface="Arial"/>
              </a:defRPr>
            </a:pPr>
            <a:endParaRPr lang="es-CL"/>
          </a:p>
        </c:txPr>
        <c:crossAx val="203432320"/>
        <c:crosses val="autoZero"/>
        <c:crossBetween val="between"/>
      </c:valAx>
      <c:spPr>
        <a:noFill/>
        <a:ln w="25385">
          <a:noFill/>
        </a:ln>
      </c:spPr>
    </c:plotArea>
    <c:plotVisOnly val="1"/>
    <c:dispBlanksAs val="gap"/>
  </c:chart>
  <c:spPr>
    <a:solidFill>
      <a:schemeClr val="bg1"/>
    </a:solidFill>
    <a:ln>
      <a:noFill/>
    </a:ln>
  </c:spPr>
  <c:txPr>
    <a:bodyPr/>
    <a:lstStyle/>
    <a:p>
      <a:pPr>
        <a:defRPr sz="363" b="1" i="0" u="none" strike="noStrike" baseline="0">
          <a:solidFill>
            <a:schemeClr val="tx1"/>
          </a:solidFill>
          <a:latin typeface="Arial"/>
          <a:ea typeface="Arial"/>
          <a:cs typeface="Arial"/>
        </a:defRPr>
      </a:pPr>
      <a:endParaRPr lang="es-CL"/>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CL"/>
  <c:chart>
    <c:autoTitleDeleted val="1"/>
    <c:plotArea>
      <c:layout>
        <c:manualLayout>
          <c:layoutTarget val="inner"/>
          <c:xMode val="edge"/>
          <c:yMode val="edge"/>
          <c:x val="8.5460599334073267E-2"/>
          <c:y val="7.0815450643776839E-2"/>
          <c:w val="0.9045504994450605"/>
          <c:h val="0.7811158798283262"/>
        </c:manualLayout>
      </c:layout>
      <c:barChart>
        <c:barDir val="col"/>
        <c:grouping val="clustered"/>
        <c:ser>
          <c:idx val="1"/>
          <c:order val="0"/>
          <c:tx>
            <c:strRef>
              <c:f>Sheet1!$A$5</c:f>
              <c:strCache>
                <c:ptCount val="1"/>
                <c:pt idx="0">
                  <c:v>C1</c:v>
                </c:pt>
              </c:strCache>
            </c:strRef>
          </c:tx>
          <c:spPr>
            <a:gradFill flip="none" rotWithShape="1">
              <a:gsLst>
                <a:gs pos="0">
                  <a:srgbClr val="D6B19C"/>
                </a:gs>
                <a:gs pos="30000">
                  <a:srgbClr val="D49E6C"/>
                </a:gs>
                <a:gs pos="70000">
                  <a:srgbClr val="A65528"/>
                </a:gs>
                <a:gs pos="100000">
                  <a:srgbClr val="663012"/>
                </a:gs>
              </a:gsLst>
              <a:path path="circle">
                <a:fillToRect l="100000" t="100000"/>
              </a:path>
              <a:tileRect r="-100000" b="-100000"/>
            </a:gradFill>
            <a:ln w="11431">
              <a:noFill/>
            </a:ln>
            <a:effectLst>
              <a:outerShdw blurRad="50800" dist="38100" dir="2700000" algn="tl" rotWithShape="0">
                <a:prstClr val="black">
                  <a:alpha val="40000"/>
                </a:prstClr>
              </a:outerShdw>
            </a:effectLst>
          </c:spPr>
          <c:dLbls>
            <c:txPr>
              <a:bodyPr/>
              <a:lstStyle/>
              <a:p>
                <a:pPr>
                  <a:defRPr sz="900" b="0"/>
                </a:pPr>
                <a:endParaRPr lang="es-CL"/>
              </a:p>
            </c:txPr>
            <c:showVal val="1"/>
          </c:dLbls>
          <c:cat>
            <c:numRef>
              <c:f>Sheet1!$B$4:$F$4</c:f>
              <c:numCache>
                <c:formatCode>General</c:formatCode>
                <c:ptCount val="5"/>
                <c:pt idx="0">
                  <c:v>2007</c:v>
                </c:pt>
                <c:pt idx="1">
                  <c:v>2008</c:v>
                </c:pt>
                <c:pt idx="2">
                  <c:v>2009</c:v>
                </c:pt>
                <c:pt idx="3">
                  <c:v>2010</c:v>
                </c:pt>
                <c:pt idx="4">
                  <c:v>2011</c:v>
                </c:pt>
              </c:numCache>
            </c:numRef>
          </c:cat>
          <c:val>
            <c:numRef>
              <c:f>Sheet1!$B$5:$F$5</c:f>
              <c:numCache>
                <c:formatCode>General</c:formatCode>
                <c:ptCount val="5"/>
                <c:pt idx="0">
                  <c:v>26.1</c:v>
                </c:pt>
                <c:pt idx="1">
                  <c:v>41.4</c:v>
                </c:pt>
                <c:pt idx="2">
                  <c:v>95.2</c:v>
                </c:pt>
                <c:pt idx="3">
                  <c:v>102.3</c:v>
                </c:pt>
                <c:pt idx="4">
                  <c:v>98.2</c:v>
                </c:pt>
              </c:numCache>
            </c:numRef>
          </c:val>
        </c:ser>
        <c:axId val="203498624"/>
        <c:axId val="203500160"/>
      </c:barChart>
      <c:catAx>
        <c:axId val="203498624"/>
        <c:scaling>
          <c:orientation val="minMax"/>
        </c:scaling>
        <c:axPos val="b"/>
        <c:numFmt formatCode="General" sourceLinked="1"/>
        <c:tickLblPos val="nextTo"/>
        <c:spPr>
          <a:ln w="1429">
            <a:solidFill>
              <a:schemeClr val="tx1"/>
            </a:solidFill>
            <a:prstDash val="solid"/>
          </a:ln>
        </c:spPr>
        <c:txPr>
          <a:bodyPr rot="0" vert="horz"/>
          <a:lstStyle/>
          <a:p>
            <a:pPr>
              <a:defRPr sz="844" b="1" i="0" u="none" strike="noStrike" baseline="0">
                <a:solidFill>
                  <a:schemeClr val="tx1"/>
                </a:solidFill>
                <a:latin typeface="Arial"/>
                <a:ea typeface="Arial"/>
                <a:cs typeface="Arial"/>
              </a:defRPr>
            </a:pPr>
            <a:endParaRPr lang="es-CL"/>
          </a:p>
        </c:txPr>
        <c:crossAx val="203500160"/>
        <c:crosses val="autoZero"/>
        <c:auto val="1"/>
        <c:lblAlgn val="ctr"/>
        <c:lblOffset val="100"/>
        <c:tickMarkSkip val="1"/>
      </c:catAx>
      <c:valAx>
        <c:axId val="203500160"/>
        <c:scaling>
          <c:orientation val="minMax"/>
        </c:scaling>
        <c:axPos val="l"/>
        <c:numFmt formatCode="General" sourceLinked="1"/>
        <c:tickLblPos val="nextTo"/>
        <c:spPr>
          <a:ln w="1429">
            <a:solidFill>
              <a:schemeClr val="tx1"/>
            </a:solidFill>
            <a:prstDash val="solid"/>
          </a:ln>
        </c:spPr>
        <c:txPr>
          <a:bodyPr rot="0" vert="horz"/>
          <a:lstStyle/>
          <a:p>
            <a:pPr>
              <a:defRPr sz="889" b="1" i="0" u="none" strike="noStrike" baseline="0">
                <a:solidFill>
                  <a:schemeClr val="tx1"/>
                </a:solidFill>
                <a:latin typeface="Arial"/>
                <a:ea typeface="Arial"/>
                <a:cs typeface="Arial"/>
              </a:defRPr>
            </a:pPr>
            <a:endParaRPr lang="es-CL"/>
          </a:p>
        </c:txPr>
        <c:crossAx val="203498624"/>
        <c:crosses val="autoZero"/>
        <c:crossBetween val="between"/>
      </c:valAx>
      <c:spPr>
        <a:noFill/>
        <a:ln w="25190">
          <a:noFill/>
        </a:ln>
      </c:spPr>
    </c:plotArea>
    <c:plotVisOnly val="1"/>
    <c:dispBlanksAs val="gap"/>
  </c:chart>
  <c:spPr>
    <a:solidFill>
      <a:schemeClr val="bg1"/>
    </a:solidFill>
    <a:ln>
      <a:noFill/>
    </a:ln>
  </c:spPr>
  <c:txPr>
    <a:bodyPr/>
    <a:lstStyle/>
    <a:p>
      <a:pPr>
        <a:defRPr sz="901" b="1" i="0" u="none" strike="noStrike" baseline="0">
          <a:solidFill>
            <a:schemeClr val="tx1"/>
          </a:solidFill>
          <a:latin typeface="Arial"/>
          <a:ea typeface="Arial"/>
          <a:cs typeface="Arial"/>
        </a:defRPr>
      </a:pPr>
      <a:endParaRPr lang="es-CL"/>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s-CL"/>
  <c:chart>
    <c:autoTitleDeleted val="1"/>
    <c:plotArea>
      <c:layout>
        <c:manualLayout>
          <c:layoutTarget val="inner"/>
          <c:xMode val="edge"/>
          <c:yMode val="edge"/>
          <c:x val="0.10876803551609326"/>
          <c:y val="7.0815450643776839E-2"/>
          <c:w val="0.88124306326304103"/>
          <c:h val="0.7811158798283262"/>
        </c:manualLayout>
      </c:layout>
      <c:barChart>
        <c:barDir val="col"/>
        <c:grouping val="clustered"/>
        <c:ser>
          <c:idx val="1"/>
          <c:order val="0"/>
          <c:tx>
            <c:strRef>
              <c:f>Sheet1!$A$5</c:f>
              <c:strCache>
                <c:ptCount val="1"/>
                <c:pt idx="0">
                  <c:v>Excedentes</c:v>
                </c:pt>
              </c:strCache>
            </c:strRef>
          </c:tx>
          <c:spPr>
            <a:gradFill flip="none" rotWithShape="1">
              <a:gsLst>
                <a:gs pos="0">
                  <a:srgbClr val="D6B19C"/>
                </a:gs>
                <a:gs pos="30000">
                  <a:srgbClr val="D49E6C"/>
                </a:gs>
                <a:gs pos="70000">
                  <a:srgbClr val="A65528"/>
                </a:gs>
                <a:gs pos="100000">
                  <a:srgbClr val="663012"/>
                </a:gs>
              </a:gsLst>
              <a:path path="circle">
                <a:fillToRect t="100000" r="100000"/>
              </a:path>
              <a:tileRect l="-100000" b="-100000"/>
            </a:gradFill>
            <a:effectLst>
              <a:outerShdw blurRad="50800" dist="38100" dir="2700000" algn="tl" rotWithShape="0">
                <a:prstClr val="black">
                  <a:alpha val="40000"/>
                </a:prstClr>
              </a:outerShdw>
            </a:effectLst>
          </c:spPr>
          <c:dLbls>
            <c:dLbl>
              <c:idx val="4"/>
              <c:layout/>
              <c:tx>
                <c:rich>
                  <a:bodyPr/>
                  <a:lstStyle/>
                  <a:p>
                    <a:r>
                      <a:rPr lang="en-US" dirty="0" smtClean="0"/>
                      <a:t>425</a:t>
                    </a:r>
                    <a:endParaRPr lang="en-US" dirty="0"/>
                  </a:p>
                </c:rich>
              </c:tx>
              <c:showVal val="1"/>
            </c:dLbl>
            <c:txPr>
              <a:bodyPr/>
              <a:lstStyle/>
              <a:p>
                <a:pPr>
                  <a:defRPr sz="900" b="0"/>
                </a:pPr>
                <a:endParaRPr lang="es-CL"/>
              </a:p>
            </c:txPr>
            <c:showVal val="1"/>
          </c:dLbls>
          <c:cat>
            <c:numRef>
              <c:f>Sheet1!$B$4:$F$4</c:f>
              <c:numCache>
                <c:formatCode>General</c:formatCode>
                <c:ptCount val="5"/>
                <c:pt idx="0">
                  <c:v>2007</c:v>
                </c:pt>
                <c:pt idx="1">
                  <c:v>2008</c:v>
                </c:pt>
                <c:pt idx="2">
                  <c:v>2009</c:v>
                </c:pt>
                <c:pt idx="3">
                  <c:v>2010</c:v>
                </c:pt>
                <c:pt idx="4">
                  <c:v>2011</c:v>
                </c:pt>
              </c:numCache>
            </c:numRef>
          </c:cat>
          <c:val>
            <c:numRef>
              <c:f>Sheet1!$B$5:$F$5</c:f>
              <c:numCache>
                <c:formatCode>#,##0</c:formatCode>
                <c:ptCount val="5"/>
                <c:pt idx="0">
                  <c:v>382</c:v>
                </c:pt>
                <c:pt idx="1">
                  <c:v>367</c:v>
                </c:pt>
                <c:pt idx="2">
                  <c:v>390</c:v>
                </c:pt>
                <c:pt idx="3">
                  <c:v>402</c:v>
                </c:pt>
                <c:pt idx="4" formatCode="General">
                  <c:v>425</c:v>
                </c:pt>
              </c:numCache>
            </c:numRef>
          </c:val>
        </c:ser>
        <c:axId val="203541120"/>
        <c:axId val="203547008"/>
      </c:barChart>
      <c:catAx>
        <c:axId val="203541120"/>
        <c:scaling>
          <c:orientation val="minMax"/>
        </c:scaling>
        <c:axPos val="b"/>
        <c:numFmt formatCode="General" sourceLinked="1"/>
        <c:tickLblPos val="nextTo"/>
        <c:spPr>
          <a:ln w="1409">
            <a:solidFill>
              <a:schemeClr val="tx1"/>
            </a:solidFill>
            <a:prstDash val="solid"/>
          </a:ln>
        </c:spPr>
        <c:txPr>
          <a:bodyPr rot="0" vert="horz"/>
          <a:lstStyle/>
          <a:p>
            <a:pPr>
              <a:defRPr sz="832" b="1" i="0" u="none" strike="noStrike" baseline="0">
                <a:solidFill>
                  <a:schemeClr val="tx1"/>
                </a:solidFill>
                <a:latin typeface="Arial"/>
                <a:ea typeface="Arial"/>
                <a:cs typeface="Arial"/>
              </a:defRPr>
            </a:pPr>
            <a:endParaRPr lang="es-CL"/>
          </a:p>
        </c:txPr>
        <c:crossAx val="203547008"/>
        <c:crosses val="autoZero"/>
        <c:auto val="1"/>
        <c:lblAlgn val="ctr"/>
        <c:lblOffset val="100"/>
        <c:tickMarkSkip val="1"/>
      </c:catAx>
      <c:valAx>
        <c:axId val="203547008"/>
        <c:scaling>
          <c:orientation val="minMax"/>
        </c:scaling>
        <c:axPos val="l"/>
        <c:numFmt formatCode="#,##0" sourceLinked="1"/>
        <c:tickLblPos val="nextTo"/>
        <c:spPr>
          <a:ln w="1409">
            <a:solidFill>
              <a:schemeClr val="tx1"/>
            </a:solidFill>
            <a:prstDash val="solid"/>
          </a:ln>
        </c:spPr>
        <c:txPr>
          <a:bodyPr rot="0" vert="horz"/>
          <a:lstStyle/>
          <a:p>
            <a:pPr>
              <a:defRPr sz="876" b="1" i="0" u="none" strike="noStrike" baseline="0">
                <a:solidFill>
                  <a:schemeClr val="tx1"/>
                </a:solidFill>
                <a:latin typeface="Arial"/>
                <a:ea typeface="Arial"/>
                <a:cs typeface="Arial"/>
              </a:defRPr>
            </a:pPr>
            <a:endParaRPr lang="es-CL"/>
          </a:p>
        </c:txPr>
        <c:crossAx val="203541120"/>
        <c:crosses val="autoZero"/>
        <c:crossBetween val="between"/>
      </c:valAx>
      <c:spPr>
        <a:noFill/>
        <a:ln w="24899">
          <a:noFill/>
        </a:ln>
      </c:spPr>
    </c:plotArea>
    <c:plotVisOnly val="1"/>
    <c:dispBlanksAs val="gap"/>
  </c:chart>
  <c:spPr>
    <a:solidFill>
      <a:schemeClr val="bg1"/>
    </a:solidFill>
    <a:ln>
      <a:noFill/>
    </a:ln>
  </c:spPr>
  <c:txPr>
    <a:bodyPr/>
    <a:lstStyle/>
    <a:p>
      <a:pPr>
        <a:defRPr sz="887" b="1" i="0" u="none" strike="noStrike" baseline="0">
          <a:solidFill>
            <a:schemeClr val="tx1"/>
          </a:solidFill>
          <a:latin typeface="Arial"/>
          <a:ea typeface="Arial"/>
          <a:cs typeface="Arial"/>
        </a:defRPr>
      </a:pPr>
      <a:endParaRPr lang="es-CL"/>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s-CL"/>
  <c:chart>
    <c:plotArea>
      <c:layout>
        <c:manualLayout>
          <c:layoutTarget val="inner"/>
          <c:xMode val="edge"/>
          <c:yMode val="edge"/>
          <c:x val="0.13318534961154269"/>
          <c:y val="7.2961373390557943E-2"/>
          <c:w val="0.77802441731411043"/>
          <c:h val="0.77038626609442062"/>
        </c:manualLayout>
      </c:layout>
      <c:barChart>
        <c:barDir val="col"/>
        <c:grouping val="clustered"/>
        <c:ser>
          <c:idx val="1"/>
          <c:order val="0"/>
          <c:tx>
            <c:strRef>
              <c:f>Sheet1!$A$2</c:f>
              <c:strCache>
                <c:ptCount val="1"/>
                <c:pt idx="0">
                  <c:v>Excedentes</c:v>
                </c:pt>
              </c:strCache>
            </c:strRef>
          </c:tx>
          <c:spPr>
            <a:solidFill>
              <a:srgbClr val="993300"/>
            </a:solidFill>
            <a:ln w="11492">
              <a:noFill/>
            </a:ln>
          </c:spPr>
          <c:cat>
            <c:numRef>
              <c:f>Sheet1!$B$1:$U$1</c:f>
              <c:numCache>
                <c:formatCode>General</c:formatCode>
                <c:ptCount val="2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numCache>
            </c:numRef>
          </c:cat>
          <c:val>
            <c:numRef>
              <c:f>Sheet1!$B$2:$U$2</c:f>
              <c:numCache>
                <c:formatCode>General</c:formatCode>
                <c:ptCount val="20"/>
                <c:pt idx="0" formatCode="#,##0">
                  <c:v>1537</c:v>
                </c:pt>
                <c:pt idx="1">
                  <c:v>887</c:v>
                </c:pt>
                <c:pt idx="2">
                  <c:v>921</c:v>
                </c:pt>
                <c:pt idx="3">
                  <c:v>162</c:v>
                </c:pt>
                <c:pt idx="4" formatCode="#,##0">
                  <c:v>1102</c:v>
                </c:pt>
                <c:pt idx="5" formatCode="#,##0">
                  <c:v>1764</c:v>
                </c:pt>
                <c:pt idx="6" formatCode="#,##0">
                  <c:v>1103</c:v>
                </c:pt>
                <c:pt idx="7" formatCode="#,##0">
                  <c:v>1011</c:v>
                </c:pt>
                <c:pt idx="8">
                  <c:v>355</c:v>
                </c:pt>
                <c:pt idx="9">
                  <c:v>572</c:v>
                </c:pt>
                <c:pt idx="10">
                  <c:v>753</c:v>
                </c:pt>
                <c:pt idx="11">
                  <c:v>412</c:v>
                </c:pt>
                <c:pt idx="12">
                  <c:v>370</c:v>
                </c:pt>
                <c:pt idx="13">
                  <c:v>607</c:v>
                </c:pt>
                <c:pt idx="14" formatCode="#,##0">
                  <c:v>3301</c:v>
                </c:pt>
                <c:pt idx="15" formatCode="#,##0">
                  <c:v>4901</c:v>
                </c:pt>
                <c:pt idx="16" formatCode="#,##0">
                  <c:v>9215</c:v>
                </c:pt>
                <c:pt idx="17" formatCode="#,##0">
                  <c:v>8451</c:v>
                </c:pt>
                <c:pt idx="18" formatCode="#,##0">
                  <c:v>4968</c:v>
                </c:pt>
                <c:pt idx="19" formatCode="#,##0">
                  <c:v>4069.4470000000001</c:v>
                </c:pt>
              </c:numCache>
            </c:numRef>
          </c:val>
        </c:ser>
        <c:axId val="218956544"/>
        <c:axId val="218958464"/>
      </c:barChart>
      <c:lineChart>
        <c:grouping val="standard"/>
        <c:ser>
          <c:idx val="0"/>
          <c:order val="1"/>
          <c:tx>
            <c:strRef>
              <c:f>Sheet1!$A$3</c:f>
              <c:strCache>
                <c:ptCount val="1"/>
                <c:pt idx="0">
                  <c:v>Copper price</c:v>
                </c:pt>
              </c:strCache>
            </c:strRef>
          </c:tx>
          <c:spPr>
            <a:ln w="5746">
              <a:solidFill>
                <a:srgbClr val="FF9900"/>
              </a:solidFill>
              <a:prstDash val="solid"/>
            </a:ln>
          </c:spPr>
          <c:marker>
            <c:symbol val="diamond"/>
            <c:size val="2"/>
            <c:spPr>
              <a:solidFill>
                <a:srgbClr val="FF9900"/>
              </a:solidFill>
              <a:ln>
                <a:solidFill>
                  <a:srgbClr val="FF9900"/>
                </a:solidFill>
                <a:prstDash val="solid"/>
              </a:ln>
            </c:spPr>
          </c:marker>
          <c:cat>
            <c:numRef>
              <c:f>Sheet1!$B$1:$U$1</c:f>
              <c:numCache>
                <c:formatCode>General</c:formatCode>
                <c:ptCount val="2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numCache>
            </c:numRef>
          </c:cat>
          <c:val>
            <c:numRef>
              <c:f>Sheet1!$B$3:$U$3</c:f>
              <c:numCache>
                <c:formatCode>General</c:formatCode>
                <c:ptCount val="20"/>
                <c:pt idx="0">
                  <c:v>120.9</c:v>
                </c:pt>
                <c:pt idx="1">
                  <c:v>106.1</c:v>
                </c:pt>
                <c:pt idx="2">
                  <c:v>103.6</c:v>
                </c:pt>
                <c:pt idx="3">
                  <c:v>86.7</c:v>
                </c:pt>
                <c:pt idx="4">
                  <c:v>104.9</c:v>
                </c:pt>
                <c:pt idx="5">
                  <c:v>133.19999999999999</c:v>
                </c:pt>
                <c:pt idx="6">
                  <c:v>103.89</c:v>
                </c:pt>
                <c:pt idx="7">
                  <c:v>103.22</c:v>
                </c:pt>
                <c:pt idx="8">
                  <c:v>74.97</c:v>
                </c:pt>
                <c:pt idx="9">
                  <c:v>71.38</c:v>
                </c:pt>
                <c:pt idx="10">
                  <c:v>82.29</c:v>
                </c:pt>
                <c:pt idx="11">
                  <c:v>71.569999999999993</c:v>
                </c:pt>
                <c:pt idx="12">
                  <c:v>70.649999999999991</c:v>
                </c:pt>
                <c:pt idx="13">
                  <c:v>80.73</c:v>
                </c:pt>
                <c:pt idx="14">
                  <c:v>130.22</c:v>
                </c:pt>
                <c:pt idx="15">
                  <c:v>167.09</c:v>
                </c:pt>
                <c:pt idx="16">
                  <c:v>305.28999999999894</c:v>
                </c:pt>
                <c:pt idx="17">
                  <c:v>323.25</c:v>
                </c:pt>
                <c:pt idx="18">
                  <c:v>315.32</c:v>
                </c:pt>
                <c:pt idx="19">
                  <c:v>234.22</c:v>
                </c:pt>
              </c:numCache>
            </c:numRef>
          </c:val>
        </c:ser>
        <c:marker val="1"/>
        <c:axId val="218964352"/>
        <c:axId val="218965888"/>
      </c:lineChart>
      <c:catAx>
        <c:axId val="218956544"/>
        <c:scaling>
          <c:orientation val="minMax"/>
        </c:scaling>
        <c:axPos val="b"/>
        <c:numFmt formatCode="General" sourceLinked="1"/>
        <c:majorTickMark val="cross"/>
        <c:tickLblPos val="nextTo"/>
        <c:spPr>
          <a:ln w="1436">
            <a:solidFill>
              <a:schemeClr val="tx1"/>
            </a:solidFill>
            <a:prstDash val="solid"/>
          </a:ln>
        </c:spPr>
        <c:txPr>
          <a:bodyPr rot="0" vert="horz"/>
          <a:lstStyle/>
          <a:p>
            <a:pPr>
              <a:defRPr sz="904" b="0" i="0" u="none" strike="noStrike" baseline="0">
                <a:solidFill>
                  <a:schemeClr val="tx1"/>
                </a:solidFill>
                <a:latin typeface="Arial"/>
                <a:ea typeface="Arial"/>
                <a:cs typeface="Arial"/>
              </a:defRPr>
            </a:pPr>
            <a:endParaRPr lang="es-CL"/>
          </a:p>
        </c:txPr>
        <c:crossAx val="218958464"/>
        <c:crosses val="autoZero"/>
        <c:lblAlgn val="ctr"/>
        <c:lblOffset val="100"/>
        <c:tickLblSkip val="3"/>
        <c:tickMarkSkip val="1"/>
      </c:catAx>
      <c:valAx>
        <c:axId val="218958464"/>
        <c:scaling>
          <c:orientation val="minMax"/>
        </c:scaling>
        <c:axPos val="l"/>
        <c:numFmt formatCode="#,##0" sourceLinked="1"/>
        <c:majorTickMark val="cross"/>
        <c:tickLblPos val="nextTo"/>
        <c:spPr>
          <a:ln w="1436">
            <a:solidFill>
              <a:schemeClr val="tx1"/>
            </a:solidFill>
            <a:prstDash val="solid"/>
          </a:ln>
        </c:spPr>
        <c:txPr>
          <a:bodyPr rot="0" vert="horz"/>
          <a:lstStyle/>
          <a:p>
            <a:pPr>
              <a:defRPr sz="904" b="0" i="0" u="none" strike="noStrike" baseline="0">
                <a:solidFill>
                  <a:schemeClr val="tx1"/>
                </a:solidFill>
                <a:latin typeface="Arial"/>
                <a:ea typeface="Arial"/>
                <a:cs typeface="Arial"/>
              </a:defRPr>
            </a:pPr>
            <a:endParaRPr lang="es-CL"/>
          </a:p>
        </c:txPr>
        <c:crossAx val="218956544"/>
        <c:crosses val="autoZero"/>
        <c:crossBetween val="between"/>
      </c:valAx>
      <c:catAx>
        <c:axId val="218964352"/>
        <c:scaling>
          <c:orientation val="minMax"/>
        </c:scaling>
        <c:delete val="1"/>
        <c:axPos val="b"/>
        <c:numFmt formatCode="General" sourceLinked="1"/>
        <c:tickLblPos val="none"/>
        <c:crossAx val="218965888"/>
        <c:crosses val="autoZero"/>
        <c:lblAlgn val="ctr"/>
        <c:lblOffset val="100"/>
      </c:catAx>
      <c:valAx>
        <c:axId val="218965888"/>
        <c:scaling>
          <c:orientation val="minMax"/>
        </c:scaling>
        <c:axPos val="r"/>
        <c:numFmt formatCode="General" sourceLinked="1"/>
        <c:majorTickMark val="cross"/>
        <c:tickLblPos val="nextTo"/>
        <c:spPr>
          <a:ln w="1436">
            <a:solidFill>
              <a:schemeClr val="tx1"/>
            </a:solidFill>
            <a:prstDash val="solid"/>
          </a:ln>
        </c:spPr>
        <c:txPr>
          <a:bodyPr rot="0" vert="horz"/>
          <a:lstStyle/>
          <a:p>
            <a:pPr>
              <a:defRPr sz="904" b="0" i="0" u="none" strike="noStrike" baseline="0">
                <a:solidFill>
                  <a:schemeClr val="tx1"/>
                </a:solidFill>
                <a:latin typeface="Arial"/>
                <a:ea typeface="Arial"/>
                <a:cs typeface="Arial"/>
              </a:defRPr>
            </a:pPr>
            <a:endParaRPr lang="es-CL"/>
          </a:p>
        </c:txPr>
        <c:crossAx val="218964352"/>
        <c:crosses val="max"/>
        <c:crossBetween val="between"/>
      </c:valAx>
      <c:spPr>
        <a:noFill/>
        <a:ln w="5746">
          <a:solidFill>
            <a:srgbClr val="808080"/>
          </a:solidFill>
          <a:prstDash val="solid"/>
        </a:ln>
      </c:spPr>
    </c:plotArea>
    <c:plotVisOnly val="1"/>
    <c:dispBlanksAs val="gap"/>
  </c:chart>
  <c:spPr>
    <a:solidFill>
      <a:schemeClr val="bg1"/>
    </a:solidFill>
    <a:ln>
      <a:noFill/>
    </a:ln>
  </c:spPr>
  <c:txPr>
    <a:bodyPr/>
    <a:lstStyle/>
    <a:p>
      <a:pPr>
        <a:defRPr sz="453" b="0" i="0" u="none" strike="noStrike" baseline="0">
          <a:solidFill>
            <a:schemeClr val="tx1"/>
          </a:solidFill>
          <a:latin typeface="Arial"/>
          <a:ea typeface="Arial"/>
          <a:cs typeface="Arial"/>
        </a:defRPr>
      </a:pPr>
      <a:endParaRPr lang="es-CL"/>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s-CL"/>
  <c:chart>
    <c:autoTitleDeleted val="1"/>
    <c:plotArea>
      <c:layout>
        <c:manualLayout>
          <c:layoutTarget val="inner"/>
          <c:xMode val="edge"/>
          <c:yMode val="edge"/>
          <c:x val="0.11986681465038845"/>
          <c:y val="0.10107526881720449"/>
          <c:w val="0.80022197558268593"/>
          <c:h val="0.75268817204301885"/>
        </c:manualLayout>
      </c:layout>
      <c:barChart>
        <c:barDir val="col"/>
        <c:grouping val="clustered"/>
        <c:ser>
          <c:idx val="1"/>
          <c:order val="0"/>
          <c:tx>
            <c:strRef>
              <c:f>Sheet1!$A$6</c:f>
              <c:strCache>
                <c:ptCount val="1"/>
                <c:pt idx="0">
                  <c:v>Excedentes</c:v>
                </c:pt>
              </c:strCache>
            </c:strRef>
          </c:tx>
          <c:spPr>
            <a:gradFill flip="none" rotWithShape="1">
              <a:gsLst>
                <a:gs pos="0">
                  <a:srgbClr val="D6B19C"/>
                </a:gs>
                <a:gs pos="30000">
                  <a:srgbClr val="D49E6C"/>
                </a:gs>
                <a:gs pos="70000">
                  <a:srgbClr val="A65528"/>
                </a:gs>
                <a:gs pos="100000">
                  <a:srgbClr val="663012"/>
                </a:gs>
              </a:gsLst>
              <a:path path="circle">
                <a:fillToRect l="100000" t="100000"/>
              </a:path>
              <a:tileRect r="-100000" b="-100000"/>
            </a:gradFill>
            <a:ln w="11247">
              <a:noFill/>
            </a:ln>
            <a:effectLst>
              <a:outerShdw blurRad="50800" dist="38100" dir="2700000" algn="tl" rotWithShape="0">
                <a:prstClr val="black">
                  <a:alpha val="40000"/>
                </a:prstClr>
              </a:outerShdw>
            </a:effectLst>
          </c:spPr>
          <c:dLbls>
            <c:txPr>
              <a:bodyPr/>
              <a:lstStyle/>
              <a:p>
                <a:pPr>
                  <a:defRPr sz="900"/>
                </a:pPr>
                <a:endParaRPr lang="es-CL"/>
              </a:p>
            </c:txPr>
            <c:showVal val="1"/>
          </c:dLbls>
          <c:cat>
            <c:numRef>
              <c:f>Sheet1!$B$5:$F$5</c:f>
              <c:numCache>
                <c:formatCode>General</c:formatCode>
                <c:ptCount val="5"/>
                <c:pt idx="0">
                  <c:v>2007</c:v>
                </c:pt>
                <c:pt idx="1">
                  <c:v>2008</c:v>
                </c:pt>
                <c:pt idx="2">
                  <c:v>2009</c:v>
                </c:pt>
                <c:pt idx="3">
                  <c:v>2010</c:v>
                </c:pt>
                <c:pt idx="4">
                  <c:v>2011</c:v>
                </c:pt>
              </c:numCache>
            </c:numRef>
          </c:cat>
          <c:val>
            <c:numRef>
              <c:f>Sheet1!$B$6:$F$6</c:f>
              <c:numCache>
                <c:formatCode>#,##0</c:formatCode>
                <c:ptCount val="5"/>
                <c:pt idx="0">
                  <c:v>1793</c:v>
                </c:pt>
                <c:pt idx="1">
                  <c:v>2023</c:v>
                </c:pt>
                <c:pt idx="2">
                  <c:v>275</c:v>
                </c:pt>
                <c:pt idx="3">
                  <c:v>1237</c:v>
                </c:pt>
                <c:pt idx="4">
                  <c:v>2315</c:v>
                </c:pt>
              </c:numCache>
            </c:numRef>
          </c:val>
        </c:ser>
        <c:axId val="219019904"/>
        <c:axId val="192164608"/>
      </c:barChart>
      <c:lineChart>
        <c:grouping val="standard"/>
        <c:ser>
          <c:idx val="0"/>
          <c:order val="1"/>
          <c:tx>
            <c:strRef>
              <c:f>Sheet1!$A$7</c:f>
              <c:strCache>
                <c:ptCount val="1"/>
                <c:pt idx="0">
                  <c:v>Copper price</c:v>
                </c:pt>
              </c:strCache>
            </c:strRef>
          </c:tx>
          <c:spPr>
            <a:ln w="5624">
              <a:solidFill>
                <a:srgbClr val="FF9900"/>
              </a:solidFill>
              <a:prstDash val="solid"/>
            </a:ln>
          </c:spPr>
          <c:marker>
            <c:symbol val="diamond"/>
            <c:size val="2"/>
            <c:spPr>
              <a:solidFill>
                <a:srgbClr val="FF9900"/>
              </a:solidFill>
              <a:ln>
                <a:solidFill>
                  <a:srgbClr val="FF9900"/>
                </a:solidFill>
                <a:prstDash val="solid"/>
              </a:ln>
            </c:spPr>
          </c:marker>
          <c:cat>
            <c:numRef>
              <c:f>Sheet1!$B$5:$F$5</c:f>
              <c:numCache>
                <c:formatCode>General</c:formatCode>
                <c:ptCount val="5"/>
                <c:pt idx="0">
                  <c:v>2007</c:v>
                </c:pt>
                <c:pt idx="1">
                  <c:v>2008</c:v>
                </c:pt>
                <c:pt idx="2">
                  <c:v>2009</c:v>
                </c:pt>
                <c:pt idx="3">
                  <c:v>2010</c:v>
                </c:pt>
                <c:pt idx="4">
                  <c:v>2011</c:v>
                </c:pt>
              </c:numCache>
            </c:numRef>
          </c:cat>
          <c:val>
            <c:numRef>
              <c:f>Sheet1!$B$7:$F$7</c:f>
              <c:numCache>
                <c:formatCode>#,##0</c:formatCode>
                <c:ptCount val="5"/>
                <c:pt idx="0">
                  <c:v>269.5</c:v>
                </c:pt>
                <c:pt idx="1">
                  <c:v>352.1</c:v>
                </c:pt>
                <c:pt idx="2">
                  <c:v>155.80000000000001</c:v>
                </c:pt>
                <c:pt idx="3">
                  <c:v>328.6</c:v>
                </c:pt>
                <c:pt idx="4">
                  <c:v>437.5</c:v>
                </c:pt>
              </c:numCache>
            </c:numRef>
          </c:val>
        </c:ser>
        <c:marker val="1"/>
        <c:axId val="192166144"/>
        <c:axId val="192176128"/>
      </c:lineChart>
      <c:catAx>
        <c:axId val="219019904"/>
        <c:scaling>
          <c:orientation val="minMax"/>
        </c:scaling>
        <c:axPos val="b"/>
        <c:numFmt formatCode="General" sourceLinked="1"/>
        <c:majorTickMark val="cross"/>
        <c:tickLblPos val="nextTo"/>
        <c:spPr>
          <a:ln w="1406">
            <a:solidFill>
              <a:schemeClr val="tx1"/>
            </a:solidFill>
            <a:prstDash val="solid"/>
          </a:ln>
        </c:spPr>
        <c:txPr>
          <a:bodyPr rot="0" vert="horz"/>
          <a:lstStyle/>
          <a:p>
            <a:pPr>
              <a:defRPr sz="797" b="1" i="0" u="none" strike="noStrike" baseline="0">
                <a:solidFill>
                  <a:schemeClr val="tx1"/>
                </a:solidFill>
                <a:latin typeface="Arial"/>
                <a:ea typeface="Arial"/>
                <a:cs typeface="Arial"/>
              </a:defRPr>
            </a:pPr>
            <a:endParaRPr lang="es-CL"/>
          </a:p>
        </c:txPr>
        <c:crossAx val="192164608"/>
        <c:crosses val="autoZero"/>
        <c:lblAlgn val="ctr"/>
        <c:lblOffset val="100"/>
        <c:tickMarkSkip val="1"/>
      </c:catAx>
      <c:valAx>
        <c:axId val="192164608"/>
        <c:scaling>
          <c:orientation val="minMax"/>
        </c:scaling>
        <c:axPos val="l"/>
        <c:numFmt formatCode="#,##0" sourceLinked="1"/>
        <c:majorTickMark val="cross"/>
        <c:tickLblPos val="nextTo"/>
        <c:spPr>
          <a:ln w="1406">
            <a:solidFill>
              <a:schemeClr val="tx1"/>
            </a:solidFill>
            <a:prstDash val="solid"/>
          </a:ln>
        </c:spPr>
        <c:txPr>
          <a:bodyPr rot="0" vert="horz"/>
          <a:lstStyle/>
          <a:p>
            <a:pPr>
              <a:defRPr sz="797" b="1" i="0" u="none" strike="noStrike" baseline="0">
                <a:solidFill>
                  <a:schemeClr val="tx1"/>
                </a:solidFill>
                <a:latin typeface="Arial"/>
                <a:ea typeface="Arial"/>
                <a:cs typeface="Arial"/>
              </a:defRPr>
            </a:pPr>
            <a:endParaRPr lang="es-CL"/>
          </a:p>
        </c:txPr>
        <c:crossAx val="219019904"/>
        <c:crosses val="autoZero"/>
        <c:crossBetween val="between"/>
      </c:valAx>
      <c:catAx>
        <c:axId val="192166144"/>
        <c:scaling>
          <c:orientation val="minMax"/>
        </c:scaling>
        <c:delete val="1"/>
        <c:axPos val="b"/>
        <c:numFmt formatCode="General" sourceLinked="1"/>
        <c:tickLblPos val="none"/>
        <c:crossAx val="192176128"/>
        <c:crosses val="autoZero"/>
        <c:lblAlgn val="ctr"/>
        <c:lblOffset val="100"/>
      </c:catAx>
      <c:valAx>
        <c:axId val="192176128"/>
        <c:scaling>
          <c:orientation val="minMax"/>
        </c:scaling>
        <c:axPos val="r"/>
        <c:numFmt formatCode="#,##0" sourceLinked="1"/>
        <c:majorTickMark val="cross"/>
        <c:tickLblPos val="nextTo"/>
        <c:spPr>
          <a:ln w="1406">
            <a:solidFill>
              <a:schemeClr val="tx1"/>
            </a:solidFill>
            <a:prstDash val="solid"/>
          </a:ln>
        </c:spPr>
        <c:txPr>
          <a:bodyPr rot="0" vert="horz"/>
          <a:lstStyle/>
          <a:p>
            <a:pPr>
              <a:defRPr sz="797" b="1" i="0" u="none" strike="noStrike" baseline="0">
                <a:solidFill>
                  <a:schemeClr val="tx1"/>
                </a:solidFill>
                <a:latin typeface="Arial"/>
                <a:ea typeface="Arial"/>
                <a:cs typeface="Arial"/>
              </a:defRPr>
            </a:pPr>
            <a:endParaRPr lang="es-CL"/>
          </a:p>
        </c:txPr>
        <c:crossAx val="192166144"/>
        <c:crosses val="max"/>
        <c:crossBetween val="between"/>
      </c:valAx>
      <c:spPr>
        <a:noFill/>
        <a:ln w="11247">
          <a:noFill/>
        </a:ln>
      </c:spPr>
    </c:plotArea>
    <c:plotVisOnly val="1"/>
    <c:dispBlanksAs val="gap"/>
  </c:chart>
  <c:spPr>
    <a:solidFill>
      <a:schemeClr val="bg1"/>
    </a:solidFill>
    <a:ln>
      <a:noFill/>
    </a:ln>
  </c:spPr>
  <c:txPr>
    <a:bodyPr/>
    <a:lstStyle/>
    <a:p>
      <a:pPr>
        <a:defRPr sz="443" b="0" i="0" u="none" strike="noStrike" baseline="0">
          <a:solidFill>
            <a:schemeClr val="tx1"/>
          </a:solidFill>
          <a:latin typeface="Arial"/>
          <a:ea typeface="Arial"/>
          <a:cs typeface="Arial"/>
        </a:defRPr>
      </a:pPr>
      <a:endParaRPr lang="es-C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CL"/>
  <c:chart>
    <c:autoTitleDeleted val="1"/>
    <c:plotArea>
      <c:layout>
        <c:manualLayout>
          <c:layoutTarget val="inner"/>
          <c:xMode val="edge"/>
          <c:yMode val="edge"/>
          <c:x val="0.2165775401069519"/>
          <c:y val="0.13356164383561642"/>
          <c:w val="0.57219251336899135"/>
          <c:h val="0.73287671232877927"/>
        </c:manualLayout>
      </c:layout>
      <c:pieChart>
        <c:varyColors val="1"/>
        <c:ser>
          <c:idx val="0"/>
          <c:order val="0"/>
          <c:tx>
            <c:strRef>
              <c:f>Sheet1!$B$1</c:f>
              <c:strCache>
                <c:ptCount val="1"/>
                <c:pt idx="0">
                  <c:v>1er trim.</c:v>
                </c:pt>
              </c:strCache>
            </c:strRef>
          </c:tx>
          <c:spPr>
            <a:solidFill>
              <a:schemeClr val="accent1"/>
            </a:solidFill>
            <a:ln w="10305">
              <a:solidFill>
                <a:schemeClr val="tx1"/>
              </a:solidFill>
              <a:prstDash val="solid"/>
            </a:ln>
          </c:spPr>
          <c:dPt>
            <c:idx val="0"/>
            <c:explosion val="10"/>
            <c:spPr>
              <a:gradFill rotWithShape="0">
                <a:gsLst>
                  <a:gs pos="0">
                    <a:srgbClr val="993300"/>
                  </a:gs>
                  <a:gs pos="100000">
                    <a:srgbClr val="993300">
                      <a:gamma/>
                      <a:tint val="66667"/>
                      <a:invGamma/>
                    </a:srgbClr>
                  </a:gs>
                </a:gsLst>
                <a:lin ang="2700000" scaled="1"/>
              </a:gradFill>
              <a:ln w="10305">
                <a:solidFill>
                  <a:srgbClr val="808080"/>
                </a:solidFill>
                <a:prstDash val="solid"/>
              </a:ln>
            </c:spPr>
          </c:dPt>
          <c:dPt>
            <c:idx val="1"/>
            <c:spPr>
              <a:gradFill rotWithShape="0">
                <a:gsLst>
                  <a:gs pos="0">
                    <a:srgbClr val="808000"/>
                  </a:gs>
                  <a:gs pos="100000">
                    <a:srgbClr val="808000">
                      <a:gamma/>
                      <a:tint val="47451"/>
                      <a:invGamma/>
                    </a:srgbClr>
                  </a:gs>
                </a:gsLst>
                <a:lin ang="2700000" scaled="1"/>
              </a:gradFill>
              <a:ln w="10305">
                <a:solidFill>
                  <a:srgbClr val="808080"/>
                </a:solidFill>
                <a:prstDash val="solid"/>
              </a:ln>
            </c:spPr>
          </c:dPt>
          <c:dPt>
            <c:idx val="2"/>
            <c:spPr>
              <a:gradFill rotWithShape="0">
                <a:gsLst>
                  <a:gs pos="0">
                    <a:srgbClr val="3E7D7C"/>
                  </a:gs>
                  <a:gs pos="100000">
                    <a:srgbClr val="3E7D7C">
                      <a:gamma/>
                      <a:tint val="22353"/>
                      <a:invGamma/>
                    </a:srgbClr>
                  </a:gs>
                </a:gsLst>
                <a:lin ang="2700000" scaled="1"/>
              </a:gradFill>
              <a:ln w="10305">
                <a:solidFill>
                  <a:srgbClr val="808080"/>
                </a:solidFill>
                <a:prstDash val="solid"/>
              </a:ln>
            </c:spPr>
          </c:dPt>
          <c:dPt>
            <c:idx val="3"/>
            <c:spPr>
              <a:gradFill rotWithShape="0">
                <a:gsLst>
                  <a:gs pos="0">
                    <a:srgbClr val="003366"/>
                  </a:gs>
                  <a:gs pos="100000">
                    <a:srgbClr val="003366">
                      <a:gamma/>
                      <a:tint val="50980"/>
                      <a:invGamma/>
                    </a:srgbClr>
                  </a:gs>
                </a:gsLst>
                <a:lin ang="2700000" scaled="1"/>
              </a:gradFill>
              <a:ln w="10305">
                <a:solidFill>
                  <a:srgbClr val="808080"/>
                </a:solidFill>
                <a:prstDash val="solid"/>
              </a:ln>
            </c:spPr>
          </c:dPt>
          <c:dPt>
            <c:idx val="4"/>
            <c:spPr>
              <a:gradFill rotWithShape="0">
                <a:gsLst>
                  <a:gs pos="0">
                    <a:srgbClr val="800000"/>
                  </a:gs>
                  <a:gs pos="100000">
                    <a:srgbClr val="800000">
                      <a:gamma/>
                      <a:tint val="38039"/>
                      <a:invGamma/>
                    </a:srgbClr>
                  </a:gs>
                </a:gsLst>
                <a:lin ang="2700000" scaled="1"/>
              </a:gradFill>
              <a:ln w="10305">
                <a:solidFill>
                  <a:srgbClr val="808080"/>
                </a:solidFill>
                <a:prstDash val="solid"/>
              </a:ln>
            </c:spPr>
          </c:dPt>
          <c:dPt>
            <c:idx val="5"/>
            <c:spPr>
              <a:gradFill rotWithShape="0">
                <a:gsLst>
                  <a:gs pos="0">
                    <a:srgbClr val="99CCFF"/>
                  </a:gs>
                  <a:gs pos="100000">
                    <a:srgbClr val="99CCFF">
                      <a:gamma/>
                      <a:shade val="15686"/>
                      <a:invGamma/>
                    </a:srgbClr>
                  </a:gs>
                </a:gsLst>
                <a:lin ang="2700000" scaled="1"/>
              </a:gradFill>
              <a:ln w="10305">
                <a:solidFill>
                  <a:srgbClr val="808080"/>
                </a:solidFill>
                <a:prstDash val="solid"/>
              </a:ln>
            </c:spPr>
          </c:dPt>
          <c:dPt>
            <c:idx val="6"/>
            <c:spPr>
              <a:gradFill rotWithShape="0">
                <a:gsLst>
                  <a:gs pos="0">
                    <a:srgbClr val="FFFF00"/>
                  </a:gs>
                  <a:gs pos="100000">
                    <a:srgbClr val="FFFF00">
                      <a:gamma/>
                      <a:shade val="19216"/>
                      <a:invGamma/>
                    </a:srgbClr>
                  </a:gs>
                </a:gsLst>
                <a:lin ang="2700000" scaled="1"/>
              </a:gradFill>
              <a:ln w="10305">
                <a:solidFill>
                  <a:srgbClr val="808080"/>
                </a:solidFill>
                <a:prstDash val="solid"/>
              </a:ln>
            </c:spPr>
          </c:dPt>
          <c:dPt>
            <c:idx val="7"/>
            <c:spPr>
              <a:gradFill rotWithShape="0">
                <a:gsLst>
                  <a:gs pos="0">
                    <a:srgbClr val="0000FF"/>
                  </a:gs>
                  <a:gs pos="100000">
                    <a:srgbClr val="0000FF">
                      <a:gamma/>
                      <a:tint val="31765"/>
                      <a:invGamma/>
                    </a:srgbClr>
                  </a:gs>
                </a:gsLst>
                <a:lin ang="2700000" scaled="1"/>
              </a:gradFill>
              <a:ln w="10305">
                <a:solidFill>
                  <a:srgbClr val="808080"/>
                </a:solidFill>
                <a:prstDash val="solid"/>
              </a:ln>
            </c:spPr>
          </c:dPt>
          <c:dPt>
            <c:idx val="8"/>
            <c:spPr>
              <a:gradFill rotWithShape="0">
                <a:gsLst>
                  <a:gs pos="0">
                    <a:srgbClr val="33CCCC"/>
                  </a:gs>
                  <a:gs pos="100000">
                    <a:srgbClr val="33CCCC">
                      <a:gamma/>
                      <a:shade val="28627"/>
                      <a:invGamma/>
                    </a:srgbClr>
                  </a:gs>
                </a:gsLst>
                <a:lin ang="2700000" scaled="1"/>
              </a:gradFill>
              <a:ln w="10305">
                <a:solidFill>
                  <a:srgbClr val="808080"/>
                </a:solidFill>
                <a:prstDash val="solid"/>
              </a:ln>
            </c:spPr>
          </c:dPt>
          <c:dPt>
            <c:idx val="9"/>
            <c:spPr>
              <a:gradFill rotWithShape="0">
                <a:gsLst>
                  <a:gs pos="0">
                    <a:srgbClr val="FFC545"/>
                  </a:gs>
                  <a:gs pos="100000">
                    <a:srgbClr val="FFC545">
                      <a:gamma/>
                      <a:shade val="25490"/>
                      <a:invGamma/>
                    </a:srgbClr>
                  </a:gs>
                </a:gsLst>
                <a:lin ang="2700000" scaled="1"/>
              </a:gradFill>
              <a:ln w="10305">
                <a:solidFill>
                  <a:srgbClr val="808080"/>
                </a:solidFill>
                <a:prstDash val="solid"/>
              </a:ln>
            </c:spPr>
          </c:dPt>
          <c:dPt>
            <c:idx val="10"/>
            <c:spPr>
              <a:gradFill rotWithShape="0">
                <a:gsLst>
                  <a:gs pos="0">
                    <a:srgbClr val="99CC00"/>
                  </a:gs>
                  <a:gs pos="100000">
                    <a:srgbClr val="99CC00">
                      <a:gamma/>
                      <a:tint val="38039"/>
                      <a:invGamma/>
                    </a:srgbClr>
                  </a:gs>
                </a:gsLst>
                <a:lin ang="2700000" scaled="1"/>
              </a:gradFill>
              <a:ln w="10305">
                <a:solidFill>
                  <a:srgbClr val="808080"/>
                </a:solidFill>
                <a:prstDash val="solid"/>
              </a:ln>
            </c:spPr>
          </c:dPt>
          <c:dLbls>
            <c:dLbl>
              <c:idx val="0"/>
              <c:layout>
                <c:manualLayout>
                  <c:x val="7.856364108332679E-3"/>
                  <c:y val="5.4871599856836747E-2"/>
                </c:manualLayout>
              </c:layout>
              <c:tx>
                <c:rich>
                  <a:bodyPr/>
                  <a:lstStyle/>
                  <a:p>
                    <a:pPr>
                      <a:defRPr sz="800" b="1" i="0" u="none" strike="noStrike" baseline="0">
                        <a:solidFill>
                          <a:schemeClr val="tx1"/>
                        </a:solidFill>
                        <a:latin typeface="Arial"/>
                        <a:ea typeface="Arial"/>
                        <a:cs typeface="Arial"/>
                      </a:defRPr>
                    </a:pPr>
                    <a:r>
                      <a:rPr lang="en-US" sz="800"/>
                      <a:t>Codelco: 10%</a:t>
                    </a:r>
                  </a:p>
                </c:rich>
              </c:tx>
              <c:spPr>
                <a:noFill/>
                <a:ln w="20610">
                  <a:noFill/>
                </a:ln>
              </c:spPr>
              <c:dLblPos val="bestFit"/>
            </c:dLbl>
            <c:dLbl>
              <c:idx val="4"/>
              <c:layout>
                <c:manualLayout>
                  <c:x val="4.5722592368261677E-2"/>
                  <c:y val="-6.903185397279887E-3"/>
                </c:manualLayout>
              </c:layout>
              <c:showVal val="1"/>
              <c:showCatName val="1"/>
              <c:separator>:</c:separator>
            </c:dLbl>
            <c:dLbl>
              <c:idx val="10"/>
              <c:layout/>
              <c:tx>
                <c:rich>
                  <a:bodyPr/>
                  <a:lstStyle/>
                  <a:p>
                    <a:r>
                      <a:rPr lang="en-US" sz="800"/>
                      <a:t>Other Countries: 20%</a:t>
                    </a:r>
                  </a:p>
                </c:rich>
              </c:tx>
            </c:dLbl>
            <c:spPr>
              <a:noFill/>
              <a:ln w="20610">
                <a:noFill/>
              </a:ln>
            </c:spPr>
            <c:txPr>
              <a:bodyPr/>
              <a:lstStyle/>
              <a:p>
                <a:pPr>
                  <a:defRPr sz="800" b="0" i="0" u="none" strike="noStrike" baseline="0">
                    <a:solidFill>
                      <a:schemeClr val="tx1"/>
                    </a:solidFill>
                    <a:latin typeface="Arial"/>
                    <a:ea typeface="Arial"/>
                    <a:cs typeface="Arial"/>
                  </a:defRPr>
                </a:pPr>
                <a:endParaRPr lang="es-CL"/>
              </a:p>
            </c:txPr>
            <c:showVal val="1"/>
            <c:showCatName val="1"/>
            <c:separator>:</c:separator>
          </c:dLbls>
          <c:cat>
            <c:strRef>
              <c:f>Sheet1!$A$2:$A$12</c:f>
              <c:strCache>
                <c:ptCount val="11"/>
                <c:pt idx="0">
                  <c:v>Codelco</c:v>
                </c:pt>
                <c:pt idx="1">
                  <c:v>Others Chile</c:v>
                </c:pt>
                <c:pt idx="2">
                  <c:v>Peru</c:v>
                </c:pt>
                <c:pt idx="3">
                  <c:v>Mexico</c:v>
                </c:pt>
                <c:pt idx="4">
                  <c:v>United States</c:v>
                </c:pt>
                <c:pt idx="5">
                  <c:v>Indonesia</c:v>
                </c:pt>
                <c:pt idx="6">
                  <c:v>China</c:v>
                </c:pt>
                <c:pt idx="7">
                  <c:v>Poland</c:v>
                </c:pt>
                <c:pt idx="8">
                  <c:v>Russia</c:v>
                </c:pt>
                <c:pt idx="9">
                  <c:v>Australia</c:v>
                </c:pt>
                <c:pt idx="10">
                  <c:v>Other Countries</c:v>
                </c:pt>
              </c:strCache>
            </c:strRef>
          </c:cat>
          <c:val>
            <c:numRef>
              <c:f>Sheet1!$B$2:$B$12</c:f>
              <c:numCache>
                <c:formatCode>0%</c:formatCode>
                <c:ptCount val="11"/>
                <c:pt idx="0">
                  <c:v>0.1</c:v>
                </c:pt>
                <c:pt idx="1">
                  <c:v>0.2</c:v>
                </c:pt>
                <c:pt idx="2">
                  <c:v>0.12000000000000002</c:v>
                </c:pt>
                <c:pt idx="3">
                  <c:v>7.0000000000000021E-2</c:v>
                </c:pt>
                <c:pt idx="4">
                  <c:v>6.0000000000000032E-2</c:v>
                </c:pt>
                <c:pt idx="5">
                  <c:v>6.0000000000000032E-2</c:v>
                </c:pt>
                <c:pt idx="6">
                  <c:v>0.05</c:v>
                </c:pt>
                <c:pt idx="7">
                  <c:v>0.05</c:v>
                </c:pt>
                <c:pt idx="8">
                  <c:v>4.0000000000000022E-2</c:v>
                </c:pt>
                <c:pt idx="9">
                  <c:v>4.0000000000000022E-2</c:v>
                </c:pt>
                <c:pt idx="10">
                  <c:v>0.2</c:v>
                </c:pt>
              </c:numCache>
            </c:numRef>
          </c:val>
        </c:ser>
        <c:dLbls>
          <c:showVal val="1"/>
          <c:showCatName val="1"/>
          <c:separator>:</c:separator>
        </c:dLbls>
        <c:firstSliceAng val="0"/>
      </c:pieChart>
      <c:spPr>
        <a:noFill/>
        <a:ln w="22335">
          <a:noFill/>
        </a:ln>
      </c:spPr>
    </c:plotArea>
    <c:plotVisOnly val="1"/>
    <c:dispBlanksAs val="zero"/>
  </c:chart>
  <c:spPr>
    <a:solidFill>
      <a:schemeClr val="bg1"/>
    </a:solidFill>
    <a:ln>
      <a:noFill/>
    </a:ln>
  </c:spPr>
  <c:txPr>
    <a:bodyPr/>
    <a:lstStyle/>
    <a:p>
      <a:pPr>
        <a:defRPr sz="872" b="1" i="0" u="none" strike="noStrike" baseline="0">
          <a:solidFill>
            <a:schemeClr val="tx1"/>
          </a:solidFill>
          <a:latin typeface="Arial"/>
          <a:ea typeface="Arial"/>
          <a:cs typeface="Arial"/>
        </a:defRPr>
      </a:pPr>
      <a:endParaRPr lang="es-CL"/>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CL"/>
  <c:chart>
    <c:autoTitleDeleted val="1"/>
    <c:plotArea>
      <c:layout>
        <c:manualLayout>
          <c:layoutTarget val="inner"/>
          <c:xMode val="edge"/>
          <c:yMode val="edge"/>
          <c:x val="0.21259842519685274"/>
          <c:y val="0.13289036544850497"/>
          <c:w val="0.58005249343832022"/>
          <c:h val="0.73421926910299007"/>
        </c:manualLayout>
      </c:layout>
      <c:pieChart>
        <c:varyColors val="1"/>
        <c:ser>
          <c:idx val="0"/>
          <c:order val="0"/>
          <c:tx>
            <c:strRef>
              <c:f>Sheet1!$B$1</c:f>
              <c:strCache>
                <c:ptCount val="1"/>
                <c:pt idx="0">
                  <c:v>1er trim.</c:v>
                </c:pt>
              </c:strCache>
            </c:strRef>
          </c:tx>
          <c:spPr>
            <a:ln w="10297">
              <a:solidFill>
                <a:schemeClr val="tx1"/>
              </a:solidFill>
              <a:prstDash val="solid"/>
            </a:ln>
          </c:spPr>
          <c:dPt>
            <c:idx val="0"/>
            <c:spPr>
              <a:gradFill rotWithShape="0">
                <a:gsLst>
                  <a:gs pos="0">
                    <a:srgbClr val="808000"/>
                  </a:gs>
                  <a:gs pos="100000">
                    <a:srgbClr val="808000">
                      <a:gamma/>
                      <a:tint val="41176"/>
                      <a:invGamma/>
                    </a:srgbClr>
                  </a:gs>
                </a:gsLst>
                <a:lin ang="2700000" scaled="1"/>
              </a:gradFill>
              <a:ln w="10297">
                <a:solidFill>
                  <a:srgbClr val="808080"/>
                </a:solidFill>
                <a:prstDash val="solid"/>
              </a:ln>
            </c:spPr>
          </c:dPt>
          <c:dPt>
            <c:idx val="1"/>
            <c:explosion val="13"/>
            <c:spPr>
              <a:gradFill rotWithShape="0">
                <a:gsLst>
                  <a:gs pos="0">
                    <a:srgbClr val="993300"/>
                  </a:gs>
                  <a:gs pos="100000">
                    <a:srgbClr val="993300">
                      <a:gamma/>
                      <a:tint val="76078"/>
                      <a:invGamma/>
                    </a:srgbClr>
                  </a:gs>
                </a:gsLst>
                <a:lin ang="2700000" scaled="1"/>
              </a:gradFill>
              <a:ln w="10297">
                <a:solidFill>
                  <a:srgbClr val="808080"/>
                </a:solidFill>
                <a:prstDash val="solid"/>
              </a:ln>
            </c:spPr>
          </c:dPt>
          <c:dPt>
            <c:idx val="2"/>
            <c:spPr>
              <a:gradFill rotWithShape="0">
                <a:gsLst>
                  <a:gs pos="0">
                    <a:srgbClr val="3E7D7C"/>
                  </a:gs>
                  <a:gs pos="100000">
                    <a:srgbClr val="3E7D7C">
                      <a:gamma/>
                      <a:tint val="22353"/>
                      <a:invGamma/>
                    </a:srgbClr>
                  </a:gs>
                </a:gsLst>
                <a:lin ang="2700000" scaled="1"/>
              </a:gradFill>
              <a:ln w="10297">
                <a:solidFill>
                  <a:srgbClr val="808080"/>
                </a:solidFill>
                <a:prstDash val="solid"/>
              </a:ln>
            </c:spPr>
          </c:dPt>
          <c:dPt>
            <c:idx val="3"/>
            <c:spPr>
              <a:gradFill rotWithShape="0">
                <a:gsLst>
                  <a:gs pos="0">
                    <a:srgbClr val="003366"/>
                  </a:gs>
                  <a:gs pos="100000">
                    <a:srgbClr val="003366">
                      <a:gamma/>
                      <a:tint val="50980"/>
                      <a:invGamma/>
                    </a:srgbClr>
                  </a:gs>
                </a:gsLst>
                <a:lin ang="2700000" scaled="1"/>
              </a:gradFill>
              <a:ln w="10297">
                <a:solidFill>
                  <a:srgbClr val="808080"/>
                </a:solidFill>
                <a:prstDash val="solid"/>
              </a:ln>
            </c:spPr>
          </c:dPt>
          <c:dPt>
            <c:idx val="4"/>
            <c:spPr>
              <a:gradFill rotWithShape="0">
                <a:gsLst>
                  <a:gs pos="0">
                    <a:srgbClr val="800000"/>
                  </a:gs>
                  <a:gs pos="100000">
                    <a:srgbClr val="800000">
                      <a:gamma/>
                      <a:tint val="38039"/>
                      <a:invGamma/>
                    </a:srgbClr>
                  </a:gs>
                </a:gsLst>
                <a:lin ang="2700000" scaled="1"/>
              </a:gradFill>
              <a:ln w="10297">
                <a:solidFill>
                  <a:srgbClr val="808080"/>
                </a:solidFill>
                <a:prstDash val="solid"/>
              </a:ln>
            </c:spPr>
          </c:dPt>
          <c:dPt>
            <c:idx val="5"/>
            <c:spPr>
              <a:gradFill rotWithShape="0">
                <a:gsLst>
                  <a:gs pos="0">
                    <a:srgbClr val="D6B19C"/>
                  </a:gs>
                  <a:gs pos="30000">
                    <a:srgbClr val="D49E6C"/>
                  </a:gs>
                  <a:gs pos="70000">
                    <a:srgbClr val="A65528"/>
                  </a:gs>
                  <a:gs pos="100000">
                    <a:srgbClr val="663012"/>
                  </a:gs>
                </a:gsLst>
                <a:lin ang="2700000" scaled="0"/>
              </a:gradFill>
              <a:ln w="10297">
                <a:solidFill>
                  <a:srgbClr val="808080"/>
                </a:solidFill>
                <a:prstDash val="solid"/>
              </a:ln>
            </c:spPr>
          </c:dPt>
          <c:dLbls>
            <c:dLbl>
              <c:idx val="0"/>
              <c:layout>
                <c:manualLayout>
                  <c:x val="1.443060481123578E-2"/>
                  <c:y val="-7.1952431399056405E-3"/>
                </c:manualLayout>
              </c:layout>
              <c:tx>
                <c:rich>
                  <a:bodyPr/>
                  <a:lstStyle/>
                  <a:p>
                    <a:pPr>
                      <a:defRPr sz="900" b="0" i="0" u="none" strike="noStrike" baseline="0">
                        <a:solidFill>
                          <a:schemeClr val="tx1"/>
                        </a:solidFill>
                        <a:latin typeface="Arial"/>
                        <a:ea typeface="Arial"/>
                        <a:cs typeface="Arial"/>
                      </a:defRPr>
                    </a:pPr>
                    <a:r>
                      <a:rPr lang="en-US" sz="900" dirty="0"/>
                      <a:t>FCX: </a:t>
                    </a:r>
                    <a:r>
                      <a:rPr lang="en-US" sz="900" dirty="0" smtClean="0"/>
                      <a:t>15%</a:t>
                    </a:r>
                    <a:endParaRPr lang="en-US" sz="900" dirty="0"/>
                  </a:p>
                </c:rich>
              </c:tx>
              <c:spPr>
                <a:noFill/>
                <a:ln w="20594">
                  <a:noFill/>
                </a:ln>
              </c:spPr>
              <c:dLblPos val="bestFit"/>
            </c:dLbl>
            <c:dLbl>
              <c:idx val="1"/>
              <c:layout>
                <c:manualLayout>
                  <c:x val="-3.3063914124702699E-2"/>
                  <c:y val="6.8808456953931094E-3"/>
                </c:manualLayout>
              </c:layout>
              <c:tx>
                <c:rich>
                  <a:bodyPr/>
                  <a:lstStyle/>
                  <a:p>
                    <a:pPr>
                      <a:defRPr sz="900" b="1" i="0" u="none" strike="noStrike" baseline="0">
                        <a:solidFill>
                          <a:schemeClr val="tx1"/>
                        </a:solidFill>
                        <a:latin typeface="Arial"/>
                        <a:ea typeface="Arial"/>
                        <a:cs typeface="Arial"/>
                      </a:defRPr>
                    </a:pPr>
                    <a:r>
                      <a:rPr lang="en-US" sz="900" dirty="0"/>
                      <a:t>Codelco: </a:t>
                    </a:r>
                    <a:r>
                      <a:rPr lang="en-US" sz="900" dirty="0" smtClean="0"/>
                      <a:t>9%</a:t>
                    </a:r>
                    <a:endParaRPr lang="en-US" sz="900" dirty="0"/>
                  </a:p>
                </c:rich>
              </c:tx>
              <c:spPr>
                <a:noFill/>
                <a:ln w="20594">
                  <a:noFill/>
                </a:ln>
              </c:spPr>
              <c:dLblPos val="bestFit"/>
            </c:dLbl>
            <c:dLbl>
              <c:idx val="3"/>
              <c:layout>
                <c:manualLayout>
                  <c:x val="-4.5854803682480435E-3"/>
                  <c:y val="-2.0749554095793273E-2"/>
                </c:manualLayout>
              </c:layout>
              <c:showVal val="1"/>
              <c:showCatName val="1"/>
              <c:separator>:</c:separator>
            </c:dLbl>
            <c:dLbl>
              <c:idx val="4"/>
              <c:layout>
                <c:manualLayout>
                  <c:x val="-3.3753133933977893E-2"/>
                  <c:y val="-3.3270979249140852E-3"/>
                </c:manualLayout>
              </c:layout>
              <c:tx>
                <c:rich>
                  <a:bodyPr/>
                  <a:lstStyle/>
                  <a:p>
                    <a:pPr>
                      <a:defRPr sz="900" b="0" i="0" u="none" strike="noStrike" baseline="0">
                        <a:solidFill>
                          <a:schemeClr val="tx1"/>
                        </a:solidFill>
                        <a:latin typeface="Arial"/>
                        <a:ea typeface="Arial"/>
                        <a:cs typeface="Arial"/>
                      </a:defRPr>
                    </a:pPr>
                    <a:r>
                      <a:rPr lang="en-US" sz="900" dirty="0" err="1"/>
                      <a:t>Grupo</a:t>
                    </a:r>
                    <a:r>
                      <a:rPr lang="en-US" sz="900" dirty="0"/>
                      <a:t> Mexico: </a:t>
                    </a:r>
                    <a:r>
                      <a:rPr lang="en-US" sz="900" dirty="0" smtClean="0"/>
                      <a:t>6%</a:t>
                    </a:r>
                    <a:endParaRPr lang="en-US" sz="900" dirty="0"/>
                  </a:p>
                </c:rich>
              </c:tx>
              <c:spPr>
                <a:noFill/>
                <a:ln w="20594">
                  <a:noFill/>
                </a:ln>
              </c:spPr>
              <c:dLblPos val="bestFit"/>
            </c:dLbl>
            <c:dLbl>
              <c:idx val="5"/>
              <c:layout>
                <c:manualLayout>
                  <c:x val="-5.1099854531925212E-2"/>
                  <c:y val="-0.3171557837038349"/>
                </c:manualLayout>
              </c:layout>
              <c:tx>
                <c:rich>
                  <a:bodyPr/>
                  <a:lstStyle/>
                  <a:p>
                    <a:pPr>
                      <a:defRPr sz="900" b="0" i="0" u="none" strike="noStrike" baseline="0">
                        <a:solidFill>
                          <a:schemeClr val="tx1"/>
                        </a:solidFill>
                        <a:latin typeface="Arial"/>
                        <a:ea typeface="Arial"/>
                        <a:cs typeface="Arial"/>
                      </a:defRPr>
                    </a:pPr>
                    <a:r>
                      <a:rPr lang="en-US" sz="900" dirty="0" smtClean="0"/>
                      <a:t>Others: 54%</a:t>
                    </a:r>
                    <a:endParaRPr lang="en-US" sz="900" dirty="0"/>
                  </a:p>
                </c:rich>
              </c:tx>
              <c:spPr>
                <a:noFill/>
                <a:ln w="20594">
                  <a:noFill/>
                </a:ln>
              </c:spPr>
              <c:dLblPos val="bestFit"/>
            </c:dLbl>
            <c:dLbl>
              <c:idx val="6"/>
              <c:layout>
                <c:manualLayout>
                  <c:x val="-7.8111842853534619E-2"/>
                  <c:y val="-1.0668112236846199E-2"/>
                </c:manualLayout>
              </c:layout>
              <c:tx>
                <c:rich>
                  <a:bodyPr/>
                  <a:lstStyle/>
                  <a:p>
                    <a:pPr>
                      <a:defRPr sz="900" b="0" i="0" u="none" strike="noStrike" baseline="0">
                        <a:solidFill>
                          <a:schemeClr val="tx1"/>
                        </a:solidFill>
                        <a:latin typeface="Arial"/>
                        <a:ea typeface="Arial"/>
                        <a:cs typeface="Arial"/>
                      </a:defRPr>
                    </a:pPr>
                    <a:r>
                      <a:rPr lang="en-US" sz="900"/>
                      <a:t>Anglo American: 3%</a:t>
                    </a:r>
                  </a:p>
                </c:rich>
              </c:tx>
              <c:spPr>
                <a:noFill/>
                <a:ln w="20594">
                  <a:noFill/>
                </a:ln>
              </c:spPr>
              <c:dLblPos val="bestFit"/>
            </c:dLbl>
            <c:dLbl>
              <c:idx val="7"/>
              <c:layout>
                <c:manualLayout>
                  <c:x val="-0.15795983738167638"/>
                  <c:y val="-4.5472909047764784E-3"/>
                </c:manualLayout>
              </c:layout>
              <c:dLblPos val="bestFit"/>
              <c:showVal val="1"/>
              <c:showCatName val="1"/>
              <c:separator>:</c:separator>
            </c:dLbl>
            <c:dLbl>
              <c:idx val="8"/>
              <c:layout>
                <c:manualLayout>
                  <c:x val="-0.13976225287434438"/>
                  <c:y val="-4.3380427090949934E-2"/>
                </c:manualLayout>
              </c:layout>
              <c:tx>
                <c:rich>
                  <a:bodyPr/>
                  <a:lstStyle/>
                  <a:p>
                    <a:pPr>
                      <a:defRPr sz="900" b="0" i="0" u="none" strike="noStrike" baseline="0">
                        <a:solidFill>
                          <a:schemeClr val="tx1"/>
                        </a:solidFill>
                        <a:latin typeface="Arial"/>
                        <a:ea typeface="Arial"/>
                        <a:cs typeface="Arial"/>
                      </a:defRPr>
                    </a:pPr>
                    <a:r>
                      <a:rPr lang="en-US" sz="900" b="0" i="0" u="none" strike="noStrike" baseline="0">
                        <a:solidFill>
                          <a:srgbClr val="000000"/>
                        </a:solidFill>
                        <a:latin typeface="Arial"/>
                        <a:cs typeface="Arial"/>
                      </a:rPr>
                      <a:t>Other China</a:t>
                    </a:r>
                    <a:r>
                      <a:rPr lang="en-US" sz="900" b="1" i="0" u="none" strike="noStrike" baseline="0">
                        <a:solidFill>
                          <a:srgbClr val="000000"/>
                        </a:solidFill>
                        <a:latin typeface="Arial"/>
                        <a:cs typeface="Arial"/>
                      </a:rPr>
                      <a:t>: </a:t>
                    </a:r>
                    <a:r>
                      <a:rPr lang="en-US" sz="900" b="0" i="0" u="none" strike="noStrike" baseline="0">
                        <a:solidFill>
                          <a:srgbClr val="000000"/>
                        </a:solidFill>
                        <a:latin typeface="Arial"/>
                        <a:cs typeface="Arial"/>
                      </a:rPr>
                      <a:t>18</a:t>
                    </a:r>
                    <a:r>
                      <a:rPr lang="en-US" sz="900" b="1" i="0" u="none" strike="noStrike" baseline="0">
                        <a:solidFill>
                          <a:srgbClr val="000000"/>
                        </a:solidFill>
                        <a:latin typeface="Arial"/>
                        <a:cs typeface="Arial"/>
                      </a:rPr>
                      <a:t>%</a:t>
                    </a:r>
                  </a:p>
                </c:rich>
              </c:tx>
              <c:spPr>
                <a:noFill/>
                <a:ln w="20594">
                  <a:noFill/>
                </a:ln>
              </c:spPr>
              <c:dLblPos val="bestFit"/>
            </c:dLbl>
            <c:dLbl>
              <c:idx val="9"/>
              <c:tx>
                <c:rich>
                  <a:bodyPr/>
                  <a:lstStyle/>
                  <a:p>
                    <a:pPr>
                      <a:defRPr sz="900" b="0" i="0" u="none" strike="noStrike" baseline="0">
                        <a:solidFill>
                          <a:schemeClr val="tx1"/>
                        </a:solidFill>
                        <a:latin typeface="Arial"/>
                        <a:ea typeface="Arial"/>
                        <a:cs typeface="Arial"/>
                      </a:defRPr>
                    </a:pPr>
                    <a:r>
                      <a:rPr lang="en-US" sz="900"/>
                      <a:t>Others: 23%</a:t>
                    </a:r>
                  </a:p>
                </c:rich>
              </c:tx>
              <c:spPr>
                <a:noFill/>
                <a:ln w="20594">
                  <a:noFill/>
                </a:ln>
              </c:spPr>
            </c:dLbl>
            <c:dLbl>
              <c:idx val="10"/>
              <c:tx>
                <c:rich>
                  <a:bodyPr/>
                  <a:lstStyle/>
                  <a:p>
                    <a:pPr>
                      <a:defRPr sz="900" b="0" i="0" u="none" strike="noStrike" baseline="0">
                        <a:solidFill>
                          <a:schemeClr val="tx1"/>
                        </a:solidFill>
                        <a:latin typeface="Arial"/>
                        <a:ea typeface="Arial"/>
                        <a:cs typeface="Arial"/>
                      </a:defRPr>
                    </a:pPr>
                    <a:r>
                      <a:rPr sz="900"/>
                      <a:t>China Molybdenum: 7%</a:t>
                    </a:r>
                  </a:p>
                </c:rich>
              </c:tx>
              <c:spPr>
                <a:noFill/>
                <a:ln w="20594">
                  <a:noFill/>
                </a:ln>
              </c:spPr>
            </c:dLbl>
            <c:numFmt formatCode="0%" sourceLinked="0"/>
            <c:spPr>
              <a:noFill/>
              <a:ln w="20594">
                <a:noFill/>
              </a:ln>
            </c:spPr>
            <c:txPr>
              <a:bodyPr/>
              <a:lstStyle/>
              <a:p>
                <a:pPr>
                  <a:defRPr sz="900" b="0" i="0" u="none" strike="noStrike" baseline="0">
                    <a:solidFill>
                      <a:schemeClr val="tx1"/>
                    </a:solidFill>
                    <a:latin typeface="Arial"/>
                    <a:ea typeface="Arial"/>
                    <a:cs typeface="Arial"/>
                  </a:defRPr>
                </a:pPr>
                <a:endParaRPr lang="es-CL"/>
              </a:p>
            </c:txPr>
            <c:showVal val="1"/>
            <c:showCatName val="1"/>
            <c:separator>:</c:separator>
          </c:dLbls>
          <c:cat>
            <c:strRef>
              <c:f>Sheet1!$A$2:$A$7</c:f>
              <c:strCache>
                <c:ptCount val="6"/>
                <c:pt idx="0">
                  <c:v>Freeport</c:v>
                </c:pt>
                <c:pt idx="1">
                  <c:v>Codelco</c:v>
                </c:pt>
                <c:pt idx="2">
                  <c:v>China Molybdenum</c:v>
                </c:pt>
                <c:pt idx="3">
                  <c:v>China JDC</c:v>
                </c:pt>
                <c:pt idx="4">
                  <c:v>Grupo Mexico</c:v>
                </c:pt>
                <c:pt idx="5">
                  <c:v>Otros</c:v>
                </c:pt>
              </c:strCache>
            </c:strRef>
          </c:cat>
          <c:val>
            <c:numRef>
              <c:f>Sheet1!$B$2:$B$7</c:f>
              <c:numCache>
                <c:formatCode>0.00%</c:formatCode>
                <c:ptCount val="6"/>
                <c:pt idx="0">
                  <c:v>0.15000000000000024</c:v>
                </c:pt>
                <c:pt idx="1">
                  <c:v>9.0000000000000024E-2</c:v>
                </c:pt>
                <c:pt idx="2">
                  <c:v>9.0000000000000024E-2</c:v>
                </c:pt>
                <c:pt idx="3">
                  <c:v>7.0000000000000021E-2</c:v>
                </c:pt>
                <c:pt idx="4">
                  <c:v>6.0000000000000032E-2</c:v>
                </c:pt>
                <c:pt idx="5">
                  <c:v>0.54</c:v>
                </c:pt>
              </c:numCache>
            </c:numRef>
          </c:val>
        </c:ser>
        <c:dLbls>
          <c:showVal val="1"/>
          <c:showCatName val="1"/>
          <c:separator>:</c:separator>
        </c:dLbls>
        <c:firstSliceAng val="330"/>
      </c:pieChart>
      <c:spPr>
        <a:noFill/>
        <a:ln w="22942">
          <a:noFill/>
        </a:ln>
      </c:spPr>
    </c:plotArea>
    <c:plotVisOnly val="1"/>
    <c:dispBlanksAs val="zero"/>
  </c:chart>
  <c:spPr>
    <a:solidFill>
      <a:schemeClr val="bg1"/>
    </a:solidFill>
    <a:ln>
      <a:noFill/>
    </a:ln>
  </c:spPr>
  <c:txPr>
    <a:bodyPr/>
    <a:lstStyle/>
    <a:p>
      <a:pPr>
        <a:defRPr sz="891" b="1" i="0" u="none" strike="noStrike" baseline="0">
          <a:solidFill>
            <a:schemeClr val="tx1"/>
          </a:solidFill>
          <a:latin typeface="Arial"/>
          <a:ea typeface="Arial"/>
          <a:cs typeface="Arial"/>
        </a:defRPr>
      </a:pPr>
      <a:endParaRPr lang="es-CL"/>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CL"/>
  <c:chart>
    <c:autoTitleDeleted val="1"/>
    <c:plotArea>
      <c:layout>
        <c:manualLayout>
          <c:layoutTarget val="inner"/>
          <c:xMode val="edge"/>
          <c:yMode val="edge"/>
          <c:x val="0.2165775401069519"/>
          <c:y val="0.13356164383561642"/>
          <c:w val="0.5721925133689939"/>
          <c:h val="0.73287671232878426"/>
        </c:manualLayout>
      </c:layout>
      <c:pieChart>
        <c:varyColors val="1"/>
        <c:ser>
          <c:idx val="0"/>
          <c:order val="0"/>
          <c:tx>
            <c:strRef>
              <c:f>Sheet1!$B$1</c:f>
              <c:strCache>
                <c:ptCount val="1"/>
                <c:pt idx="0">
                  <c:v>1er trim.</c:v>
                </c:pt>
              </c:strCache>
            </c:strRef>
          </c:tx>
          <c:spPr>
            <a:ln w="10908">
              <a:solidFill>
                <a:schemeClr val="tx1"/>
              </a:solidFill>
              <a:prstDash val="solid"/>
            </a:ln>
          </c:spPr>
          <c:dPt>
            <c:idx val="0"/>
            <c:spPr>
              <a:gradFill rotWithShape="0">
                <a:gsLst>
                  <a:gs pos="0">
                    <a:srgbClr val="993300"/>
                  </a:gs>
                  <a:gs pos="100000">
                    <a:srgbClr val="993300">
                      <a:gamma/>
                      <a:tint val="66667"/>
                      <a:invGamma/>
                    </a:srgbClr>
                  </a:gs>
                </a:gsLst>
                <a:lin ang="2700000" scaled="1"/>
              </a:gradFill>
              <a:ln w="10908">
                <a:solidFill>
                  <a:srgbClr val="808080"/>
                </a:solidFill>
                <a:prstDash val="solid"/>
              </a:ln>
            </c:spPr>
          </c:dPt>
          <c:dPt>
            <c:idx val="1"/>
            <c:spPr>
              <a:gradFill rotWithShape="0">
                <a:gsLst>
                  <a:gs pos="0">
                    <a:srgbClr val="808000"/>
                  </a:gs>
                  <a:gs pos="100000">
                    <a:srgbClr val="808000">
                      <a:gamma/>
                      <a:tint val="47451"/>
                      <a:invGamma/>
                    </a:srgbClr>
                  </a:gs>
                </a:gsLst>
                <a:lin ang="2700000" scaled="1"/>
              </a:gradFill>
              <a:ln w="10908">
                <a:solidFill>
                  <a:srgbClr val="808080"/>
                </a:solidFill>
                <a:prstDash val="solid"/>
              </a:ln>
            </c:spPr>
          </c:dPt>
          <c:dLbls>
            <c:delete val="1"/>
          </c:dLbls>
          <c:cat>
            <c:strRef>
              <c:f>Sheet1!$A$2:$A$3</c:f>
              <c:strCache>
                <c:ptCount val="2"/>
                <c:pt idx="0">
                  <c:v>Refined Copper</c:v>
                </c:pt>
                <c:pt idx="1">
                  <c:v>Concentrates</c:v>
                </c:pt>
              </c:strCache>
            </c:strRef>
          </c:cat>
          <c:val>
            <c:numRef>
              <c:f>Sheet1!$B$2:$B$3</c:f>
              <c:numCache>
                <c:formatCode>0%</c:formatCode>
                <c:ptCount val="2"/>
                <c:pt idx="0">
                  <c:v>0.89</c:v>
                </c:pt>
                <c:pt idx="1">
                  <c:v>0.11</c:v>
                </c:pt>
              </c:numCache>
            </c:numRef>
          </c:val>
        </c:ser>
        <c:dLbls>
          <c:showVal val="1"/>
          <c:showCatName val="1"/>
          <c:separator>:</c:separator>
        </c:dLbls>
        <c:firstSliceAng val="0"/>
      </c:pieChart>
      <c:spPr>
        <a:noFill/>
        <a:ln w="23643">
          <a:noFill/>
        </a:ln>
      </c:spPr>
    </c:plotArea>
    <c:plotVisOnly val="1"/>
    <c:dispBlanksAs val="zero"/>
  </c:chart>
  <c:spPr>
    <a:solidFill>
      <a:schemeClr val="bg1"/>
    </a:solidFill>
    <a:ln>
      <a:noFill/>
    </a:ln>
  </c:spPr>
  <c:txPr>
    <a:bodyPr/>
    <a:lstStyle/>
    <a:p>
      <a:pPr>
        <a:defRPr sz="923" b="1" i="0" u="none" strike="noStrike" baseline="0">
          <a:solidFill>
            <a:schemeClr val="tx1"/>
          </a:solidFill>
          <a:latin typeface="Arial"/>
          <a:ea typeface="Arial"/>
          <a:cs typeface="Arial"/>
        </a:defRPr>
      </a:pPr>
      <a:endParaRPr lang="es-CL"/>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CL"/>
  <c:chart>
    <c:autoTitleDeleted val="1"/>
    <c:plotArea>
      <c:layout>
        <c:manualLayout>
          <c:layoutTarget val="inner"/>
          <c:xMode val="edge"/>
          <c:yMode val="edge"/>
          <c:x val="0.2165775401069519"/>
          <c:y val="0.13356164383561642"/>
          <c:w val="0.5721925133689939"/>
          <c:h val="0.73287671232878426"/>
        </c:manualLayout>
      </c:layout>
      <c:pieChart>
        <c:varyColors val="1"/>
        <c:ser>
          <c:idx val="0"/>
          <c:order val="0"/>
          <c:tx>
            <c:strRef>
              <c:f>Sheet1!$B$1</c:f>
              <c:strCache>
                <c:ptCount val="1"/>
                <c:pt idx="0">
                  <c:v>2010</c:v>
                </c:pt>
              </c:strCache>
            </c:strRef>
          </c:tx>
          <c:spPr>
            <a:ln w="9982">
              <a:solidFill>
                <a:schemeClr val="tx1">
                  <a:lumMod val="50000"/>
                  <a:lumOff val="50000"/>
                </a:schemeClr>
              </a:solidFill>
              <a:prstDash val="solid"/>
            </a:ln>
          </c:spPr>
          <c:dPt>
            <c:idx val="0"/>
            <c:explosion val="10"/>
            <c:spPr>
              <a:gradFill rotWithShape="0">
                <a:gsLst>
                  <a:gs pos="0">
                    <a:srgbClr val="993300"/>
                  </a:gs>
                  <a:gs pos="100000">
                    <a:srgbClr val="993300">
                      <a:gamma/>
                      <a:tint val="66667"/>
                      <a:invGamma/>
                    </a:srgbClr>
                  </a:gs>
                </a:gsLst>
                <a:lin ang="2700000" scaled="1"/>
              </a:gradFill>
              <a:ln w="9982">
                <a:solidFill>
                  <a:schemeClr val="tx1">
                    <a:lumMod val="50000"/>
                    <a:lumOff val="50000"/>
                  </a:schemeClr>
                </a:solidFill>
                <a:prstDash val="solid"/>
              </a:ln>
            </c:spPr>
          </c:dPt>
          <c:dPt>
            <c:idx val="1"/>
            <c:spPr>
              <a:gradFill rotWithShape="0">
                <a:gsLst>
                  <a:gs pos="0">
                    <a:srgbClr val="808000"/>
                  </a:gs>
                  <a:gs pos="100000">
                    <a:srgbClr val="808000">
                      <a:gamma/>
                      <a:tint val="47451"/>
                      <a:invGamma/>
                    </a:srgbClr>
                  </a:gs>
                </a:gsLst>
                <a:lin ang="2700000" scaled="1"/>
              </a:gradFill>
              <a:ln w="9982">
                <a:solidFill>
                  <a:schemeClr val="tx1">
                    <a:lumMod val="50000"/>
                    <a:lumOff val="50000"/>
                  </a:schemeClr>
                </a:solidFill>
                <a:prstDash val="solid"/>
              </a:ln>
            </c:spPr>
          </c:dPt>
          <c:dPt>
            <c:idx val="2"/>
            <c:spPr>
              <a:gradFill rotWithShape="0">
                <a:gsLst>
                  <a:gs pos="0">
                    <a:srgbClr val="3E7D7C"/>
                  </a:gs>
                  <a:gs pos="100000">
                    <a:srgbClr val="3E7D7C">
                      <a:gamma/>
                      <a:tint val="22353"/>
                      <a:invGamma/>
                    </a:srgbClr>
                  </a:gs>
                </a:gsLst>
                <a:lin ang="2700000" scaled="1"/>
              </a:gradFill>
              <a:ln w="9982">
                <a:solidFill>
                  <a:schemeClr val="tx1">
                    <a:lumMod val="50000"/>
                    <a:lumOff val="50000"/>
                  </a:schemeClr>
                </a:solidFill>
                <a:prstDash val="solid"/>
              </a:ln>
            </c:spPr>
          </c:dPt>
          <c:dPt>
            <c:idx val="3"/>
            <c:spPr>
              <a:gradFill rotWithShape="0">
                <a:gsLst>
                  <a:gs pos="0">
                    <a:srgbClr val="003366"/>
                  </a:gs>
                  <a:gs pos="100000">
                    <a:srgbClr val="003366">
                      <a:gamma/>
                      <a:tint val="50980"/>
                      <a:invGamma/>
                    </a:srgbClr>
                  </a:gs>
                </a:gsLst>
                <a:lin ang="2700000" scaled="1"/>
              </a:gradFill>
              <a:ln w="9982">
                <a:solidFill>
                  <a:schemeClr val="tx1">
                    <a:lumMod val="50000"/>
                    <a:lumOff val="50000"/>
                  </a:schemeClr>
                </a:solidFill>
                <a:prstDash val="solid"/>
              </a:ln>
            </c:spPr>
          </c:dPt>
          <c:dPt>
            <c:idx val="4"/>
            <c:spPr>
              <a:gradFill>
                <a:gsLst>
                  <a:gs pos="0">
                    <a:srgbClr val="8488C4"/>
                  </a:gs>
                  <a:gs pos="53000">
                    <a:srgbClr val="D4DEFF"/>
                  </a:gs>
                  <a:gs pos="83000">
                    <a:srgbClr val="D4DEFF"/>
                  </a:gs>
                  <a:gs pos="100000">
                    <a:srgbClr val="96AB94"/>
                  </a:gs>
                </a:gsLst>
                <a:lin ang="2700000" scaled="0"/>
              </a:gradFill>
              <a:ln w="9982">
                <a:solidFill>
                  <a:schemeClr val="tx1">
                    <a:lumMod val="50000"/>
                    <a:lumOff val="50000"/>
                  </a:schemeClr>
                </a:solidFill>
                <a:prstDash val="solid"/>
              </a:ln>
            </c:spPr>
          </c:dPt>
          <c:dLbls>
            <c:delete val="1"/>
          </c:dLbls>
          <c:cat>
            <c:strRef>
              <c:f>Sheet1!$A$2:$A$13</c:f>
              <c:strCache>
                <c:ptCount val="6"/>
                <c:pt idx="0">
                  <c:v>China</c:v>
                </c:pt>
                <c:pt idx="1">
                  <c:v>Asia (ex. China)</c:v>
                </c:pt>
                <c:pt idx="2">
                  <c:v>Europa</c:v>
                </c:pt>
                <c:pt idx="3">
                  <c:v>North America</c:v>
                </c:pt>
                <c:pt idx="4">
                  <c:v>South America</c:v>
                </c:pt>
                <c:pt idx="5">
                  <c:v>Ocenia</c:v>
                </c:pt>
              </c:strCache>
            </c:strRef>
          </c:cat>
          <c:val>
            <c:numRef>
              <c:f>Sheet1!$B$2:$B$13</c:f>
              <c:numCache>
                <c:formatCode>0%</c:formatCode>
                <c:ptCount val="6"/>
                <c:pt idx="0">
                  <c:v>0.35000000000000031</c:v>
                </c:pt>
                <c:pt idx="1">
                  <c:v>0.21000000000000021</c:v>
                </c:pt>
                <c:pt idx="2">
                  <c:v>0.23</c:v>
                </c:pt>
                <c:pt idx="3">
                  <c:v>0.12000000000000002</c:v>
                </c:pt>
                <c:pt idx="4">
                  <c:v>9.0000000000000024E-2</c:v>
                </c:pt>
                <c:pt idx="5">
                  <c:v>1.0000000000000005E-2</c:v>
                </c:pt>
              </c:numCache>
            </c:numRef>
          </c:val>
        </c:ser>
        <c:dLbls>
          <c:showVal val="1"/>
          <c:showCatName val="1"/>
          <c:separator>:</c:separator>
        </c:dLbls>
        <c:firstSliceAng val="0"/>
      </c:pieChart>
      <c:spPr>
        <a:noFill/>
        <a:ln w="23759">
          <a:noFill/>
        </a:ln>
      </c:spPr>
    </c:plotArea>
    <c:plotVisOnly val="1"/>
    <c:dispBlanksAs val="zero"/>
  </c:chart>
  <c:spPr>
    <a:solidFill>
      <a:schemeClr val="bg1"/>
    </a:solidFill>
    <a:ln>
      <a:noFill/>
    </a:ln>
  </c:spPr>
  <c:txPr>
    <a:bodyPr/>
    <a:lstStyle/>
    <a:p>
      <a:pPr>
        <a:defRPr sz="845" b="1" i="0" u="none" strike="noStrike" baseline="0">
          <a:solidFill>
            <a:schemeClr val="tx1"/>
          </a:solidFill>
          <a:latin typeface="Arial"/>
          <a:ea typeface="Arial"/>
          <a:cs typeface="Arial"/>
        </a:defRPr>
      </a:pPr>
      <a:endParaRPr lang="es-CL"/>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CL"/>
  <c:chart>
    <c:autoTitleDeleted val="1"/>
    <c:plotArea>
      <c:layout>
        <c:manualLayout>
          <c:layoutTarget val="inner"/>
          <c:xMode val="edge"/>
          <c:yMode val="edge"/>
          <c:x val="6.8812430632631635E-2"/>
          <c:y val="5.7939914163090127E-2"/>
          <c:w val="0.92119866814650464"/>
          <c:h val="0.82832618025751059"/>
        </c:manualLayout>
      </c:layout>
      <c:lineChart>
        <c:grouping val="standard"/>
        <c:ser>
          <c:idx val="1"/>
          <c:order val="0"/>
          <c:tx>
            <c:strRef>
              <c:f>Sheet1!$B$1</c:f>
              <c:strCache>
                <c:ptCount val="1"/>
                <c:pt idx="0">
                  <c:v>Precio</c:v>
                </c:pt>
              </c:strCache>
            </c:strRef>
          </c:tx>
          <c:spPr>
            <a:ln w="15875" cmpd="dbl">
              <a:solidFill>
                <a:srgbClr val="1A6D92"/>
              </a:solidFill>
              <a:prstDash val="solid"/>
              <a:round/>
            </a:ln>
            <a:effectLst>
              <a:outerShdw blurRad="50800" dist="38100" dir="5400000" algn="t" rotWithShape="0">
                <a:prstClr val="black">
                  <a:alpha val="40000"/>
                </a:prstClr>
              </a:outerShdw>
            </a:effectLst>
          </c:spPr>
          <c:marker>
            <c:symbol val="diamond"/>
            <c:size val="4"/>
            <c:spPr>
              <a:solidFill>
                <a:srgbClr val="1A6D92"/>
              </a:solidFill>
              <a:ln cap="rnd" cmpd="tri">
                <a:solidFill>
                  <a:srgbClr val="1A6D92"/>
                </a:solidFill>
                <a:prstDash val="solid"/>
                <a:bevel/>
              </a:ln>
              <a:effectLst>
                <a:outerShdw blurRad="50800" dist="38100" dir="5400000" algn="t" rotWithShape="0">
                  <a:prstClr val="black">
                    <a:alpha val="40000"/>
                  </a:prstClr>
                </a:outerShdw>
              </a:effectLst>
            </c:spPr>
          </c:marker>
          <c:cat>
            <c:numRef>
              <c:f>Sheet1!$A$2:$A$105</c:f>
              <c:numCache>
                <c:formatCode>General</c:formatCode>
                <c:ptCount val="104"/>
                <c:pt idx="0">
                  <c:v>1908</c:v>
                </c:pt>
                <c:pt idx="1">
                  <c:v>1909</c:v>
                </c:pt>
                <c:pt idx="2">
                  <c:v>1910</c:v>
                </c:pt>
                <c:pt idx="3">
                  <c:v>1911</c:v>
                </c:pt>
                <c:pt idx="4">
                  <c:v>1912</c:v>
                </c:pt>
                <c:pt idx="5">
                  <c:v>1913</c:v>
                </c:pt>
                <c:pt idx="6">
                  <c:v>1914</c:v>
                </c:pt>
                <c:pt idx="7">
                  <c:v>1915</c:v>
                </c:pt>
                <c:pt idx="8">
                  <c:v>1916</c:v>
                </c:pt>
                <c:pt idx="9">
                  <c:v>1917</c:v>
                </c:pt>
                <c:pt idx="10">
                  <c:v>1918</c:v>
                </c:pt>
                <c:pt idx="11">
                  <c:v>1919</c:v>
                </c:pt>
                <c:pt idx="12">
                  <c:v>1920</c:v>
                </c:pt>
                <c:pt idx="13">
                  <c:v>1921</c:v>
                </c:pt>
                <c:pt idx="14">
                  <c:v>1922</c:v>
                </c:pt>
                <c:pt idx="15">
                  <c:v>1923</c:v>
                </c:pt>
                <c:pt idx="16">
                  <c:v>1924</c:v>
                </c:pt>
                <c:pt idx="17">
                  <c:v>1925</c:v>
                </c:pt>
                <c:pt idx="18">
                  <c:v>1926</c:v>
                </c:pt>
                <c:pt idx="19">
                  <c:v>1927</c:v>
                </c:pt>
                <c:pt idx="20">
                  <c:v>1928</c:v>
                </c:pt>
                <c:pt idx="21">
                  <c:v>1929</c:v>
                </c:pt>
                <c:pt idx="22">
                  <c:v>1930</c:v>
                </c:pt>
                <c:pt idx="23">
                  <c:v>1931</c:v>
                </c:pt>
                <c:pt idx="24">
                  <c:v>1932</c:v>
                </c:pt>
                <c:pt idx="25">
                  <c:v>1933</c:v>
                </c:pt>
                <c:pt idx="26">
                  <c:v>1934</c:v>
                </c:pt>
                <c:pt idx="27">
                  <c:v>1935</c:v>
                </c:pt>
                <c:pt idx="28">
                  <c:v>1936</c:v>
                </c:pt>
                <c:pt idx="29">
                  <c:v>1937</c:v>
                </c:pt>
                <c:pt idx="30">
                  <c:v>1938</c:v>
                </c:pt>
                <c:pt idx="31">
                  <c:v>1939</c:v>
                </c:pt>
                <c:pt idx="32">
                  <c:v>1940</c:v>
                </c:pt>
                <c:pt idx="33">
                  <c:v>1941</c:v>
                </c:pt>
                <c:pt idx="34">
                  <c:v>1942</c:v>
                </c:pt>
                <c:pt idx="35">
                  <c:v>1943</c:v>
                </c:pt>
                <c:pt idx="36">
                  <c:v>1944</c:v>
                </c:pt>
                <c:pt idx="37">
                  <c:v>1945</c:v>
                </c:pt>
                <c:pt idx="38">
                  <c:v>1946</c:v>
                </c:pt>
                <c:pt idx="39">
                  <c:v>1947</c:v>
                </c:pt>
                <c:pt idx="40">
                  <c:v>1948</c:v>
                </c:pt>
                <c:pt idx="41">
                  <c:v>1949</c:v>
                </c:pt>
                <c:pt idx="42">
                  <c:v>1950</c:v>
                </c:pt>
                <c:pt idx="43">
                  <c:v>1951</c:v>
                </c:pt>
                <c:pt idx="44">
                  <c:v>1952</c:v>
                </c:pt>
                <c:pt idx="45">
                  <c:v>1953</c:v>
                </c:pt>
                <c:pt idx="46">
                  <c:v>1954</c:v>
                </c:pt>
                <c:pt idx="47">
                  <c:v>1955</c:v>
                </c:pt>
                <c:pt idx="48">
                  <c:v>1956</c:v>
                </c:pt>
                <c:pt idx="49">
                  <c:v>1957</c:v>
                </c:pt>
                <c:pt idx="50">
                  <c:v>1958</c:v>
                </c:pt>
                <c:pt idx="51">
                  <c:v>1959</c:v>
                </c:pt>
                <c:pt idx="52">
                  <c:v>1960</c:v>
                </c:pt>
                <c:pt idx="53">
                  <c:v>1961</c:v>
                </c:pt>
                <c:pt idx="54">
                  <c:v>1962</c:v>
                </c:pt>
                <c:pt idx="55">
                  <c:v>1963</c:v>
                </c:pt>
                <c:pt idx="56">
                  <c:v>1964</c:v>
                </c:pt>
                <c:pt idx="57">
                  <c:v>1965</c:v>
                </c:pt>
                <c:pt idx="58">
                  <c:v>1966</c:v>
                </c:pt>
                <c:pt idx="59">
                  <c:v>1967</c:v>
                </c:pt>
                <c:pt idx="60">
                  <c:v>1968</c:v>
                </c:pt>
                <c:pt idx="61">
                  <c:v>1969</c:v>
                </c:pt>
                <c:pt idx="62">
                  <c:v>1970</c:v>
                </c:pt>
                <c:pt idx="63">
                  <c:v>1971</c:v>
                </c:pt>
                <c:pt idx="64">
                  <c:v>1972</c:v>
                </c:pt>
                <c:pt idx="65">
                  <c:v>1973</c:v>
                </c:pt>
                <c:pt idx="66">
                  <c:v>1974</c:v>
                </c:pt>
                <c:pt idx="67">
                  <c:v>1975</c:v>
                </c:pt>
                <c:pt idx="68">
                  <c:v>1976</c:v>
                </c:pt>
                <c:pt idx="69">
                  <c:v>1977</c:v>
                </c:pt>
                <c:pt idx="70">
                  <c:v>1978</c:v>
                </c:pt>
                <c:pt idx="71">
                  <c:v>1979</c:v>
                </c:pt>
                <c:pt idx="72">
                  <c:v>1980</c:v>
                </c:pt>
                <c:pt idx="73">
                  <c:v>1981</c:v>
                </c:pt>
                <c:pt idx="74">
                  <c:v>1982</c:v>
                </c:pt>
                <c:pt idx="75">
                  <c:v>1983</c:v>
                </c:pt>
                <c:pt idx="76">
                  <c:v>1984</c:v>
                </c:pt>
                <c:pt idx="77">
                  <c:v>1985</c:v>
                </c:pt>
                <c:pt idx="78">
                  <c:v>1986</c:v>
                </c:pt>
                <c:pt idx="79">
                  <c:v>1987</c:v>
                </c:pt>
                <c:pt idx="80">
                  <c:v>1988</c:v>
                </c:pt>
                <c:pt idx="81">
                  <c:v>1989</c:v>
                </c:pt>
                <c:pt idx="82">
                  <c:v>1990</c:v>
                </c:pt>
                <c:pt idx="83">
                  <c:v>1991</c:v>
                </c:pt>
                <c:pt idx="84">
                  <c:v>1992</c:v>
                </c:pt>
                <c:pt idx="85">
                  <c:v>1993</c:v>
                </c:pt>
                <c:pt idx="86">
                  <c:v>1994</c:v>
                </c:pt>
                <c:pt idx="87">
                  <c:v>1995</c:v>
                </c:pt>
                <c:pt idx="88">
                  <c:v>1996</c:v>
                </c:pt>
                <c:pt idx="89">
                  <c:v>1997</c:v>
                </c:pt>
                <c:pt idx="90">
                  <c:v>1998</c:v>
                </c:pt>
                <c:pt idx="91">
                  <c:v>1999</c:v>
                </c:pt>
                <c:pt idx="92">
                  <c:v>2000</c:v>
                </c:pt>
                <c:pt idx="93">
                  <c:v>2001</c:v>
                </c:pt>
                <c:pt idx="94">
                  <c:v>2002</c:v>
                </c:pt>
                <c:pt idx="95">
                  <c:v>2003</c:v>
                </c:pt>
                <c:pt idx="96">
                  <c:v>2004</c:v>
                </c:pt>
                <c:pt idx="97">
                  <c:v>2005</c:v>
                </c:pt>
                <c:pt idx="98">
                  <c:v>2006</c:v>
                </c:pt>
                <c:pt idx="99">
                  <c:v>2007</c:v>
                </c:pt>
                <c:pt idx="100">
                  <c:v>2008</c:v>
                </c:pt>
                <c:pt idx="101">
                  <c:v>2009</c:v>
                </c:pt>
                <c:pt idx="102">
                  <c:v>2010</c:v>
                </c:pt>
                <c:pt idx="103">
                  <c:v>2011</c:v>
                </c:pt>
              </c:numCache>
            </c:numRef>
          </c:cat>
          <c:val>
            <c:numRef>
              <c:f>Sheet1!$B$2:$B$105</c:f>
              <c:numCache>
                <c:formatCode>General</c:formatCode>
                <c:ptCount val="104"/>
                <c:pt idx="0">
                  <c:v>236.4</c:v>
                </c:pt>
                <c:pt idx="1">
                  <c:v>217.8</c:v>
                </c:pt>
                <c:pt idx="2">
                  <c:v>203.5</c:v>
                </c:pt>
                <c:pt idx="3">
                  <c:v>216.4</c:v>
                </c:pt>
                <c:pt idx="4">
                  <c:v>265.10000000000002</c:v>
                </c:pt>
                <c:pt idx="5">
                  <c:v>249.4</c:v>
                </c:pt>
                <c:pt idx="6">
                  <c:v>225.1</c:v>
                </c:pt>
                <c:pt idx="7">
                  <c:v>277.5</c:v>
                </c:pt>
                <c:pt idx="8">
                  <c:v>374.1</c:v>
                </c:pt>
                <c:pt idx="9">
                  <c:v>268.5</c:v>
                </c:pt>
                <c:pt idx="10">
                  <c:v>225.9</c:v>
                </c:pt>
                <c:pt idx="11">
                  <c:v>155.69999999999999</c:v>
                </c:pt>
                <c:pt idx="12">
                  <c:v>127.3</c:v>
                </c:pt>
                <c:pt idx="13">
                  <c:v>143.6</c:v>
                </c:pt>
                <c:pt idx="14">
                  <c:v>153.4</c:v>
                </c:pt>
                <c:pt idx="15">
                  <c:v>160</c:v>
                </c:pt>
                <c:pt idx="16">
                  <c:v>149.4</c:v>
                </c:pt>
                <c:pt idx="17">
                  <c:v>152.4</c:v>
                </c:pt>
                <c:pt idx="18">
                  <c:v>155.5</c:v>
                </c:pt>
                <c:pt idx="19">
                  <c:v>153</c:v>
                </c:pt>
                <c:pt idx="20">
                  <c:v>169.1</c:v>
                </c:pt>
                <c:pt idx="21">
                  <c:v>211</c:v>
                </c:pt>
                <c:pt idx="22">
                  <c:v>169.5</c:v>
                </c:pt>
                <c:pt idx="23">
                  <c:v>127.7</c:v>
                </c:pt>
                <c:pt idx="24">
                  <c:v>95.2</c:v>
                </c:pt>
                <c:pt idx="25">
                  <c:v>113.2</c:v>
                </c:pt>
                <c:pt idx="26">
                  <c:v>108.7</c:v>
                </c:pt>
                <c:pt idx="27">
                  <c:v>94.5</c:v>
                </c:pt>
                <c:pt idx="28">
                  <c:v>114.8</c:v>
                </c:pt>
                <c:pt idx="29">
                  <c:v>150.9</c:v>
                </c:pt>
                <c:pt idx="30">
                  <c:v>123.1</c:v>
                </c:pt>
                <c:pt idx="31">
                  <c:v>118.9</c:v>
                </c:pt>
                <c:pt idx="32">
                  <c:v>146.9</c:v>
                </c:pt>
                <c:pt idx="33">
                  <c:v>138.19999999999999</c:v>
                </c:pt>
                <c:pt idx="34">
                  <c:v>122.9</c:v>
                </c:pt>
                <c:pt idx="35">
                  <c:v>117.4</c:v>
                </c:pt>
                <c:pt idx="36">
                  <c:v>116.7</c:v>
                </c:pt>
                <c:pt idx="37">
                  <c:v>114.6</c:v>
                </c:pt>
                <c:pt idx="38">
                  <c:v>124.9</c:v>
                </c:pt>
                <c:pt idx="39">
                  <c:v>171.5</c:v>
                </c:pt>
                <c:pt idx="40">
                  <c:v>162.80000000000001</c:v>
                </c:pt>
                <c:pt idx="41">
                  <c:v>155.69999999999999</c:v>
                </c:pt>
                <c:pt idx="42">
                  <c:v>153.19999999999999</c:v>
                </c:pt>
                <c:pt idx="43">
                  <c:v>169.5</c:v>
                </c:pt>
                <c:pt idx="44">
                  <c:v>204.4</c:v>
                </c:pt>
                <c:pt idx="45">
                  <c:v>206.1</c:v>
                </c:pt>
                <c:pt idx="46">
                  <c:v>199.6</c:v>
                </c:pt>
                <c:pt idx="47">
                  <c:v>280.2</c:v>
                </c:pt>
                <c:pt idx="48">
                  <c:v>253.5</c:v>
                </c:pt>
                <c:pt idx="49">
                  <c:v>164.6</c:v>
                </c:pt>
                <c:pt idx="50">
                  <c:v>146.4</c:v>
                </c:pt>
                <c:pt idx="51">
                  <c:v>175.5</c:v>
                </c:pt>
                <c:pt idx="52">
                  <c:v>181.4</c:v>
                </c:pt>
                <c:pt idx="53">
                  <c:v>170</c:v>
                </c:pt>
                <c:pt idx="54">
                  <c:v>172.7</c:v>
                </c:pt>
                <c:pt idx="55">
                  <c:v>173.4</c:v>
                </c:pt>
                <c:pt idx="56">
                  <c:v>261.10000000000002</c:v>
                </c:pt>
                <c:pt idx="57">
                  <c:v>340.1</c:v>
                </c:pt>
                <c:pt idx="58">
                  <c:v>390.2</c:v>
                </c:pt>
                <c:pt idx="59">
                  <c:v>286.3</c:v>
                </c:pt>
                <c:pt idx="60">
                  <c:v>306.8</c:v>
                </c:pt>
                <c:pt idx="61">
                  <c:v>349.7</c:v>
                </c:pt>
                <c:pt idx="62">
                  <c:v>325.39999999999969</c:v>
                </c:pt>
                <c:pt idx="63">
                  <c:v>241.9</c:v>
                </c:pt>
                <c:pt idx="64">
                  <c:v>228.2</c:v>
                </c:pt>
                <c:pt idx="65">
                  <c:v>335.8</c:v>
                </c:pt>
                <c:pt idx="66">
                  <c:v>326.10000000000002</c:v>
                </c:pt>
                <c:pt idx="67">
                  <c:v>179.2</c:v>
                </c:pt>
                <c:pt idx="68">
                  <c:v>194.7</c:v>
                </c:pt>
                <c:pt idx="69">
                  <c:v>170.9</c:v>
                </c:pt>
                <c:pt idx="70">
                  <c:v>165.6</c:v>
                </c:pt>
                <c:pt idx="71">
                  <c:v>213.5</c:v>
                </c:pt>
                <c:pt idx="72">
                  <c:v>206.6</c:v>
                </c:pt>
                <c:pt idx="73">
                  <c:v>150.69999999999999</c:v>
                </c:pt>
                <c:pt idx="74">
                  <c:v>125.4</c:v>
                </c:pt>
                <c:pt idx="75">
                  <c:v>133.30000000000001</c:v>
                </c:pt>
                <c:pt idx="76">
                  <c:v>112.6</c:v>
                </c:pt>
                <c:pt idx="77">
                  <c:v>116.5</c:v>
                </c:pt>
                <c:pt idx="78">
                  <c:v>116.3</c:v>
                </c:pt>
                <c:pt idx="79">
                  <c:v>147.5</c:v>
                </c:pt>
                <c:pt idx="80">
                  <c:v>206.4</c:v>
                </c:pt>
                <c:pt idx="81">
                  <c:v>215.2</c:v>
                </c:pt>
                <c:pt idx="82">
                  <c:v>194.4</c:v>
                </c:pt>
                <c:pt idx="83">
                  <c:v>170.3</c:v>
                </c:pt>
                <c:pt idx="84">
                  <c:v>165.3</c:v>
                </c:pt>
                <c:pt idx="85">
                  <c:v>136.4</c:v>
                </c:pt>
                <c:pt idx="86">
                  <c:v>163</c:v>
                </c:pt>
                <c:pt idx="87">
                  <c:v>199.8</c:v>
                </c:pt>
                <c:pt idx="88">
                  <c:v>152.19999999999999</c:v>
                </c:pt>
                <c:pt idx="89">
                  <c:v>151.30000000000001</c:v>
                </c:pt>
                <c:pt idx="90">
                  <c:v>112.7</c:v>
                </c:pt>
                <c:pt idx="91">
                  <c:v>106.4</c:v>
                </c:pt>
                <c:pt idx="92">
                  <c:v>116</c:v>
                </c:pt>
                <c:pt idx="93">
                  <c:v>99.7</c:v>
                </c:pt>
                <c:pt idx="94">
                  <c:v>100.8</c:v>
                </c:pt>
                <c:pt idx="95">
                  <c:v>109.3</c:v>
                </c:pt>
                <c:pt idx="96">
                  <c:v>165.9</c:v>
                </c:pt>
                <c:pt idx="97">
                  <c:v>198.6</c:v>
                </c:pt>
                <c:pt idx="98">
                  <c:v>346.7</c:v>
                </c:pt>
                <c:pt idx="99">
                  <c:v>350.3</c:v>
                </c:pt>
                <c:pt idx="100">
                  <c:v>311.10000000000002</c:v>
                </c:pt>
                <c:pt idx="101">
                  <c:v>253.2</c:v>
                </c:pt>
                <c:pt idx="102">
                  <c:v>342.4</c:v>
                </c:pt>
                <c:pt idx="103">
                  <c:v>436</c:v>
                </c:pt>
              </c:numCache>
            </c:numRef>
          </c:val>
        </c:ser>
        <c:ser>
          <c:idx val="2"/>
          <c:order val="1"/>
          <c:tx>
            <c:strRef>
              <c:f>Sheet1!$C$1</c:f>
              <c:strCache>
                <c:ptCount val="1"/>
                <c:pt idx="0">
                  <c:v>Promedio</c:v>
                </c:pt>
              </c:strCache>
            </c:strRef>
          </c:tx>
          <c:spPr>
            <a:ln w="38100">
              <a:solidFill>
                <a:schemeClr val="bg1">
                  <a:lumMod val="65000"/>
                </a:schemeClr>
              </a:solidFill>
              <a:prstDash val="solid"/>
            </a:ln>
          </c:spPr>
          <c:marker>
            <c:symbol val="none"/>
          </c:marker>
          <c:cat>
            <c:numRef>
              <c:f>Sheet1!$A$2:$A$105</c:f>
              <c:numCache>
                <c:formatCode>General</c:formatCode>
                <c:ptCount val="104"/>
                <c:pt idx="0">
                  <c:v>1908</c:v>
                </c:pt>
                <c:pt idx="1">
                  <c:v>1909</c:v>
                </c:pt>
                <c:pt idx="2">
                  <c:v>1910</c:v>
                </c:pt>
                <c:pt idx="3">
                  <c:v>1911</c:v>
                </c:pt>
                <c:pt idx="4">
                  <c:v>1912</c:v>
                </c:pt>
                <c:pt idx="5">
                  <c:v>1913</c:v>
                </c:pt>
                <c:pt idx="6">
                  <c:v>1914</c:v>
                </c:pt>
                <c:pt idx="7">
                  <c:v>1915</c:v>
                </c:pt>
                <c:pt idx="8">
                  <c:v>1916</c:v>
                </c:pt>
                <c:pt idx="9">
                  <c:v>1917</c:v>
                </c:pt>
                <c:pt idx="10">
                  <c:v>1918</c:v>
                </c:pt>
                <c:pt idx="11">
                  <c:v>1919</c:v>
                </c:pt>
                <c:pt idx="12">
                  <c:v>1920</c:v>
                </c:pt>
                <c:pt idx="13">
                  <c:v>1921</c:v>
                </c:pt>
                <c:pt idx="14">
                  <c:v>1922</c:v>
                </c:pt>
                <c:pt idx="15">
                  <c:v>1923</c:v>
                </c:pt>
                <c:pt idx="16">
                  <c:v>1924</c:v>
                </c:pt>
                <c:pt idx="17">
                  <c:v>1925</c:v>
                </c:pt>
                <c:pt idx="18">
                  <c:v>1926</c:v>
                </c:pt>
                <c:pt idx="19">
                  <c:v>1927</c:v>
                </c:pt>
                <c:pt idx="20">
                  <c:v>1928</c:v>
                </c:pt>
                <c:pt idx="21">
                  <c:v>1929</c:v>
                </c:pt>
                <c:pt idx="22">
                  <c:v>1930</c:v>
                </c:pt>
                <c:pt idx="23">
                  <c:v>1931</c:v>
                </c:pt>
                <c:pt idx="24">
                  <c:v>1932</c:v>
                </c:pt>
                <c:pt idx="25">
                  <c:v>1933</c:v>
                </c:pt>
                <c:pt idx="26">
                  <c:v>1934</c:v>
                </c:pt>
                <c:pt idx="27">
                  <c:v>1935</c:v>
                </c:pt>
                <c:pt idx="28">
                  <c:v>1936</c:v>
                </c:pt>
                <c:pt idx="29">
                  <c:v>1937</c:v>
                </c:pt>
                <c:pt idx="30">
                  <c:v>1938</c:v>
                </c:pt>
                <c:pt idx="31">
                  <c:v>1939</c:v>
                </c:pt>
                <c:pt idx="32">
                  <c:v>1940</c:v>
                </c:pt>
                <c:pt idx="33">
                  <c:v>1941</c:v>
                </c:pt>
                <c:pt idx="34">
                  <c:v>1942</c:v>
                </c:pt>
                <c:pt idx="35">
                  <c:v>1943</c:v>
                </c:pt>
                <c:pt idx="36">
                  <c:v>1944</c:v>
                </c:pt>
                <c:pt idx="37">
                  <c:v>1945</c:v>
                </c:pt>
                <c:pt idx="38">
                  <c:v>1946</c:v>
                </c:pt>
                <c:pt idx="39">
                  <c:v>1947</c:v>
                </c:pt>
                <c:pt idx="40">
                  <c:v>1948</c:v>
                </c:pt>
                <c:pt idx="41">
                  <c:v>1949</c:v>
                </c:pt>
                <c:pt idx="42">
                  <c:v>1950</c:v>
                </c:pt>
                <c:pt idx="43">
                  <c:v>1951</c:v>
                </c:pt>
                <c:pt idx="44">
                  <c:v>1952</c:v>
                </c:pt>
                <c:pt idx="45">
                  <c:v>1953</c:v>
                </c:pt>
                <c:pt idx="46">
                  <c:v>1954</c:v>
                </c:pt>
                <c:pt idx="47">
                  <c:v>1955</c:v>
                </c:pt>
                <c:pt idx="48">
                  <c:v>1956</c:v>
                </c:pt>
                <c:pt idx="49">
                  <c:v>1957</c:v>
                </c:pt>
                <c:pt idx="50">
                  <c:v>1958</c:v>
                </c:pt>
                <c:pt idx="51">
                  <c:v>1959</c:v>
                </c:pt>
                <c:pt idx="52">
                  <c:v>1960</c:v>
                </c:pt>
                <c:pt idx="53">
                  <c:v>1961</c:v>
                </c:pt>
                <c:pt idx="54">
                  <c:v>1962</c:v>
                </c:pt>
                <c:pt idx="55">
                  <c:v>1963</c:v>
                </c:pt>
                <c:pt idx="56">
                  <c:v>1964</c:v>
                </c:pt>
                <c:pt idx="57">
                  <c:v>1965</c:v>
                </c:pt>
                <c:pt idx="58">
                  <c:v>1966</c:v>
                </c:pt>
                <c:pt idx="59">
                  <c:v>1967</c:v>
                </c:pt>
                <c:pt idx="60">
                  <c:v>1968</c:v>
                </c:pt>
                <c:pt idx="61">
                  <c:v>1969</c:v>
                </c:pt>
                <c:pt idx="62">
                  <c:v>1970</c:v>
                </c:pt>
                <c:pt idx="63">
                  <c:v>1971</c:v>
                </c:pt>
                <c:pt idx="64">
                  <c:v>1972</c:v>
                </c:pt>
                <c:pt idx="65">
                  <c:v>1973</c:v>
                </c:pt>
                <c:pt idx="66">
                  <c:v>1974</c:v>
                </c:pt>
                <c:pt idx="67">
                  <c:v>1975</c:v>
                </c:pt>
                <c:pt idx="68">
                  <c:v>1976</c:v>
                </c:pt>
                <c:pt idx="69">
                  <c:v>1977</c:v>
                </c:pt>
                <c:pt idx="70">
                  <c:v>1978</c:v>
                </c:pt>
                <c:pt idx="71">
                  <c:v>1979</c:v>
                </c:pt>
                <c:pt idx="72">
                  <c:v>1980</c:v>
                </c:pt>
                <c:pt idx="73">
                  <c:v>1981</c:v>
                </c:pt>
                <c:pt idx="74">
                  <c:v>1982</c:v>
                </c:pt>
                <c:pt idx="75">
                  <c:v>1983</c:v>
                </c:pt>
                <c:pt idx="76">
                  <c:v>1984</c:v>
                </c:pt>
                <c:pt idx="77">
                  <c:v>1985</c:v>
                </c:pt>
                <c:pt idx="78">
                  <c:v>1986</c:v>
                </c:pt>
                <c:pt idx="79">
                  <c:v>1987</c:v>
                </c:pt>
                <c:pt idx="80">
                  <c:v>1988</c:v>
                </c:pt>
                <c:pt idx="81">
                  <c:v>1989</c:v>
                </c:pt>
                <c:pt idx="82">
                  <c:v>1990</c:v>
                </c:pt>
                <c:pt idx="83">
                  <c:v>1991</c:v>
                </c:pt>
                <c:pt idx="84">
                  <c:v>1992</c:v>
                </c:pt>
                <c:pt idx="85">
                  <c:v>1993</c:v>
                </c:pt>
                <c:pt idx="86">
                  <c:v>1994</c:v>
                </c:pt>
                <c:pt idx="87">
                  <c:v>1995</c:v>
                </c:pt>
                <c:pt idx="88">
                  <c:v>1996</c:v>
                </c:pt>
                <c:pt idx="89">
                  <c:v>1997</c:v>
                </c:pt>
                <c:pt idx="90">
                  <c:v>1998</c:v>
                </c:pt>
                <c:pt idx="91">
                  <c:v>1999</c:v>
                </c:pt>
                <c:pt idx="92">
                  <c:v>2000</c:v>
                </c:pt>
                <c:pt idx="93">
                  <c:v>2001</c:v>
                </c:pt>
                <c:pt idx="94">
                  <c:v>2002</c:v>
                </c:pt>
                <c:pt idx="95">
                  <c:v>2003</c:v>
                </c:pt>
                <c:pt idx="96">
                  <c:v>2004</c:v>
                </c:pt>
                <c:pt idx="97">
                  <c:v>2005</c:v>
                </c:pt>
                <c:pt idx="98">
                  <c:v>2006</c:v>
                </c:pt>
                <c:pt idx="99">
                  <c:v>2007</c:v>
                </c:pt>
                <c:pt idx="100">
                  <c:v>2008</c:v>
                </c:pt>
                <c:pt idx="101">
                  <c:v>2009</c:v>
                </c:pt>
                <c:pt idx="102">
                  <c:v>2010</c:v>
                </c:pt>
                <c:pt idx="103">
                  <c:v>2011</c:v>
                </c:pt>
              </c:numCache>
            </c:numRef>
          </c:cat>
          <c:val>
            <c:numRef>
              <c:f>Sheet1!$C$2:$C$105</c:f>
              <c:numCache>
                <c:formatCode>General</c:formatCode>
                <c:ptCount val="104"/>
                <c:pt idx="0">
                  <c:v>191.89000000000001</c:v>
                </c:pt>
                <c:pt idx="1">
                  <c:v>191.89000000000001</c:v>
                </c:pt>
                <c:pt idx="2">
                  <c:v>191.89000000000001</c:v>
                </c:pt>
                <c:pt idx="3">
                  <c:v>191.89000000000001</c:v>
                </c:pt>
                <c:pt idx="4">
                  <c:v>191.89000000000001</c:v>
                </c:pt>
                <c:pt idx="5">
                  <c:v>191.89000000000001</c:v>
                </c:pt>
                <c:pt idx="6">
                  <c:v>191.89000000000001</c:v>
                </c:pt>
                <c:pt idx="7">
                  <c:v>191.89000000000001</c:v>
                </c:pt>
                <c:pt idx="8">
                  <c:v>191.89000000000001</c:v>
                </c:pt>
                <c:pt idx="9">
                  <c:v>191.89000000000001</c:v>
                </c:pt>
                <c:pt idx="10">
                  <c:v>191.89000000000001</c:v>
                </c:pt>
                <c:pt idx="11">
                  <c:v>191.89000000000001</c:v>
                </c:pt>
                <c:pt idx="12">
                  <c:v>191.89000000000001</c:v>
                </c:pt>
                <c:pt idx="13">
                  <c:v>191.89000000000001</c:v>
                </c:pt>
                <c:pt idx="14">
                  <c:v>191.89000000000001</c:v>
                </c:pt>
                <c:pt idx="15">
                  <c:v>191.89000000000001</c:v>
                </c:pt>
                <c:pt idx="16">
                  <c:v>191.89000000000001</c:v>
                </c:pt>
                <c:pt idx="17">
                  <c:v>191.89000000000001</c:v>
                </c:pt>
                <c:pt idx="18">
                  <c:v>191.89000000000001</c:v>
                </c:pt>
                <c:pt idx="19">
                  <c:v>191.89000000000001</c:v>
                </c:pt>
                <c:pt idx="20">
                  <c:v>191.89000000000001</c:v>
                </c:pt>
                <c:pt idx="21">
                  <c:v>191.89000000000001</c:v>
                </c:pt>
                <c:pt idx="22">
                  <c:v>191.89000000000001</c:v>
                </c:pt>
                <c:pt idx="23">
                  <c:v>191.89000000000001</c:v>
                </c:pt>
                <c:pt idx="24">
                  <c:v>191.89000000000001</c:v>
                </c:pt>
                <c:pt idx="25">
                  <c:v>191.89000000000001</c:v>
                </c:pt>
                <c:pt idx="26">
                  <c:v>191.89000000000001</c:v>
                </c:pt>
                <c:pt idx="27">
                  <c:v>191.89000000000001</c:v>
                </c:pt>
                <c:pt idx="28">
                  <c:v>191.89000000000001</c:v>
                </c:pt>
                <c:pt idx="29">
                  <c:v>191.89000000000001</c:v>
                </c:pt>
                <c:pt idx="30">
                  <c:v>191.89000000000001</c:v>
                </c:pt>
                <c:pt idx="31">
                  <c:v>191.89000000000001</c:v>
                </c:pt>
                <c:pt idx="32">
                  <c:v>191.89000000000001</c:v>
                </c:pt>
                <c:pt idx="33">
                  <c:v>191.89000000000001</c:v>
                </c:pt>
                <c:pt idx="34">
                  <c:v>191.89000000000001</c:v>
                </c:pt>
                <c:pt idx="35">
                  <c:v>191.89000000000001</c:v>
                </c:pt>
                <c:pt idx="36">
                  <c:v>191.89000000000001</c:v>
                </c:pt>
                <c:pt idx="37">
                  <c:v>191.89000000000001</c:v>
                </c:pt>
                <c:pt idx="38">
                  <c:v>191.89000000000001</c:v>
                </c:pt>
                <c:pt idx="39">
                  <c:v>191.89000000000001</c:v>
                </c:pt>
                <c:pt idx="40">
                  <c:v>191.89000000000001</c:v>
                </c:pt>
                <c:pt idx="41">
                  <c:v>191.89000000000001</c:v>
                </c:pt>
                <c:pt idx="42">
                  <c:v>191.89000000000001</c:v>
                </c:pt>
                <c:pt idx="43">
                  <c:v>191.89000000000001</c:v>
                </c:pt>
                <c:pt idx="44">
                  <c:v>191.89000000000001</c:v>
                </c:pt>
                <c:pt idx="45">
                  <c:v>191.89000000000001</c:v>
                </c:pt>
                <c:pt idx="46">
                  <c:v>191.89000000000001</c:v>
                </c:pt>
                <c:pt idx="47">
                  <c:v>191.89000000000001</c:v>
                </c:pt>
                <c:pt idx="48">
                  <c:v>191.89000000000001</c:v>
                </c:pt>
                <c:pt idx="49">
                  <c:v>191.89000000000001</c:v>
                </c:pt>
                <c:pt idx="50">
                  <c:v>191.89000000000001</c:v>
                </c:pt>
                <c:pt idx="51">
                  <c:v>191.89000000000001</c:v>
                </c:pt>
                <c:pt idx="52">
                  <c:v>191.89000000000001</c:v>
                </c:pt>
                <c:pt idx="53">
                  <c:v>191.89000000000001</c:v>
                </c:pt>
                <c:pt idx="54">
                  <c:v>191.89000000000001</c:v>
                </c:pt>
                <c:pt idx="55">
                  <c:v>191.89000000000001</c:v>
                </c:pt>
                <c:pt idx="56">
                  <c:v>191.89000000000001</c:v>
                </c:pt>
                <c:pt idx="57">
                  <c:v>191.89000000000001</c:v>
                </c:pt>
                <c:pt idx="58">
                  <c:v>191.89000000000001</c:v>
                </c:pt>
                <c:pt idx="59">
                  <c:v>191.89000000000001</c:v>
                </c:pt>
                <c:pt idx="60">
                  <c:v>191.89000000000001</c:v>
                </c:pt>
                <c:pt idx="61">
                  <c:v>191.89000000000001</c:v>
                </c:pt>
                <c:pt idx="62">
                  <c:v>191.89000000000001</c:v>
                </c:pt>
                <c:pt idx="63">
                  <c:v>191.89000000000001</c:v>
                </c:pt>
                <c:pt idx="64">
                  <c:v>191.89000000000001</c:v>
                </c:pt>
                <c:pt idx="65">
                  <c:v>191.89000000000001</c:v>
                </c:pt>
                <c:pt idx="66">
                  <c:v>191.89000000000001</c:v>
                </c:pt>
                <c:pt idx="67">
                  <c:v>191.89000000000001</c:v>
                </c:pt>
                <c:pt idx="68">
                  <c:v>191.89000000000001</c:v>
                </c:pt>
                <c:pt idx="69">
                  <c:v>191.89000000000001</c:v>
                </c:pt>
                <c:pt idx="70">
                  <c:v>191.89000000000001</c:v>
                </c:pt>
                <c:pt idx="71">
                  <c:v>191.89000000000001</c:v>
                </c:pt>
                <c:pt idx="72">
                  <c:v>191.89000000000001</c:v>
                </c:pt>
                <c:pt idx="73">
                  <c:v>191.89000000000001</c:v>
                </c:pt>
                <c:pt idx="74">
                  <c:v>191.89000000000001</c:v>
                </c:pt>
                <c:pt idx="75">
                  <c:v>191.89000000000001</c:v>
                </c:pt>
                <c:pt idx="76">
                  <c:v>191.89000000000001</c:v>
                </c:pt>
                <c:pt idx="77">
                  <c:v>191.89000000000001</c:v>
                </c:pt>
                <c:pt idx="78">
                  <c:v>191.89000000000001</c:v>
                </c:pt>
                <c:pt idx="79">
                  <c:v>191.89000000000001</c:v>
                </c:pt>
                <c:pt idx="80">
                  <c:v>191.89000000000001</c:v>
                </c:pt>
                <c:pt idx="81">
                  <c:v>191.89000000000001</c:v>
                </c:pt>
                <c:pt idx="82">
                  <c:v>191.89000000000001</c:v>
                </c:pt>
                <c:pt idx="83">
                  <c:v>191.89000000000001</c:v>
                </c:pt>
                <c:pt idx="84">
                  <c:v>191.89000000000001</c:v>
                </c:pt>
                <c:pt idx="85">
                  <c:v>191.89000000000001</c:v>
                </c:pt>
                <c:pt idx="86">
                  <c:v>191.89000000000001</c:v>
                </c:pt>
                <c:pt idx="87">
                  <c:v>191.89000000000001</c:v>
                </c:pt>
                <c:pt idx="88">
                  <c:v>191.89000000000001</c:v>
                </c:pt>
                <c:pt idx="89">
                  <c:v>191.89000000000001</c:v>
                </c:pt>
                <c:pt idx="90">
                  <c:v>191.89000000000001</c:v>
                </c:pt>
                <c:pt idx="91">
                  <c:v>191.89000000000001</c:v>
                </c:pt>
                <c:pt idx="92">
                  <c:v>191.89000000000001</c:v>
                </c:pt>
                <c:pt idx="93">
                  <c:v>191.89000000000001</c:v>
                </c:pt>
                <c:pt idx="94">
                  <c:v>191.89000000000001</c:v>
                </c:pt>
                <c:pt idx="95">
                  <c:v>191.89000000000001</c:v>
                </c:pt>
                <c:pt idx="96">
                  <c:v>191.89000000000001</c:v>
                </c:pt>
                <c:pt idx="97">
                  <c:v>191.89000000000001</c:v>
                </c:pt>
                <c:pt idx="98">
                  <c:v>191.89000000000001</c:v>
                </c:pt>
                <c:pt idx="99">
                  <c:v>191.89000000000001</c:v>
                </c:pt>
                <c:pt idx="100">
                  <c:v>191.89000000000001</c:v>
                </c:pt>
                <c:pt idx="101">
                  <c:v>191.89000000000001</c:v>
                </c:pt>
                <c:pt idx="102">
                  <c:v>191.89000000000001</c:v>
                </c:pt>
                <c:pt idx="103">
                  <c:v>191.89000000000001</c:v>
                </c:pt>
              </c:numCache>
            </c:numRef>
          </c:val>
        </c:ser>
        <c:marker val="1"/>
        <c:axId val="54855552"/>
        <c:axId val="54863360"/>
      </c:lineChart>
      <c:catAx>
        <c:axId val="54855552"/>
        <c:scaling>
          <c:orientation val="minMax"/>
        </c:scaling>
        <c:axPos val="b"/>
        <c:numFmt formatCode="General" sourceLinked="1"/>
        <c:tickLblPos val="nextTo"/>
        <c:spPr>
          <a:ln w="3208">
            <a:solidFill>
              <a:schemeClr val="tx1"/>
            </a:solidFill>
            <a:prstDash val="solid"/>
          </a:ln>
        </c:spPr>
        <c:txPr>
          <a:bodyPr rot="0" vert="horz"/>
          <a:lstStyle/>
          <a:p>
            <a:pPr>
              <a:defRPr sz="1414" b="1" i="0" u="none" strike="noStrike" baseline="0">
                <a:solidFill>
                  <a:schemeClr val="tx1"/>
                </a:solidFill>
                <a:latin typeface="Arial"/>
                <a:ea typeface="Arial"/>
                <a:cs typeface="Arial"/>
              </a:defRPr>
            </a:pPr>
            <a:endParaRPr lang="es-CL"/>
          </a:p>
        </c:txPr>
        <c:crossAx val="54863360"/>
        <c:crosses val="autoZero"/>
        <c:lblAlgn val="ctr"/>
        <c:lblOffset val="100"/>
        <c:tickLblSkip val="9"/>
        <c:tickMarkSkip val="1"/>
      </c:catAx>
      <c:valAx>
        <c:axId val="54863360"/>
        <c:scaling>
          <c:orientation val="minMax"/>
          <c:min val="50"/>
        </c:scaling>
        <c:axPos val="l"/>
        <c:majorGridlines>
          <c:spPr>
            <a:ln w="3208">
              <a:solidFill>
                <a:schemeClr val="tx1"/>
              </a:solidFill>
              <a:prstDash val="solid"/>
            </a:ln>
          </c:spPr>
        </c:majorGridlines>
        <c:numFmt formatCode="General" sourceLinked="1"/>
        <c:majorTickMark val="cross"/>
        <c:tickLblPos val="nextTo"/>
        <c:spPr>
          <a:ln w="3208">
            <a:solidFill>
              <a:schemeClr val="tx1"/>
            </a:solidFill>
            <a:prstDash val="solid"/>
          </a:ln>
        </c:spPr>
        <c:txPr>
          <a:bodyPr rot="0" vert="horz"/>
          <a:lstStyle/>
          <a:p>
            <a:pPr>
              <a:defRPr sz="1414" b="1" i="0" u="none" strike="noStrike" baseline="0">
                <a:solidFill>
                  <a:schemeClr val="tx1"/>
                </a:solidFill>
                <a:latin typeface="Arial"/>
                <a:ea typeface="Arial"/>
                <a:cs typeface="Arial"/>
              </a:defRPr>
            </a:pPr>
            <a:endParaRPr lang="es-CL"/>
          </a:p>
        </c:txPr>
        <c:crossAx val="54855552"/>
        <c:crosses val="autoZero"/>
        <c:crossBetween val="between"/>
      </c:valAx>
      <c:spPr>
        <a:solidFill>
          <a:srgbClr val="FFFFFF"/>
        </a:solidFill>
        <a:ln w="12831">
          <a:solidFill>
            <a:srgbClr val="808080"/>
          </a:solidFill>
          <a:prstDash val="solid"/>
        </a:ln>
      </c:spPr>
    </c:plotArea>
    <c:plotVisOnly val="1"/>
    <c:dispBlanksAs val="gap"/>
  </c:chart>
  <c:spPr>
    <a:noFill/>
    <a:ln>
      <a:noFill/>
    </a:ln>
  </c:spPr>
  <c:txPr>
    <a:bodyPr/>
    <a:lstStyle/>
    <a:p>
      <a:pPr>
        <a:defRPr sz="1010" b="0" i="0" u="none" strike="noStrike" baseline="0">
          <a:solidFill>
            <a:schemeClr val="tx1"/>
          </a:solidFill>
          <a:latin typeface="Arial"/>
          <a:ea typeface="Arial"/>
          <a:cs typeface="Arial"/>
        </a:defRPr>
      </a:pPr>
      <a:endParaRPr lang="es-CL"/>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CL"/>
  <c:chart>
    <c:plotArea>
      <c:layout>
        <c:manualLayout>
          <c:layoutTarget val="inner"/>
          <c:xMode val="edge"/>
          <c:yMode val="edge"/>
          <c:x val="8.2178217821780711E-2"/>
          <c:y val="6.805555555555555E-2"/>
          <c:w val="0.8376237623762377"/>
          <c:h val="0.77361111111111736"/>
        </c:manualLayout>
      </c:layout>
      <c:scatterChart>
        <c:scatterStyle val="lineMarker"/>
        <c:ser>
          <c:idx val="0"/>
          <c:order val="0"/>
          <c:tx>
            <c:v>China</c:v>
          </c:tx>
          <c:spPr>
            <a:ln w="10487">
              <a:solidFill>
                <a:srgbClr val="FF0000"/>
              </a:solidFill>
              <a:prstDash val="solid"/>
            </a:ln>
          </c:spPr>
          <c:marker>
            <c:symbol val="x"/>
            <c:size val="2"/>
            <c:spPr>
              <a:solidFill>
                <a:srgbClr val="FF0000"/>
              </a:solidFill>
              <a:ln>
                <a:solidFill>
                  <a:srgbClr val="FF0000"/>
                </a:solidFill>
                <a:prstDash val="solid"/>
              </a:ln>
            </c:spPr>
          </c:marker>
          <c:dLbls>
            <c:dLbl>
              <c:idx val="24"/>
              <c:layout>
                <c:manualLayout>
                  <c:x val="-0.11183047835905145"/>
                  <c:y val="-0.13894606768897499"/>
                </c:manualLayout>
              </c:layout>
              <c:spPr>
                <a:noFill/>
                <a:ln w="6991">
                  <a:noFill/>
                </a:ln>
              </c:spPr>
              <c:txPr>
                <a:bodyPr/>
                <a:lstStyle/>
                <a:p>
                  <a:pPr>
                    <a:defRPr sz="1122" b="1" i="0" u="none" strike="noStrike" baseline="0">
                      <a:solidFill>
                        <a:srgbClr val="FF0000"/>
                      </a:solidFill>
                      <a:latin typeface="Arial"/>
                      <a:ea typeface="Arial"/>
                      <a:cs typeface="Arial"/>
                    </a:defRPr>
                  </a:pPr>
                  <a:endParaRPr lang="es-CL"/>
                </a:p>
              </c:txPr>
              <c:dLblPos val="r"/>
              <c:showSerName val="1"/>
            </c:dLbl>
            <c:delete val="1"/>
          </c:dLbls>
          <c:xVal>
            <c:numRef>
              <c:f>Hoja1!$C$6:$C$36</c:f>
              <c:numCache>
                <c:formatCode>General</c:formatCode>
                <c:ptCount val="31"/>
                <c:pt idx="0">
                  <c:v>414.19539155020669</c:v>
                </c:pt>
                <c:pt idx="1">
                  <c:v>428.73152345877912</c:v>
                </c:pt>
                <c:pt idx="2">
                  <c:v>464.98238056298197</c:v>
                </c:pt>
                <c:pt idx="3">
                  <c:v>511.25453997386131</c:v>
                </c:pt>
                <c:pt idx="4">
                  <c:v>587.20341943500841</c:v>
                </c:pt>
                <c:pt idx="5">
                  <c:v>667.44879926452302</c:v>
                </c:pt>
                <c:pt idx="6">
                  <c:v>712.48245032118575</c:v>
                </c:pt>
                <c:pt idx="7">
                  <c:v>783.23149208795849</c:v>
                </c:pt>
                <c:pt idx="8">
                  <c:v>866.02928653815854</c:v>
                </c:pt>
                <c:pt idx="9">
                  <c:v>879.31794051408235</c:v>
                </c:pt>
                <c:pt idx="10">
                  <c:v>895.0409677716226</c:v>
                </c:pt>
                <c:pt idx="11">
                  <c:v>966.93328022156572</c:v>
                </c:pt>
                <c:pt idx="12">
                  <c:v>1103.0215933723673</c:v>
                </c:pt>
                <c:pt idx="13">
                  <c:v>1256.8348688967999</c:v>
                </c:pt>
                <c:pt idx="14">
                  <c:v>1416.8058707290961</c:v>
                </c:pt>
                <c:pt idx="15">
                  <c:v>1564.6230483065099</c:v>
                </c:pt>
                <c:pt idx="16">
                  <c:v>1713.6429832233828</c:v>
                </c:pt>
                <c:pt idx="17">
                  <c:v>1863.6752285805442</c:v>
                </c:pt>
                <c:pt idx="18">
                  <c:v>2002.0239147041834</c:v>
                </c:pt>
                <c:pt idx="19">
                  <c:v>2140.9987952154629</c:v>
                </c:pt>
                <c:pt idx="20">
                  <c:v>2310.7142662161946</c:v>
                </c:pt>
                <c:pt idx="21">
                  <c:v>2515.2966201134159</c:v>
                </c:pt>
                <c:pt idx="22">
                  <c:v>2738.0918383463422</c:v>
                </c:pt>
                <c:pt idx="23">
                  <c:v>3014.3210992447152</c:v>
                </c:pt>
                <c:pt idx="24">
                  <c:v>3309.1320786706301</c:v>
                </c:pt>
                <c:pt idx="25">
                  <c:v>3685.4578797469094</c:v>
                </c:pt>
                <c:pt idx="26">
                  <c:v>4158.8635295774775</c:v>
                </c:pt>
                <c:pt idx="27">
                  <c:v>4757.6845957163014</c:v>
                </c:pt>
                <c:pt idx="28">
                  <c:v>5225.8093720597744</c:v>
                </c:pt>
                <c:pt idx="29">
                  <c:v>5720.4494924738974</c:v>
                </c:pt>
                <c:pt idx="30">
                  <c:v>6344.6655403730447</c:v>
                </c:pt>
              </c:numCache>
            </c:numRef>
          </c:xVal>
          <c:yVal>
            <c:numRef>
              <c:f>Hoja1!$B$6:$B$36</c:f>
              <c:numCache>
                <c:formatCode>General</c:formatCode>
                <c:ptCount val="31"/>
                <c:pt idx="0">
                  <c:v>0.3718161134492865</c:v>
                </c:pt>
                <c:pt idx="1">
                  <c:v>0.36673589336741153</c:v>
                </c:pt>
                <c:pt idx="2">
                  <c:v>0.37184879362422768</c:v>
                </c:pt>
                <c:pt idx="3">
                  <c:v>0.36696181254291088</c:v>
                </c:pt>
                <c:pt idx="4">
                  <c:v>0.37371716998323296</c:v>
                </c:pt>
                <c:pt idx="5">
                  <c:v>0.39678431283983079</c:v>
                </c:pt>
                <c:pt idx="6">
                  <c:v>0.41857716339807777</c:v>
                </c:pt>
                <c:pt idx="7">
                  <c:v>0.43000879805588466</c:v>
                </c:pt>
                <c:pt idx="8">
                  <c:v>0.41882072331786868</c:v>
                </c:pt>
                <c:pt idx="9">
                  <c:v>0.46848376076681264</c:v>
                </c:pt>
                <c:pt idx="10">
                  <c:v>0.44781490914407679</c:v>
                </c:pt>
                <c:pt idx="11">
                  <c:v>0.50939790423235631</c:v>
                </c:pt>
                <c:pt idx="12">
                  <c:v>0.75274569751519016</c:v>
                </c:pt>
                <c:pt idx="13">
                  <c:v>0.83076711874203857</c:v>
                </c:pt>
                <c:pt idx="14">
                  <c:v>0.66558182940597665</c:v>
                </c:pt>
                <c:pt idx="15">
                  <c:v>0.9474823033402745</c:v>
                </c:pt>
                <c:pt idx="16">
                  <c:v>0.97476058476479499</c:v>
                </c:pt>
                <c:pt idx="17">
                  <c:v>1.0272921012597271</c:v>
                </c:pt>
                <c:pt idx="18">
                  <c:v>1.1237484087815277</c:v>
                </c:pt>
                <c:pt idx="19">
                  <c:v>1.1797813508796673</c:v>
                </c:pt>
                <c:pt idx="20">
                  <c:v>1.5212678212610109</c:v>
                </c:pt>
                <c:pt idx="21">
                  <c:v>1.8076109500968383</c:v>
                </c:pt>
                <c:pt idx="22">
                  <c:v>2.0894799555505541</c:v>
                </c:pt>
                <c:pt idx="23">
                  <c:v>2.3718726741067488</c:v>
                </c:pt>
                <c:pt idx="24">
                  <c:v>2.6968361531143379</c:v>
                </c:pt>
                <c:pt idx="25">
                  <c:v>2.9175780222817607</c:v>
                </c:pt>
                <c:pt idx="26">
                  <c:v>3.0316170222139625</c:v>
                </c:pt>
                <c:pt idx="27">
                  <c:v>3.5192882914093069</c:v>
                </c:pt>
                <c:pt idx="28">
                  <c:v>3.7537083686699622</c:v>
                </c:pt>
                <c:pt idx="29">
                  <c:v>4.7058598915329863</c:v>
                </c:pt>
                <c:pt idx="30">
                  <c:v>5.3145783441952545</c:v>
                </c:pt>
              </c:numCache>
            </c:numRef>
          </c:yVal>
        </c:ser>
        <c:ser>
          <c:idx val="1"/>
          <c:order val="1"/>
          <c:tx>
            <c:v>India</c:v>
          </c:tx>
          <c:spPr>
            <a:ln w="10487">
              <a:solidFill>
                <a:srgbClr val="FF6600"/>
              </a:solidFill>
              <a:prstDash val="solid"/>
            </a:ln>
          </c:spPr>
          <c:marker>
            <c:symbol val="diamond"/>
            <c:size val="2"/>
            <c:spPr>
              <a:solidFill>
                <a:srgbClr val="FF6600"/>
              </a:solidFill>
              <a:ln>
                <a:solidFill>
                  <a:srgbClr val="FF6600"/>
                </a:solidFill>
                <a:prstDash val="solid"/>
              </a:ln>
            </c:spPr>
          </c:marker>
          <c:dLbls>
            <c:dLbl>
              <c:idx val="30"/>
              <c:layout>
                <c:manualLayout>
                  <c:x val="1.3963308272400781E-2"/>
                  <c:y val="-4.3126506724287673E-2"/>
                </c:manualLayout>
              </c:layout>
              <c:spPr>
                <a:noFill/>
                <a:ln w="6991">
                  <a:noFill/>
                </a:ln>
              </c:spPr>
              <c:txPr>
                <a:bodyPr/>
                <a:lstStyle/>
                <a:p>
                  <a:pPr>
                    <a:defRPr sz="1122" b="1" i="0" u="none" strike="noStrike" baseline="0">
                      <a:solidFill>
                        <a:srgbClr val="FF9900"/>
                      </a:solidFill>
                      <a:latin typeface="Arial"/>
                      <a:ea typeface="Arial"/>
                      <a:cs typeface="Arial"/>
                    </a:defRPr>
                  </a:pPr>
                  <a:endParaRPr lang="es-CL"/>
                </a:p>
              </c:txPr>
              <c:dLblPos val="r"/>
              <c:showSerName val="1"/>
            </c:dLbl>
            <c:delete val="1"/>
          </c:dLbls>
          <c:xVal>
            <c:numRef>
              <c:f>Hoja1!$F$6:$F$36</c:f>
              <c:numCache>
                <c:formatCode>General</c:formatCode>
                <c:ptCount val="31"/>
                <c:pt idx="0">
                  <c:v>892.07532240698652</c:v>
                </c:pt>
                <c:pt idx="1">
                  <c:v>924.30812679803796</c:v>
                </c:pt>
                <c:pt idx="2">
                  <c:v>934.97220736541146</c:v>
                </c:pt>
                <c:pt idx="3">
                  <c:v>980.97961454938854</c:v>
                </c:pt>
                <c:pt idx="4">
                  <c:v>996.08794877707055</c:v>
                </c:pt>
                <c:pt idx="5">
                  <c:v>1025.3674519370243</c:v>
                </c:pt>
                <c:pt idx="6">
                  <c:v>1051.0585269004007</c:v>
                </c:pt>
                <c:pt idx="7">
                  <c:v>1069.3118917207432</c:v>
                </c:pt>
                <c:pt idx="8">
                  <c:v>1147.5847952366748</c:v>
                </c:pt>
                <c:pt idx="9">
                  <c:v>1190.4315228924568</c:v>
                </c:pt>
                <c:pt idx="10">
                  <c:v>1230.2272061757901</c:v>
                </c:pt>
                <c:pt idx="11">
                  <c:v>1217.8216360597626</c:v>
                </c:pt>
                <c:pt idx="12">
                  <c:v>1258.5371907837423</c:v>
                </c:pt>
                <c:pt idx="13">
                  <c:v>1292.2434834320684</c:v>
                </c:pt>
                <c:pt idx="14">
                  <c:v>1351.2988286679779</c:v>
                </c:pt>
                <c:pt idx="15">
                  <c:v>1425.8488563386702</c:v>
                </c:pt>
                <c:pt idx="16">
                  <c:v>1505.0822644882001</c:v>
                </c:pt>
                <c:pt idx="17">
                  <c:v>1537.7003197100651</c:v>
                </c:pt>
                <c:pt idx="18">
                  <c:v>1604.0008940796647</c:v>
                </c:pt>
                <c:pt idx="19">
                  <c:v>1692.568313952195</c:v>
                </c:pt>
                <c:pt idx="20">
                  <c:v>1730.740161280828</c:v>
                </c:pt>
                <c:pt idx="21">
                  <c:v>1790.4949870580658</c:v>
                </c:pt>
                <c:pt idx="22">
                  <c:v>1827.3678780577998</c:v>
                </c:pt>
                <c:pt idx="23">
                  <c:v>1948.4262763825911</c:v>
                </c:pt>
                <c:pt idx="24">
                  <c:v>2076.5261277513632</c:v>
                </c:pt>
                <c:pt idx="25">
                  <c:v>2234.8997915718455</c:v>
                </c:pt>
                <c:pt idx="26">
                  <c:v>2409.2774881376954</c:v>
                </c:pt>
                <c:pt idx="27">
                  <c:v>2602.3815944660778</c:v>
                </c:pt>
                <c:pt idx="28">
                  <c:v>2695.9936523546471</c:v>
                </c:pt>
                <c:pt idx="29">
                  <c:v>2861.2425684268951</c:v>
                </c:pt>
                <c:pt idx="30">
                  <c:v>3166.5543368041599</c:v>
                </c:pt>
              </c:numCache>
            </c:numRef>
          </c:xVal>
          <c:yVal>
            <c:numRef>
              <c:f>Hoja1!$E$6:$E$36</c:f>
              <c:numCache>
                <c:formatCode>General</c:formatCode>
                <c:ptCount val="31"/>
                <c:pt idx="0">
                  <c:v>0.11145793211654995</c:v>
                </c:pt>
                <c:pt idx="1">
                  <c:v>0.10612645266200572</c:v>
                </c:pt>
                <c:pt idx="2">
                  <c:v>0.11479294100449119</c:v>
                </c:pt>
                <c:pt idx="3">
                  <c:v>0.11602584391801368</c:v>
                </c:pt>
                <c:pt idx="4">
                  <c:v>0.10714095122561774</c:v>
                </c:pt>
                <c:pt idx="5">
                  <c:v>0.1258430374490887</c:v>
                </c:pt>
                <c:pt idx="6">
                  <c:v>0.11996813718334258</c:v>
                </c:pt>
                <c:pt idx="7">
                  <c:v>0.12358458870213512</c:v>
                </c:pt>
                <c:pt idx="8">
                  <c:v>0.13669872718072476</c:v>
                </c:pt>
                <c:pt idx="9">
                  <c:v>0.1539731623558965</c:v>
                </c:pt>
                <c:pt idx="10">
                  <c:v>0.15658298856461544</c:v>
                </c:pt>
                <c:pt idx="11">
                  <c:v>0.12497034442837222</c:v>
                </c:pt>
                <c:pt idx="12">
                  <c:v>0.12243853044268529</c:v>
                </c:pt>
                <c:pt idx="13">
                  <c:v>0.13090548984786018</c:v>
                </c:pt>
                <c:pt idx="14">
                  <c:v>0.15508646906078871</c:v>
                </c:pt>
                <c:pt idx="15">
                  <c:v>0.1426851410486471</c:v>
                </c:pt>
                <c:pt idx="16">
                  <c:v>0.1777577234401492</c:v>
                </c:pt>
                <c:pt idx="17">
                  <c:v>0.18151496032425721</c:v>
                </c:pt>
                <c:pt idx="18">
                  <c:v>0.22018709966494768</c:v>
                </c:pt>
                <c:pt idx="19">
                  <c:v>0.25780312948147477</c:v>
                </c:pt>
                <c:pt idx="20">
                  <c:v>0.25126308904767108</c:v>
                </c:pt>
                <c:pt idx="21">
                  <c:v>0.26409906382846132</c:v>
                </c:pt>
                <c:pt idx="22">
                  <c:v>0.26940146197366954</c:v>
                </c:pt>
                <c:pt idx="23">
                  <c:v>0.28509715151580439</c:v>
                </c:pt>
                <c:pt idx="24">
                  <c:v>0.29424915966764958</c:v>
                </c:pt>
                <c:pt idx="25">
                  <c:v>0.35113543614043075</c:v>
                </c:pt>
                <c:pt idx="26">
                  <c:v>0.35460814378878208</c:v>
                </c:pt>
                <c:pt idx="27">
                  <c:v>0.4429375405296711</c:v>
                </c:pt>
                <c:pt idx="28">
                  <c:v>0.43567992665482702</c:v>
                </c:pt>
                <c:pt idx="29">
                  <c:v>0.47537166219588983</c:v>
                </c:pt>
                <c:pt idx="30">
                  <c:v>0.49924382084140301</c:v>
                </c:pt>
              </c:numCache>
            </c:numRef>
          </c:yVal>
        </c:ser>
        <c:ser>
          <c:idx val="4"/>
          <c:order val="2"/>
          <c:tx>
            <c:v>Brasil</c:v>
          </c:tx>
          <c:spPr>
            <a:ln w="10487">
              <a:solidFill>
                <a:srgbClr val="008080"/>
              </a:solidFill>
              <a:prstDash val="solid"/>
            </a:ln>
          </c:spPr>
          <c:marker>
            <c:symbol val="triangle"/>
            <c:size val="2"/>
            <c:spPr>
              <a:solidFill>
                <a:srgbClr val="008080"/>
              </a:solidFill>
              <a:ln>
                <a:solidFill>
                  <a:srgbClr val="008080"/>
                </a:solidFill>
                <a:prstDash val="solid"/>
              </a:ln>
            </c:spPr>
          </c:marker>
          <c:dLbls>
            <c:dLbl>
              <c:idx val="2"/>
              <c:layout>
                <c:manualLayout>
                  <c:x val="-2.0267096807978634E-2"/>
                  <c:y val="-9.8797734385055347E-2"/>
                </c:manualLayout>
              </c:layout>
              <c:tx>
                <c:rich>
                  <a:bodyPr/>
                  <a:lstStyle/>
                  <a:p>
                    <a:pPr>
                      <a:defRPr sz="1122" b="1" i="0" u="none" strike="noStrike" baseline="0">
                        <a:solidFill>
                          <a:srgbClr val="008080"/>
                        </a:solidFill>
                        <a:latin typeface="Arial"/>
                        <a:ea typeface="Arial"/>
                        <a:cs typeface="Arial"/>
                      </a:defRPr>
                    </a:pPr>
                    <a:r>
                      <a:rPr lang="en-US" dirty="0" smtClean="0"/>
                      <a:t>Brazil</a:t>
                    </a:r>
                    <a:endParaRPr lang="en-US" dirty="0"/>
                  </a:p>
                </c:rich>
              </c:tx>
              <c:spPr>
                <a:noFill/>
                <a:ln w="6991">
                  <a:noFill/>
                </a:ln>
              </c:spPr>
              <c:dLblPos val="r"/>
              <c:showSerName val="1"/>
            </c:dLbl>
            <c:delete val="1"/>
          </c:dLbls>
          <c:xVal>
            <c:numRef>
              <c:f>Hoja1!$O$6:$O$36</c:f>
              <c:numCache>
                <c:formatCode>General</c:formatCode>
                <c:ptCount val="31"/>
                <c:pt idx="0">
                  <c:v>7767.4945901572255</c:v>
                </c:pt>
                <c:pt idx="1">
                  <c:v>7253.7871104001615</c:v>
                </c:pt>
                <c:pt idx="2">
                  <c:v>7127.386469685468</c:v>
                </c:pt>
                <c:pt idx="3">
                  <c:v>6727.9005528606085</c:v>
                </c:pt>
                <c:pt idx="4">
                  <c:v>6922.2099602890958</c:v>
                </c:pt>
                <c:pt idx="5">
                  <c:v>7308.3718214635828</c:v>
                </c:pt>
                <c:pt idx="6">
                  <c:v>7728.6117754720644</c:v>
                </c:pt>
                <c:pt idx="7">
                  <c:v>7846.6781887837042</c:v>
                </c:pt>
                <c:pt idx="8">
                  <c:v>7687.3500614298118</c:v>
                </c:pt>
                <c:pt idx="9">
                  <c:v>7791.4511682883622</c:v>
                </c:pt>
                <c:pt idx="10">
                  <c:v>7324.4112147718233</c:v>
                </c:pt>
                <c:pt idx="11">
                  <c:v>7310.3980740393754</c:v>
                </c:pt>
                <c:pt idx="12">
                  <c:v>7158.5149681561534</c:v>
                </c:pt>
                <c:pt idx="13">
                  <c:v>7373.8081858361475</c:v>
                </c:pt>
                <c:pt idx="14">
                  <c:v>7645.7325336894792</c:v>
                </c:pt>
                <c:pt idx="15">
                  <c:v>7860.624418545025</c:v>
                </c:pt>
                <c:pt idx="16">
                  <c:v>7907.7696151254404</c:v>
                </c:pt>
                <c:pt idx="17">
                  <c:v>8052.0309719868901</c:v>
                </c:pt>
                <c:pt idx="18">
                  <c:v>7935.2976551318507</c:v>
                </c:pt>
                <c:pt idx="19">
                  <c:v>7837.2886997615924</c:v>
                </c:pt>
                <c:pt idx="20">
                  <c:v>8054.3544079045305</c:v>
                </c:pt>
                <c:pt idx="21">
                  <c:v>8040.5619610185404</c:v>
                </c:pt>
                <c:pt idx="22">
                  <c:v>8134.0865726322409</c:v>
                </c:pt>
                <c:pt idx="23">
                  <c:v>8108.3043795064423</c:v>
                </c:pt>
                <c:pt idx="24">
                  <c:v>8448.7107845886931</c:v>
                </c:pt>
                <c:pt idx="25">
                  <c:v>8592.7105990685013</c:v>
                </c:pt>
                <c:pt idx="26">
                  <c:v>8866.2998567789709</c:v>
                </c:pt>
                <c:pt idx="27">
                  <c:v>9302.2416041030829</c:v>
                </c:pt>
                <c:pt idx="28">
                  <c:v>9678.3376994730188</c:v>
                </c:pt>
                <c:pt idx="29">
                  <c:v>9566.1483945799719</c:v>
                </c:pt>
                <c:pt idx="30">
                  <c:v>10381.492176934977</c:v>
                </c:pt>
              </c:numCache>
            </c:numRef>
          </c:xVal>
          <c:yVal>
            <c:numRef>
              <c:f>Hoja1!$N$6:$N$36</c:f>
              <c:numCache>
                <c:formatCode>General</c:formatCode>
                <c:ptCount val="31"/>
                <c:pt idx="0">
                  <c:v>2.0740083825018067</c:v>
                </c:pt>
                <c:pt idx="1">
                  <c:v>1.4746901763169868</c:v>
                </c:pt>
                <c:pt idx="2">
                  <c:v>2.0064246096875076</c:v>
                </c:pt>
                <c:pt idx="3">
                  <c:v>1.1672143787457225</c:v>
                </c:pt>
                <c:pt idx="4">
                  <c:v>1.455998136667682</c:v>
                </c:pt>
                <c:pt idx="5">
                  <c:v>1.4819629209240082</c:v>
                </c:pt>
                <c:pt idx="6">
                  <c:v>1.7487128464102415</c:v>
                </c:pt>
                <c:pt idx="7">
                  <c:v>1.7649706438979018</c:v>
                </c:pt>
                <c:pt idx="8">
                  <c:v>1.3961917468477261</c:v>
                </c:pt>
                <c:pt idx="9">
                  <c:v>1.6798928857386455</c:v>
                </c:pt>
                <c:pt idx="10">
                  <c:v>0.87794376205040192</c:v>
                </c:pt>
                <c:pt idx="11">
                  <c:v>1.1455832400609618</c:v>
                </c:pt>
                <c:pt idx="12">
                  <c:v>1.0359836060653977</c:v>
                </c:pt>
                <c:pt idx="13">
                  <c:v>0.96762324686983636</c:v>
                </c:pt>
                <c:pt idx="14">
                  <c:v>1.157059799381118</c:v>
                </c:pt>
                <c:pt idx="15">
                  <c:v>1.2462634331619824</c:v>
                </c:pt>
                <c:pt idx="16">
                  <c:v>1.4443058631008041</c:v>
                </c:pt>
                <c:pt idx="17">
                  <c:v>1.5752849443871113</c:v>
                </c:pt>
                <c:pt idx="18">
                  <c:v>1.7924579961919869</c:v>
                </c:pt>
                <c:pt idx="19">
                  <c:v>1.7066314179329281</c:v>
                </c:pt>
                <c:pt idx="20">
                  <c:v>1.9325095488228807</c:v>
                </c:pt>
                <c:pt idx="21">
                  <c:v>1.9847897874757285</c:v>
                </c:pt>
                <c:pt idx="22">
                  <c:v>1.3436061200767921</c:v>
                </c:pt>
                <c:pt idx="23">
                  <c:v>1.6928767304635621</c:v>
                </c:pt>
                <c:pt idx="24">
                  <c:v>1.8486760181238433</c:v>
                </c:pt>
                <c:pt idx="25">
                  <c:v>1.813401060454221</c:v>
                </c:pt>
                <c:pt idx="26">
                  <c:v>1.8538055859799618</c:v>
                </c:pt>
                <c:pt idx="27">
                  <c:v>1.7853177675391072</c:v>
                </c:pt>
                <c:pt idx="28">
                  <c:v>1.9777142852848058</c:v>
                </c:pt>
                <c:pt idx="29">
                  <c:v>1.6972999111589526</c:v>
                </c:pt>
                <c:pt idx="30">
                  <c:v>2.1388827504101782</c:v>
                </c:pt>
              </c:numCache>
            </c:numRef>
          </c:yVal>
        </c:ser>
        <c:axId val="207042432"/>
        <c:axId val="207681024"/>
      </c:scatterChart>
      <c:valAx>
        <c:axId val="207042432"/>
        <c:scaling>
          <c:orientation val="minMax"/>
          <c:max val="12000"/>
          <c:min val="0"/>
        </c:scaling>
        <c:axPos val="b"/>
        <c:numFmt formatCode="#,##0" sourceLinked="0"/>
        <c:tickLblPos val="nextTo"/>
        <c:spPr>
          <a:ln w="10487">
            <a:solidFill>
              <a:srgbClr val="000000"/>
            </a:solidFill>
            <a:prstDash val="solid"/>
          </a:ln>
        </c:spPr>
        <c:txPr>
          <a:bodyPr rot="0" vert="horz"/>
          <a:lstStyle/>
          <a:p>
            <a:pPr>
              <a:defRPr sz="881" b="1" i="0" u="none" strike="noStrike" baseline="0">
                <a:solidFill>
                  <a:srgbClr val="000000"/>
                </a:solidFill>
                <a:latin typeface="Arial"/>
                <a:ea typeface="Arial"/>
                <a:cs typeface="Arial"/>
              </a:defRPr>
            </a:pPr>
            <a:endParaRPr lang="es-CL"/>
          </a:p>
        </c:txPr>
        <c:crossAx val="207681024"/>
        <c:crosses val="autoZero"/>
        <c:crossBetween val="midCat"/>
      </c:valAx>
      <c:valAx>
        <c:axId val="207681024"/>
        <c:scaling>
          <c:orientation val="minMax"/>
          <c:max val="6"/>
        </c:scaling>
        <c:axPos val="l"/>
        <c:numFmt formatCode="General" sourceLinked="1"/>
        <c:tickLblPos val="nextTo"/>
        <c:spPr>
          <a:ln w="10487">
            <a:solidFill>
              <a:srgbClr val="000000"/>
            </a:solidFill>
            <a:prstDash val="solid"/>
          </a:ln>
        </c:spPr>
        <c:txPr>
          <a:bodyPr rot="0" vert="horz"/>
          <a:lstStyle/>
          <a:p>
            <a:pPr>
              <a:defRPr sz="881" b="1" i="0" u="none" strike="noStrike" baseline="0">
                <a:solidFill>
                  <a:srgbClr val="000000"/>
                </a:solidFill>
                <a:latin typeface="Arial"/>
                <a:ea typeface="Arial"/>
                <a:cs typeface="Arial"/>
              </a:defRPr>
            </a:pPr>
            <a:endParaRPr lang="es-CL"/>
          </a:p>
        </c:txPr>
        <c:crossAx val="207042432"/>
        <c:crosses val="autoZero"/>
        <c:crossBetween val="midCat"/>
      </c:valAx>
      <c:spPr>
        <a:noFill/>
        <a:ln w="6991">
          <a:noFill/>
        </a:ln>
      </c:spPr>
    </c:plotArea>
    <c:plotVisOnly val="1"/>
    <c:dispBlanksAs val="gap"/>
  </c:chart>
  <c:spPr>
    <a:noFill/>
    <a:ln>
      <a:noFill/>
    </a:ln>
  </c:spPr>
  <c:txPr>
    <a:bodyPr/>
    <a:lstStyle/>
    <a:p>
      <a:pPr>
        <a:defRPr sz="310" b="0" i="0" u="none" strike="noStrike" baseline="0">
          <a:solidFill>
            <a:srgbClr val="000000"/>
          </a:solidFill>
          <a:latin typeface="Arial"/>
          <a:ea typeface="Arial"/>
          <a:cs typeface="Arial"/>
        </a:defRPr>
      </a:pPr>
      <a:endParaRPr lang="es-CL"/>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CL"/>
  <c:chart>
    <c:autoTitleDeleted val="1"/>
    <c:plotArea>
      <c:layout>
        <c:manualLayout>
          <c:layoutTarget val="inner"/>
          <c:xMode val="edge"/>
          <c:yMode val="edge"/>
          <c:x val="0.1325136612021858"/>
          <c:y val="4.730831973898858E-2"/>
          <c:w val="0.81830601092896149"/>
          <c:h val="0.85481239804241438"/>
        </c:manualLayout>
      </c:layout>
      <c:areaChart>
        <c:grouping val="stacked"/>
        <c:ser>
          <c:idx val="1"/>
          <c:order val="0"/>
          <c:tx>
            <c:strRef>
              <c:f>Sheet1!$B$1</c:f>
              <c:strCache>
                <c:ptCount val="1"/>
                <c:pt idx="0">
                  <c:v>Países Desarrollados</c:v>
                </c:pt>
              </c:strCache>
            </c:strRef>
          </c:tx>
          <c:spPr>
            <a:gradFill rotWithShape="0">
              <a:gsLst>
                <a:gs pos="0">
                  <a:srgbClr val="FFFF99">
                    <a:gamma/>
                    <a:shade val="46275"/>
                    <a:invGamma/>
                  </a:srgbClr>
                </a:gs>
                <a:gs pos="100000">
                  <a:srgbClr val="FFFF99"/>
                </a:gs>
              </a:gsLst>
              <a:lin ang="2700000" scaled="1"/>
            </a:gradFill>
            <a:ln w="8250">
              <a:solidFill>
                <a:schemeClr val="tx1"/>
              </a:solidFill>
              <a:prstDash val="solid"/>
            </a:ln>
          </c:spPr>
          <c:dLbls>
            <c:delete val="1"/>
          </c:dLbls>
          <c:cat>
            <c:numRef>
              <c:f>Sheet1!$A$2:$A$62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Sheet1!$B$2:$B$62</c:f>
              <c:numCache>
                <c:formatCode>#,##0</c:formatCode>
                <c:ptCount val="61"/>
                <c:pt idx="0">
                  <c:v>2104</c:v>
                </c:pt>
                <c:pt idx="1">
                  <c:v>2125</c:v>
                </c:pt>
                <c:pt idx="2">
                  <c:v>2174</c:v>
                </c:pt>
                <c:pt idx="3">
                  <c:v>2188</c:v>
                </c:pt>
                <c:pt idx="4">
                  <c:v>2234</c:v>
                </c:pt>
                <c:pt idx="5">
                  <c:v>2587</c:v>
                </c:pt>
                <c:pt idx="6">
                  <c:v>2673</c:v>
                </c:pt>
                <c:pt idx="7">
                  <c:v>2586</c:v>
                </c:pt>
                <c:pt idx="8">
                  <c:v>2544</c:v>
                </c:pt>
                <c:pt idx="9">
                  <c:v>2814</c:v>
                </c:pt>
                <c:pt idx="10">
                  <c:v>2996</c:v>
                </c:pt>
                <c:pt idx="11">
                  <c:v>3276</c:v>
                </c:pt>
                <c:pt idx="12">
                  <c:v>3296</c:v>
                </c:pt>
                <c:pt idx="13">
                  <c:v>3541</c:v>
                </c:pt>
                <c:pt idx="14">
                  <c:v>3910</c:v>
                </c:pt>
                <c:pt idx="15">
                  <c:v>4032</c:v>
                </c:pt>
                <c:pt idx="16">
                  <c:v>4357</c:v>
                </c:pt>
                <c:pt idx="17">
                  <c:v>4016</c:v>
                </c:pt>
                <c:pt idx="18">
                  <c:v>4303</c:v>
                </c:pt>
                <c:pt idx="19">
                  <c:v>4797</c:v>
                </c:pt>
                <c:pt idx="20">
                  <c:v>4837</c:v>
                </c:pt>
                <c:pt idx="21">
                  <c:v>4734</c:v>
                </c:pt>
                <c:pt idx="22">
                  <c:v>5215</c:v>
                </c:pt>
                <c:pt idx="23">
                  <c:v>5833</c:v>
                </c:pt>
                <c:pt idx="24">
                  <c:v>5351</c:v>
                </c:pt>
                <c:pt idx="25">
                  <c:v>4392</c:v>
                </c:pt>
                <c:pt idx="26">
                  <c:v>5266</c:v>
                </c:pt>
                <c:pt idx="27">
                  <c:v>5583</c:v>
                </c:pt>
                <c:pt idx="28">
                  <c:v>5978</c:v>
                </c:pt>
                <c:pt idx="29">
                  <c:v>6127</c:v>
                </c:pt>
                <c:pt idx="30">
                  <c:v>6049</c:v>
                </c:pt>
                <c:pt idx="31">
                  <c:v>6328</c:v>
                </c:pt>
                <c:pt idx="32">
                  <c:v>5785</c:v>
                </c:pt>
                <c:pt idx="33">
                  <c:v>5960</c:v>
                </c:pt>
                <c:pt idx="34">
                  <c:v>6667</c:v>
                </c:pt>
                <c:pt idx="35">
                  <c:v>6336</c:v>
                </c:pt>
                <c:pt idx="36">
                  <c:v>6627</c:v>
                </c:pt>
                <c:pt idx="37">
                  <c:v>6840</c:v>
                </c:pt>
                <c:pt idx="38">
                  <c:v>7061</c:v>
                </c:pt>
                <c:pt idx="39">
                  <c:v>7452</c:v>
                </c:pt>
                <c:pt idx="40">
                  <c:v>7577</c:v>
                </c:pt>
                <c:pt idx="41">
                  <c:v>7552</c:v>
                </c:pt>
                <c:pt idx="42">
                  <c:v>7570</c:v>
                </c:pt>
                <c:pt idx="43">
                  <c:v>7713</c:v>
                </c:pt>
                <c:pt idx="44">
                  <c:v>8337</c:v>
                </c:pt>
                <c:pt idx="45">
                  <c:v>8423</c:v>
                </c:pt>
                <c:pt idx="46">
                  <c:v>8584</c:v>
                </c:pt>
                <c:pt idx="47">
                  <c:v>8934</c:v>
                </c:pt>
                <c:pt idx="48">
                  <c:v>8975</c:v>
                </c:pt>
                <c:pt idx="49">
                  <c:v>9496</c:v>
                </c:pt>
                <c:pt idx="50">
                  <c:v>9923</c:v>
                </c:pt>
                <c:pt idx="51">
                  <c:v>8944</c:v>
                </c:pt>
                <c:pt idx="52">
                  <c:v>8881</c:v>
                </c:pt>
                <c:pt idx="53">
                  <c:v>8804</c:v>
                </c:pt>
                <c:pt idx="54">
                  <c:v>9283</c:v>
                </c:pt>
                <c:pt idx="55">
                  <c:v>8804</c:v>
                </c:pt>
                <c:pt idx="56">
                  <c:v>9019</c:v>
                </c:pt>
                <c:pt idx="57">
                  <c:v>8773</c:v>
                </c:pt>
                <c:pt idx="58">
                  <c:v>8412</c:v>
                </c:pt>
                <c:pt idx="59">
                  <c:v>6908</c:v>
                </c:pt>
                <c:pt idx="60">
                  <c:v>7366</c:v>
                </c:pt>
              </c:numCache>
            </c:numRef>
          </c:val>
        </c:ser>
        <c:ser>
          <c:idx val="2"/>
          <c:order val="1"/>
          <c:tx>
            <c:strRef>
              <c:f>Sheet1!$C$1</c:f>
              <c:strCache>
                <c:ptCount val="1"/>
                <c:pt idx="0">
                  <c:v>Otros Países en Desarrollo</c:v>
                </c:pt>
              </c:strCache>
            </c:strRef>
          </c:tx>
          <c:spPr>
            <a:gradFill rotWithShape="0">
              <a:gsLst>
                <a:gs pos="0">
                  <a:srgbClr val="99CC00"/>
                </a:gs>
                <a:gs pos="100000">
                  <a:srgbClr val="99CC00">
                    <a:gamma/>
                    <a:shade val="46275"/>
                    <a:invGamma/>
                  </a:srgbClr>
                </a:gs>
              </a:gsLst>
              <a:lin ang="2700000" scaled="1"/>
            </a:gradFill>
            <a:ln w="8250">
              <a:solidFill>
                <a:schemeClr val="tx1"/>
              </a:solidFill>
              <a:prstDash val="solid"/>
            </a:ln>
          </c:spPr>
          <c:dLbls>
            <c:delete val="1"/>
          </c:dLbls>
          <c:cat>
            <c:numRef>
              <c:f>Sheet1!$A$2:$A$62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Sheet1!$C$2:$C$62</c:f>
              <c:numCache>
                <c:formatCode>General</c:formatCode>
                <c:ptCount val="61"/>
                <c:pt idx="0">
                  <c:v>886</c:v>
                </c:pt>
                <c:pt idx="1">
                  <c:v>947</c:v>
                </c:pt>
                <c:pt idx="2" formatCode="#,##0">
                  <c:v>1044</c:v>
                </c:pt>
                <c:pt idx="3">
                  <c:v>931</c:v>
                </c:pt>
                <c:pt idx="4" formatCode="#,##0">
                  <c:v>1135</c:v>
                </c:pt>
                <c:pt idx="5" formatCode="#,##0">
                  <c:v>1191</c:v>
                </c:pt>
                <c:pt idx="6" formatCode="#,##0">
                  <c:v>1239</c:v>
                </c:pt>
                <c:pt idx="7" formatCode="#,##0">
                  <c:v>1330</c:v>
                </c:pt>
                <c:pt idx="8" formatCode="#,##0">
                  <c:v>1535</c:v>
                </c:pt>
                <c:pt idx="9" formatCode="#,##0">
                  <c:v>1483</c:v>
                </c:pt>
                <c:pt idx="10" formatCode="#,##0">
                  <c:v>1635</c:v>
                </c:pt>
                <c:pt idx="11" formatCode="#,##0">
                  <c:v>1685</c:v>
                </c:pt>
                <c:pt idx="12" formatCode="#,##0">
                  <c:v>1781</c:v>
                </c:pt>
                <c:pt idx="13" formatCode="#,##0">
                  <c:v>1839</c:v>
                </c:pt>
                <c:pt idx="14" formatCode="#,##0">
                  <c:v>1997</c:v>
                </c:pt>
                <c:pt idx="15" formatCode="#,##0">
                  <c:v>2066</c:v>
                </c:pt>
                <c:pt idx="16" formatCode="#,##0">
                  <c:v>1982</c:v>
                </c:pt>
                <c:pt idx="17" formatCode="#,##0">
                  <c:v>2064</c:v>
                </c:pt>
                <c:pt idx="18" formatCode="#,##0">
                  <c:v>2061</c:v>
                </c:pt>
                <c:pt idx="19" formatCode="#,##0">
                  <c:v>2182</c:v>
                </c:pt>
                <c:pt idx="20" formatCode="#,##0">
                  <c:v>2233</c:v>
                </c:pt>
                <c:pt idx="21" formatCode="#,##0">
                  <c:v>2334</c:v>
                </c:pt>
                <c:pt idx="22" formatCode="#,##0">
                  <c:v>2477</c:v>
                </c:pt>
                <c:pt idx="23" formatCode="#,##0">
                  <c:v>2645</c:v>
                </c:pt>
                <c:pt idx="24" formatCode="#,##0">
                  <c:v>2746</c:v>
                </c:pt>
                <c:pt idx="25" formatCode="#,##0">
                  <c:v>2750</c:v>
                </c:pt>
                <c:pt idx="26" formatCode="#,##0">
                  <c:v>2937</c:v>
                </c:pt>
                <c:pt idx="27" formatCode="#,##0">
                  <c:v>3127</c:v>
                </c:pt>
                <c:pt idx="28" formatCode="#,##0">
                  <c:v>3185</c:v>
                </c:pt>
                <c:pt idx="29" formatCode="#,##0">
                  <c:v>3333</c:v>
                </c:pt>
                <c:pt idx="30" formatCode="#,##0">
                  <c:v>2949</c:v>
                </c:pt>
                <c:pt idx="31" formatCode="#,##0">
                  <c:v>2833</c:v>
                </c:pt>
                <c:pt idx="32" formatCode="#,##0">
                  <c:v>2877</c:v>
                </c:pt>
                <c:pt idx="33" formatCode="#,##0">
                  <c:v>2764</c:v>
                </c:pt>
                <c:pt idx="34" formatCode="#,##0">
                  <c:v>2876</c:v>
                </c:pt>
                <c:pt idx="35" formatCode="#,##0">
                  <c:v>2975</c:v>
                </c:pt>
                <c:pt idx="36" formatCode="#,##0">
                  <c:v>2986</c:v>
                </c:pt>
                <c:pt idx="37" formatCode="#,##0">
                  <c:v>3127</c:v>
                </c:pt>
                <c:pt idx="38" formatCode="#,##0">
                  <c:v>3050</c:v>
                </c:pt>
                <c:pt idx="39" formatCode="#,##0">
                  <c:v>3069</c:v>
                </c:pt>
                <c:pt idx="40" formatCode="#,##0">
                  <c:v>2705</c:v>
                </c:pt>
                <c:pt idx="41" formatCode="#,##0">
                  <c:v>2557</c:v>
                </c:pt>
                <c:pt idx="42" formatCode="#,##0">
                  <c:v>2529</c:v>
                </c:pt>
                <c:pt idx="43" formatCode="#,##0">
                  <c:v>2412</c:v>
                </c:pt>
                <c:pt idx="44" formatCode="#,##0">
                  <c:v>2379</c:v>
                </c:pt>
                <c:pt idx="45" formatCode="#,##0">
                  <c:v>2515</c:v>
                </c:pt>
                <c:pt idx="46" formatCode="#,##0">
                  <c:v>2735</c:v>
                </c:pt>
                <c:pt idx="47" formatCode="#,##0">
                  <c:v>2874</c:v>
                </c:pt>
                <c:pt idx="48" formatCode="#,##0">
                  <c:v>2980</c:v>
                </c:pt>
                <c:pt idx="49" formatCode="#,##0">
                  <c:v>3050</c:v>
                </c:pt>
                <c:pt idx="50" formatCode="#,##0">
                  <c:v>3293</c:v>
                </c:pt>
                <c:pt idx="51" formatCode="#,##0">
                  <c:v>3351</c:v>
                </c:pt>
                <c:pt idx="52" formatCode="#,##0">
                  <c:v>3237</c:v>
                </c:pt>
                <c:pt idx="53" formatCode="#,##0">
                  <c:v>3450</c:v>
                </c:pt>
                <c:pt idx="54" formatCode="#,##0">
                  <c:v>3959</c:v>
                </c:pt>
                <c:pt idx="55" formatCode="#,##0">
                  <c:v>4247</c:v>
                </c:pt>
                <c:pt idx="56" formatCode="#,##0">
                  <c:v>4339</c:v>
                </c:pt>
                <c:pt idx="57" formatCode="#,##0">
                  <c:v>4427</c:v>
                </c:pt>
                <c:pt idx="58" formatCode="#,##0">
                  <c:v>4563</c:v>
                </c:pt>
                <c:pt idx="59" formatCode="#,##0">
                  <c:v>4098</c:v>
                </c:pt>
                <c:pt idx="60" formatCode="#,##0">
                  <c:v>4394</c:v>
                </c:pt>
              </c:numCache>
            </c:numRef>
          </c:val>
        </c:ser>
        <c:ser>
          <c:idx val="4"/>
          <c:order val="2"/>
          <c:tx>
            <c:strRef>
              <c:f>Sheet1!$D$1</c:f>
              <c:strCache>
                <c:ptCount val="1"/>
                <c:pt idx="0">
                  <c:v>China</c:v>
                </c:pt>
              </c:strCache>
            </c:strRef>
          </c:tx>
          <c:spPr>
            <a:gradFill rotWithShape="0">
              <a:gsLst>
                <a:gs pos="0">
                  <a:srgbClr val="FF0000">
                    <a:gamma/>
                    <a:shade val="46275"/>
                    <a:invGamma/>
                  </a:srgbClr>
                </a:gs>
                <a:gs pos="100000">
                  <a:srgbClr val="FF0000"/>
                </a:gs>
              </a:gsLst>
              <a:lin ang="2700000" scaled="1"/>
            </a:gradFill>
            <a:ln w="8250">
              <a:solidFill>
                <a:schemeClr val="tx1"/>
              </a:solidFill>
              <a:prstDash val="solid"/>
            </a:ln>
          </c:spPr>
          <c:dLbls>
            <c:delete val="1"/>
          </c:dLbls>
          <c:cat>
            <c:numRef>
              <c:f>Sheet1!$A$2:$A$62</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Sheet1!$D$2:$D$62</c:f>
              <c:numCache>
                <c:formatCode>General</c:formatCode>
                <c:ptCount val="61"/>
                <c:pt idx="0">
                  <c:v>4.5999999999999996</c:v>
                </c:pt>
                <c:pt idx="1">
                  <c:v>6</c:v>
                </c:pt>
                <c:pt idx="2">
                  <c:v>10</c:v>
                </c:pt>
                <c:pt idx="3">
                  <c:v>10</c:v>
                </c:pt>
                <c:pt idx="4">
                  <c:v>10</c:v>
                </c:pt>
                <c:pt idx="5">
                  <c:v>10</c:v>
                </c:pt>
                <c:pt idx="6">
                  <c:v>22</c:v>
                </c:pt>
                <c:pt idx="7">
                  <c:v>50</c:v>
                </c:pt>
                <c:pt idx="8">
                  <c:v>75</c:v>
                </c:pt>
                <c:pt idx="9">
                  <c:v>90</c:v>
                </c:pt>
                <c:pt idx="10">
                  <c:v>110</c:v>
                </c:pt>
                <c:pt idx="11">
                  <c:v>120</c:v>
                </c:pt>
                <c:pt idx="12">
                  <c:v>120</c:v>
                </c:pt>
                <c:pt idx="13">
                  <c:v>120</c:v>
                </c:pt>
                <c:pt idx="14">
                  <c:v>120</c:v>
                </c:pt>
                <c:pt idx="15">
                  <c:v>120</c:v>
                </c:pt>
                <c:pt idx="16">
                  <c:v>130</c:v>
                </c:pt>
                <c:pt idx="17">
                  <c:v>140</c:v>
                </c:pt>
                <c:pt idx="18">
                  <c:v>150</c:v>
                </c:pt>
                <c:pt idx="19">
                  <c:v>180</c:v>
                </c:pt>
                <c:pt idx="20">
                  <c:v>220</c:v>
                </c:pt>
                <c:pt idx="21">
                  <c:v>260</c:v>
                </c:pt>
                <c:pt idx="22">
                  <c:v>270</c:v>
                </c:pt>
                <c:pt idx="23">
                  <c:v>300</c:v>
                </c:pt>
                <c:pt idx="24">
                  <c:v>294</c:v>
                </c:pt>
                <c:pt idx="25">
                  <c:v>315</c:v>
                </c:pt>
                <c:pt idx="26">
                  <c:v>336</c:v>
                </c:pt>
                <c:pt idx="27">
                  <c:v>346</c:v>
                </c:pt>
                <c:pt idx="28">
                  <c:v>367</c:v>
                </c:pt>
                <c:pt idx="29">
                  <c:v>366</c:v>
                </c:pt>
                <c:pt idx="30">
                  <c:v>367</c:v>
                </c:pt>
                <c:pt idx="31">
                  <c:v>367</c:v>
                </c:pt>
                <c:pt idx="32">
                  <c:v>378</c:v>
                </c:pt>
                <c:pt idx="33">
                  <c:v>378</c:v>
                </c:pt>
                <c:pt idx="34">
                  <c:v>390</c:v>
                </c:pt>
                <c:pt idx="35">
                  <c:v>420</c:v>
                </c:pt>
                <c:pt idx="36">
                  <c:v>450</c:v>
                </c:pt>
                <c:pt idx="37">
                  <c:v>470</c:v>
                </c:pt>
                <c:pt idx="38">
                  <c:v>465</c:v>
                </c:pt>
                <c:pt idx="39">
                  <c:v>528</c:v>
                </c:pt>
                <c:pt idx="40">
                  <c:v>512</c:v>
                </c:pt>
                <c:pt idx="41">
                  <c:v>590</c:v>
                </c:pt>
                <c:pt idx="42">
                  <c:v>882</c:v>
                </c:pt>
                <c:pt idx="43">
                  <c:v>985</c:v>
                </c:pt>
                <c:pt idx="44">
                  <c:v>798</c:v>
                </c:pt>
                <c:pt idx="45" formatCode="#,##0">
                  <c:v>1148</c:v>
                </c:pt>
                <c:pt idx="46" formatCode="#,##0">
                  <c:v>1193</c:v>
                </c:pt>
                <c:pt idx="47" formatCode="#,##0">
                  <c:v>1270</c:v>
                </c:pt>
                <c:pt idx="48" formatCode="#,##0">
                  <c:v>1402</c:v>
                </c:pt>
                <c:pt idx="49" formatCode="#,##0">
                  <c:v>1484</c:v>
                </c:pt>
                <c:pt idx="50" formatCode="#,##0">
                  <c:v>1928</c:v>
                </c:pt>
                <c:pt idx="51" formatCode="#,##0">
                  <c:v>2307</c:v>
                </c:pt>
                <c:pt idx="52" formatCode="#,##0">
                  <c:v>2684</c:v>
                </c:pt>
                <c:pt idx="53" formatCode="#,##0">
                  <c:v>3065</c:v>
                </c:pt>
                <c:pt idx="54" formatCode="#,##0">
                  <c:v>3506</c:v>
                </c:pt>
                <c:pt idx="55" formatCode="#,##0">
                  <c:v>3815</c:v>
                </c:pt>
                <c:pt idx="56" formatCode="#,##0">
                  <c:v>3985</c:v>
                </c:pt>
                <c:pt idx="57" formatCode="#,##0">
                  <c:v>4650</c:v>
                </c:pt>
                <c:pt idx="58" formatCode="#,##0">
                  <c:v>4985</c:v>
                </c:pt>
                <c:pt idx="59" formatCode="#,##0">
                  <c:v>6281</c:v>
                </c:pt>
                <c:pt idx="60" formatCode="#,##0">
                  <c:v>7129</c:v>
                </c:pt>
              </c:numCache>
            </c:numRef>
          </c:val>
        </c:ser>
        <c:dLbls>
          <c:showSerName val="1"/>
        </c:dLbls>
        <c:axId val="209577472"/>
        <c:axId val="209579008"/>
      </c:areaChart>
      <c:catAx>
        <c:axId val="209577472"/>
        <c:scaling>
          <c:orientation val="minMax"/>
        </c:scaling>
        <c:axPos val="b"/>
        <c:numFmt formatCode="General" sourceLinked="1"/>
        <c:tickLblPos val="nextTo"/>
        <c:spPr>
          <a:ln w="2062">
            <a:solidFill>
              <a:schemeClr val="tx1"/>
            </a:solidFill>
            <a:prstDash val="solid"/>
          </a:ln>
        </c:spPr>
        <c:txPr>
          <a:bodyPr rot="0" vert="horz"/>
          <a:lstStyle/>
          <a:p>
            <a:pPr>
              <a:defRPr sz="1039" b="1" i="0" u="none" strike="noStrike" baseline="0">
                <a:solidFill>
                  <a:schemeClr val="tx1"/>
                </a:solidFill>
                <a:latin typeface="Arial"/>
                <a:ea typeface="Arial"/>
                <a:cs typeface="Arial"/>
              </a:defRPr>
            </a:pPr>
            <a:endParaRPr lang="es-CL"/>
          </a:p>
        </c:txPr>
        <c:crossAx val="209579008"/>
        <c:crosses val="autoZero"/>
        <c:auto val="1"/>
        <c:lblAlgn val="ctr"/>
        <c:lblOffset val="100"/>
        <c:tickLblSkip val="10"/>
        <c:tickMarkSkip val="1"/>
      </c:catAx>
      <c:valAx>
        <c:axId val="209579008"/>
        <c:scaling>
          <c:orientation val="minMax"/>
          <c:max val="20000"/>
        </c:scaling>
        <c:axPos val="l"/>
        <c:majorGridlines>
          <c:spPr>
            <a:ln w="2062">
              <a:solidFill>
                <a:schemeClr val="tx1"/>
              </a:solidFill>
              <a:prstDash val="solid"/>
            </a:ln>
          </c:spPr>
        </c:majorGridlines>
        <c:numFmt formatCode="#,##0" sourceLinked="0"/>
        <c:tickLblPos val="nextTo"/>
        <c:spPr>
          <a:ln w="2062">
            <a:solidFill>
              <a:schemeClr val="tx1"/>
            </a:solidFill>
            <a:prstDash val="solid"/>
          </a:ln>
        </c:spPr>
        <c:txPr>
          <a:bodyPr rot="0" vert="horz"/>
          <a:lstStyle/>
          <a:p>
            <a:pPr>
              <a:defRPr sz="1039" b="1" i="0" u="none" strike="noStrike" baseline="0">
                <a:solidFill>
                  <a:schemeClr val="tx1"/>
                </a:solidFill>
                <a:latin typeface="Arial"/>
                <a:ea typeface="Arial"/>
                <a:cs typeface="Arial"/>
              </a:defRPr>
            </a:pPr>
            <a:endParaRPr lang="es-CL"/>
          </a:p>
        </c:txPr>
        <c:crossAx val="209577472"/>
        <c:crosses val="autoZero"/>
        <c:crossBetween val="midCat"/>
      </c:valAx>
      <c:spPr>
        <a:noFill/>
        <a:ln w="8250">
          <a:solidFill>
            <a:schemeClr val="tx1"/>
          </a:solidFill>
          <a:prstDash val="solid"/>
        </a:ln>
      </c:spPr>
    </c:plotArea>
    <c:plotVisOnly val="1"/>
    <c:dispBlanksAs val="zero"/>
  </c:chart>
  <c:spPr>
    <a:noFill/>
    <a:ln>
      <a:noFill/>
    </a:ln>
  </c:spPr>
  <c:txPr>
    <a:bodyPr/>
    <a:lstStyle/>
    <a:p>
      <a:pPr>
        <a:defRPr sz="1348" b="1" i="0" u="none" strike="noStrike" baseline="0">
          <a:solidFill>
            <a:schemeClr val="tx1"/>
          </a:solidFill>
          <a:latin typeface="Arial"/>
          <a:ea typeface="Arial"/>
          <a:cs typeface="Arial"/>
        </a:defRPr>
      </a:pPr>
      <a:endParaRPr lang="es-CL"/>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CL"/>
  <c:chart>
    <c:autoTitleDeleted val="1"/>
    <c:plotArea>
      <c:layout>
        <c:manualLayout>
          <c:layoutTarget val="inner"/>
          <c:xMode val="edge"/>
          <c:yMode val="edge"/>
          <c:x val="0.31549295774648162"/>
          <c:y val="0.16101694915254244"/>
          <c:w val="0.37464788732394805"/>
          <c:h val="0.56355932203390002"/>
        </c:manualLayout>
      </c:layout>
      <c:pieChart>
        <c:varyColors val="1"/>
        <c:ser>
          <c:idx val="60"/>
          <c:order val="0"/>
          <c:tx>
            <c:strRef>
              <c:f>Sheet1!$A$2</c:f>
              <c:strCache>
                <c:ptCount val="1"/>
                <c:pt idx="0">
                  <c:v>Consumo 2010</c:v>
                </c:pt>
              </c:strCache>
            </c:strRef>
          </c:tx>
          <c:spPr>
            <a:pattFill prst="pct50">
              <a:fgClr>
                <a:srgbClr val="476F6E"/>
              </a:fgClr>
              <a:bgClr>
                <a:srgbClr val="FFFFFF"/>
              </a:bgClr>
            </a:pattFill>
            <a:ln w="7227">
              <a:solidFill>
                <a:schemeClr val="tx1"/>
              </a:solidFill>
              <a:prstDash val="solid"/>
            </a:ln>
          </c:spPr>
          <c:dPt>
            <c:idx val="0"/>
            <c:spPr>
              <a:gradFill rotWithShape="0">
                <a:gsLst>
                  <a:gs pos="0">
                    <a:srgbClr val="FF0000"/>
                  </a:gs>
                  <a:gs pos="100000">
                    <a:srgbClr val="FF0000">
                      <a:gamma/>
                      <a:shade val="46275"/>
                      <a:invGamma/>
                    </a:srgbClr>
                  </a:gs>
                </a:gsLst>
                <a:lin ang="2700000" scaled="1"/>
              </a:gradFill>
              <a:ln w="7227">
                <a:solidFill>
                  <a:schemeClr val="tx1"/>
                </a:solidFill>
                <a:prstDash val="solid"/>
              </a:ln>
            </c:spPr>
          </c:dPt>
          <c:dPt>
            <c:idx val="1"/>
            <c:spPr>
              <a:gradFill rotWithShape="0">
                <a:gsLst>
                  <a:gs pos="0">
                    <a:srgbClr val="808000"/>
                  </a:gs>
                  <a:gs pos="100000">
                    <a:srgbClr val="808000">
                      <a:gamma/>
                      <a:shade val="46275"/>
                      <a:invGamma/>
                    </a:srgbClr>
                  </a:gs>
                </a:gsLst>
                <a:lin ang="2700000" scaled="1"/>
              </a:gradFill>
              <a:ln w="7227">
                <a:solidFill>
                  <a:schemeClr val="tx1"/>
                </a:solidFill>
                <a:prstDash val="solid"/>
              </a:ln>
            </c:spPr>
          </c:dPt>
          <c:dPt>
            <c:idx val="2"/>
            <c:spPr>
              <a:gradFill rotWithShape="0">
                <a:gsLst>
                  <a:gs pos="0">
                    <a:srgbClr val="99CC00"/>
                  </a:gs>
                  <a:gs pos="100000">
                    <a:srgbClr val="99CC00">
                      <a:gamma/>
                      <a:shade val="46275"/>
                      <a:invGamma/>
                    </a:srgbClr>
                  </a:gs>
                </a:gsLst>
                <a:lin ang="2700000" scaled="1"/>
              </a:gradFill>
              <a:ln w="7227">
                <a:solidFill>
                  <a:schemeClr val="tx1"/>
                </a:solidFill>
                <a:prstDash val="solid"/>
              </a:ln>
            </c:spPr>
          </c:dPt>
          <c:dPt>
            <c:idx val="3"/>
            <c:spPr>
              <a:gradFill rotWithShape="0">
                <a:gsLst>
                  <a:gs pos="0">
                    <a:srgbClr val="00FF00"/>
                  </a:gs>
                  <a:gs pos="100000">
                    <a:srgbClr val="00FF00">
                      <a:gamma/>
                      <a:shade val="46275"/>
                      <a:invGamma/>
                    </a:srgbClr>
                  </a:gs>
                </a:gsLst>
                <a:lin ang="2700000" scaled="1"/>
              </a:gradFill>
              <a:ln w="7227">
                <a:solidFill>
                  <a:schemeClr val="tx1"/>
                </a:solidFill>
                <a:prstDash val="solid"/>
              </a:ln>
            </c:spPr>
          </c:dPt>
          <c:dPt>
            <c:idx val="4"/>
            <c:spPr>
              <a:gradFill rotWithShape="0">
                <a:gsLst>
                  <a:gs pos="0">
                    <a:srgbClr val="CCFFCC"/>
                  </a:gs>
                  <a:gs pos="100000">
                    <a:srgbClr val="CCFFCC">
                      <a:gamma/>
                      <a:shade val="46275"/>
                      <a:invGamma/>
                    </a:srgbClr>
                  </a:gs>
                </a:gsLst>
                <a:lin ang="2700000" scaled="1"/>
              </a:gradFill>
              <a:ln w="7227">
                <a:solidFill>
                  <a:schemeClr val="tx1"/>
                </a:solidFill>
                <a:prstDash val="solid"/>
              </a:ln>
            </c:spPr>
          </c:dPt>
          <c:dPt>
            <c:idx val="5"/>
            <c:spPr>
              <a:gradFill rotWithShape="0">
                <a:gsLst>
                  <a:gs pos="0">
                    <a:srgbClr val="FFFF99"/>
                  </a:gs>
                  <a:gs pos="100000">
                    <a:srgbClr val="FFFF99">
                      <a:gamma/>
                      <a:shade val="46275"/>
                      <a:invGamma/>
                    </a:srgbClr>
                  </a:gs>
                </a:gsLst>
                <a:lin ang="2700000" scaled="1"/>
              </a:gradFill>
              <a:ln w="7227">
                <a:solidFill>
                  <a:schemeClr val="tx1"/>
                </a:solidFill>
                <a:prstDash val="solid"/>
              </a:ln>
            </c:spPr>
          </c:dPt>
          <c:cat>
            <c:strRef>
              <c:f>Sheet1!$B$1:$G$1</c:f>
              <c:strCache>
                <c:ptCount val="6"/>
                <c:pt idx="0">
                  <c:v>China</c:v>
                </c:pt>
                <c:pt idx="1">
                  <c:v>India</c:v>
                </c:pt>
                <c:pt idx="2">
                  <c:v>Russia</c:v>
                </c:pt>
                <c:pt idx="3">
                  <c:v>Brazil</c:v>
                </c:pt>
                <c:pt idx="4">
                  <c:v>Otros Países en Desarrollo</c:v>
                </c:pt>
                <c:pt idx="5">
                  <c:v>Países Desarrollados</c:v>
                </c:pt>
              </c:strCache>
            </c:strRef>
          </c:cat>
          <c:val>
            <c:numRef>
              <c:f>Sheet1!$B$2:$G$2</c:f>
              <c:numCache>
                <c:formatCode>General</c:formatCode>
                <c:ptCount val="6"/>
                <c:pt idx="0" formatCode="#,##0">
                  <c:v>7129</c:v>
                </c:pt>
                <c:pt idx="1">
                  <c:v>607</c:v>
                </c:pt>
                <c:pt idx="2">
                  <c:v>463</c:v>
                </c:pt>
                <c:pt idx="3">
                  <c:v>413</c:v>
                </c:pt>
                <c:pt idx="4" formatCode="#,##0">
                  <c:v>2910</c:v>
                </c:pt>
                <c:pt idx="5" formatCode="#,##0">
                  <c:v>7366</c:v>
                </c:pt>
              </c:numCache>
            </c:numRef>
          </c:val>
        </c:ser>
        <c:firstSliceAng val="0"/>
      </c:pieChart>
      <c:spPr>
        <a:noFill/>
        <a:ln w="14454">
          <a:noFill/>
        </a:ln>
      </c:spPr>
    </c:plotArea>
    <c:plotVisOnly val="1"/>
    <c:dispBlanksAs val="zero"/>
  </c:chart>
  <c:spPr>
    <a:solidFill>
      <a:schemeClr val="bg1"/>
    </a:solidFill>
    <a:ln w="9525" cap="flat" cmpd="sng" algn="ctr">
      <a:solidFill>
        <a:schemeClr val="tx1"/>
      </a:solidFill>
      <a:prstDash val="solid"/>
      <a:miter lim="800000"/>
      <a:headEnd type="none" w="med" len="med"/>
      <a:tailEnd type="none" w="med" len="med"/>
    </a:ln>
  </c:spPr>
  <c:txPr>
    <a:bodyPr/>
    <a:lstStyle/>
    <a:p>
      <a:pPr>
        <a:defRPr sz="583" b="1" i="0" u="none" strike="noStrike" baseline="0">
          <a:solidFill>
            <a:schemeClr val="tx1"/>
          </a:solidFill>
          <a:latin typeface="Arial"/>
          <a:ea typeface="Arial"/>
          <a:cs typeface="Arial"/>
        </a:defRPr>
      </a:pPr>
      <a:endParaRPr lang="es-CL"/>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9.emf"/></Relationships>
</file>

<file path=ppt/drawings/drawing1.xml><?xml version="1.0" encoding="utf-8"?>
<c:userShapes xmlns:c="http://schemas.openxmlformats.org/drawingml/2006/chart">
  <cdr:relSizeAnchor xmlns:cdr="http://schemas.openxmlformats.org/drawingml/2006/chartDrawing">
    <cdr:from>
      <cdr:x>0.62045</cdr:x>
      <cdr:y>0.11766</cdr:y>
    </cdr:from>
    <cdr:to>
      <cdr:x>0.98043</cdr:x>
      <cdr:y>0.2156</cdr:y>
    </cdr:to>
    <cdr:sp macro="" textlink="">
      <cdr:nvSpPr>
        <cdr:cNvPr id="2" name="TextBox 20"/>
        <cdr:cNvSpPr txBox="1">
          <a:spLocks xmlns:a="http://schemas.openxmlformats.org/drawingml/2006/main" noChangeArrowheads="1"/>
        </cdr:cNvSpPr>
      </cdr:nvSpPr>
      <cdr:spPr bwMode="auto">
        <a:xfrm xmlns:a="http://schemas.openxmlformats.org/drawingml/2006/main">
          <a:off x="2462297" y="295802"/>
          <a:ext cx="1428596" cy="24622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spAutoFit/>
        </a:bodyPr>
        <a:lstStyle xmlns:a="http://schemas.openxmlformats.org/drawingml/2006/main">
          <a:defPPr>
            <a:defRPr lang="es-ES"/>
          </a:defPPr>
          <a:lvl1pPr algn="l" rtl="0" fontAlgn="base">
            <a:spcBef>
              <a:spcPct val="0"/>
            </a:spcBef>
            <a:spcAft>
              <a:spcPct val="0"/>
            </a:spcAft>
            <a:defRPr kern="1200">
              <a:solidFill>
                <a:srgbClr val="000000"/>
              </a:solidFill>
              <a:latin typeface="Arial" pitchFamily="34" charset="0"/>
              <a:cs typeface="Arial" pitchFamily="34" charset="0"/>
            </a:defRPr>
          </a:lvl1pPr>
          <a:lvl2pPr marL="457200" algn="l" rtl="0" fontAlgn="base">
            <a:spcBef>
              <a:spcPct val="0"/>
            </a:spcBef>
            <a:spcAft>
              <a:spcPct val="0"/>
            </a:spcAft>
            <a:defRPr kern="1200">
              <a:solidFill>
                <a:srgbClr val="000000"/>
              </a:solidFill>
              <a:latin typeface="Arial" pitchFamily="34" charset="0"/>
              <a:cs typeface="Arial" pitchFamily="34" charset="0"/>
            </a:defRPr>
          </a:lvl2pPr>
          <a:lvl3pPr marL="914400" algn="l" rtl="0" fontAlgn="base">
            <a:spcBef>
              <a:spcPct val="0"/>
            </a:spcBef>
            <a:spcAft>
              <a:spcPct val="0"/>
            </a:spcAft>
            <a:defRPr kern="1200">
              <a:solidFill>
                <a:srgbClr val="000000"/>
              </a:solidFill>
              <a:latin typeface="Arial" pitchFamily="34" charset="0"/>
              <a:cs typeface="Arial" pitchFamily="34" charset="0"/>
            </a:defRPr>
          </a:lvl3pPr>
          <a:lvl4pPr marL="1371600" algn="l" rtl="0" fontAlgn="base">
            <a:spcBef>
              <a:spcPct val="0"/>
            </a:spcBef>
            <a:spcAft>
              <a:spcPct val="0"/>
            </a:spcAft>
            <a:defRPr kern="1200">
              <a:solidFill>
                <a:srgbClr val="000000"/>
              </a:solidFill>
              <a:latin typeface="Arial" pitchFamily="34" charset="0"/>
              <a:cs typeface="Arial" pitchFamily="34" charset="0"/>
            </a:defRPr>
          </a:lvl4pPr>
          <a:lvl5pPr marL="1828800" algn="l" rtl="0" fontAlgn="base">
            <a:spcBef>
              <a:spcPct val="0"/>
            </a:spcBef>
            <a:spcAft>
              <a:spcPct val="0"/>
            </a:spcAft>
            <a:defRPr kern="1200">
              <a:solidFill>
                <a:srgbClr val="000000"/>
              </a:solidFill>
              <a:latin typeface="Arial" pitchFamily="34" charset="0"/>
              <a:cs typeface="Arial" pitchFamily="34" charset="0"/>
            </a:defRPr>
          </a:lvl5pPr>
          <a:lvl6pPr marL="2286000" algn="l" defTabSz="914400" rtl="0" eaLnBrk="1" latinLnBrk="0" hangingPunct="1">
            <a:defRPr kern="1200">
              <a:solidFill>
                <a:srgbClr val="000000"/>
              </a:solidFill>
              <a:latin typeface="Arial" pitchFamily="34" charset="0"/>
              <a:cs typeface="Arial" pitchFamily="34" charset="0"/>
            </a:defRPr>
          </a:lvl6pPr>
          <a:lvl7pPr marL="2743200" algn="l" defTabSz="914400" rtl="0" eaLnBrk="1" latinLnBrk="0" hangingPunct="1">
            <a:defRPr kern="1200">
              <a:solidFill>
                <a:srgbClr val="000000"/>
              </a:solidFill>
              <a:latin typeface="Arial" pitchFamily="34" charset="0"/>
              <a:cs typeface="Arial" pitchFamily="34" charset="0"/>
            </a:defRPr>
          </a:lvl7pPr>
          <a:lvl8pPr marL="3200400" algn="l" defTabSz="914400" rtl="0" eaLnBrk="1" latinLnBrk="0" hangingPunct="1">
            <a:defRPr kern="1200">
              <a:solidFill>
                <a:srgbClr val="000000"/>
              </a:solidFill>
              <a:latin typeface="Arial" pitchFamily="34" charset="0"/>
              <a:cs typeface="Arial" pitchFamily="34" charset="0"/>
            </a:defRPr>
          </a:lvl8pPr>
          <a:lvl9pPr marL="3657600" algn="l" defTabSz="914400" rtl="0" eaLnBrk="1" latinLnBrk="0" hangingPunct="1">
            <a:defRPr kern="1200">
              <a:solidFill>
                <a:srgbClr val="000000"/>
              </a:solidFill>
              <a:latin typeface="Arial" pitchFamily="34" charset="0"/>
              <a:cs typeface="Arial" pitchFamily="34" charset="0"/>
            </a:defRPr>
          </a:lvl9pPr>
        </a:lstStyle>
        <a:p xmlns:a="http://schemas.openxmlformats.org/drawingml/2006/main">
          <a:r>
            <a:rPr lang="en-US" sz="1000" b="1" dirty="0" smtClean="0"/>
            <a:t>Refined Copper 89%</a:t>
          </a:r>
          <a:endParaRPr lang="en-US" sz="10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0.53954</cdr:x>
      <cdr:y>0.69814</cdr:y>
    </cdr:from>
    <cdr:to>
      <cdr:x>0.70969</cdr:x>
      <cdr:y>0.80951</cdr:y>
    </cdr:to>
    <cdr:sp macro="" textlink="">
      <cdr:nvSpPr>
        <cdr:cNvPr id="2" name="1 CuadroTexto"/>
        <cdr:cNvSpPr txBox="1"/>
      </cdr:nvSpPr>
      <cdr:spPr>
        <a:xfrm xmlns:a="http://schemas.openxmlformats.org/drawingml/2006/main">
          <a:off x="4711702" y="3815434"/>
          <a:ext cx="1485892" cy="608643"/>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pPr algn="ctr"/>
          <a:r>
            <a:rPr lang="en-US" sz="1000" b="1" noProof="0" dirty="0" smtClean="0"/>
            <a:t>1972-1978</a:t>
          </a:r>
        </a:p>
        <a:p xmlns:a="http://schemas.openxmlformats.org/drawingml/2006/main">
          <a:r>
            <a:rPr lang="en-US" sz="1000" noProof="0" dirty="0" smtClean="0"/>
            <a:t>Worldwide deceleration </a:t>
          </a:r>
        </a:p>
        <a:p xmlns:a="http://schemas.openxmlformats.org/drawingml/2006/main">
          <a:r>
            <a:rPr lang="en-US" sz="1000" noProof="0" dirty="0" smtClean="0"/>
            <a:t>due to Petroleum crisis</a:t>
          </a:r>
          <a:endParaRPr lang="en-US" sz="1000" noProof="0" dirty="0"/>
        </a:p>
      </cdr:txBody>
    </cdr:sp>
  </cdr:relSizeAnchor>
  <cdr:relSizeAnchor xmlns:cdr="http://schemas.openxmlformats.org/drawingml/2006/chartDrawing">
    <cdr:from>
      <cdr:x>0.38411</cdr:x>
      <cdr:y>0.05763</cdr:y>
    </cdr:from>
    <cdr:to>
      <cdr:x>0.60912</cdr:x>
      <cdr:y>0.21801</cdr:y>
    </cdr:to>
    <cdr:sp macro="" textlink="">
      <cdr:nvSpPr>
        <cdr:cNvPr id="3" name="2 CuadroTexto"/>
        <cdr:cNvSpPr txBox="1"/>
      </cdr:nvSpPr>
      <cdr:spPr>
        <a:xfrm xmlns:a="http://schemas.openxmlformats.org/drawingml/2006/main">
          <a:off x="3354380" y="314972"/>
          <a:ext cx="1964976" cy="87649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pPr algn="ctr"/>
          <a:r>
            <a:rPr lang="en-US" sz="1000" b="1" noProof="0" dirty="0" smtClean="0"/>
            <a:t>1966</a:t>
          </a:r>
        </a:p>
        <a:p xmlns:a="http://schemas.openxmlformats.org/drawingml/2006/main">
          <a:r>
            <a:rPr lang="en-US" sz="1000" noProof="0" dirty="0" smtClean="0"/>
            <a:t>Bankruptcy of many companies </a:t>
          </a:r>
        </a:p>
        <a:p xmlns:a="http://schemas.openxmlformats.org/drawingml/2006/main">
          <a:r>
            <a:rPr lang="en-US" sz="1000" noProof="0" dirty="0" smtClean="0"/>
            <a:t>due to Chilean nationalizations</a:t>
          </a:r>
          <a:r>
            <a:rPr lang="en-US" sz="1000" dirty="0"/>
            <a:t> </a:t>
          </a:r>
          <a:r>
            <a:rPr lang="en-US" sz="1000" dirty="0" smtClean="0"/>
            <a:t>&amp;</a:t>
          </a:r>
          <a:r>
            <a:rPr lang="en-US" sz="1000" dirty="0"/>
            <a:t> </a:t>
          </a:r>
          <a:endParaRPr lang="en-US" sz="1000" dirty="0" smtClean="0"/>
        </a:p>
        <a:p xmlns:a="http://schemas.openxmlformats.org/drawingml/2006/main">
          <a:r>
            <a:rPr lang="en-US" sz="1000" dirty="0" smtClean="0"/>
            <a:t>Japanese economic miracle</a:t>
          </a:r>
          <a:endParaRPr lang="en-US" sz="1000" dirty="0"/>
        </a:p>
      </cdr:txBody>
    </cdr:sp>
  </cdr:relSizeAnchor>
  <cdr:relSizeAnchor xmlns:cdr="http://schemas.openxmlformats.org/drawingml/2006/chartDrawing">
    <cdr:from>
      <cdr:x>0.65406</cdr:x>
      <cdr:y>0.672</cdr:y>
    </cdr:from>
    <cdr:to>
      <cdr:x>0.67861</cdr:x>
      <cdr:y>0.70104</cdr:y>
    </cdr:to>
    <cdr:sp macro="" textlink="">
      <cdr:nvSpPr>
        <cdr:cNvPr id="5" name="4 Conector recto de flecha"/>
        <cdr:cNvSpPr/>
      </cdr:nvSpPr>
      <cdr:spPr>
        <a:xfrm xmlns:a="http://schemas.openxmlformats.org/drawingml/2006/main" flipV="1">
          <a:off x="5711834" y="3672558"/>
          <a:ext cx="214314" cy="158708"/>
        </a:xfrm>
        <a:prstGeom xmlns:a="http://schemas.openxmlformats.org/drawingml/2006/main" prst="straightConnector1">
          <a:avLst/>
        </a:prstGeom>
        <a:ln xmlns:a="http://schemas.openxmlformats.org/drawingml/2006/main" w="12700">
          <a:solidFill>
            <a:srgbClr val="1A6D9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s-CL"/>
        </a:p>
      </cdr:txBody>
    </cdr:sp>
  </cdr:relSizeAnchor>
  <cdr:relSizeAnchor xmlns:cdr="http://schemas.openxmlformats.org/drawingml/2006/chartDrawing">
    <cdr:from>
      <cdr:x>0.10598</cdr:x>
      <cdr:y>0.20142</cdr:y>
    </cdr:from>
    <cdr:to>
      <cdr:x>0.17142</cdr:x>
      <cdr:y>0.27357</cdr:y>
    </cdr:to>
    <cdr:sp macro="" textlink="">
      <cdr:nvSpPr>
        <cdr:cNvPr id="6" name="1 CuadroTexto"/>
        <cdr:cNvSpPr txBox="1"/>
      </cdr:nvSpPr>
      <cdr:spPr>
        <a:xfrm xmlns:a="http://schemas.openxmlformats.org/drawingml/2006/main">
          <a:off x="925488" y="1100790"/>
          <a:ext cx="571504" cy="394329"/>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none" rtlCol="0"/>
        <a:lstStyle xmlns:a="http://schemas.openxmlformats.org/drawingml/2006/main">
          <a:defPPr>
            <a:defRPr lang="es-CL"/>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sz="1000" b="1" noProof="0" dirty="0" smtClean="0"/>
            <a:t>1914 - 1916</a:t>
          </a:r>
        </a:p>
        <a:p xmlns:a="http://schemas.openxmlformats.org/drawingml/2006/main">
          <a:pPr algn="ctr"/>
          <a:r>
            <a:rPr lang="en-US" sz="1000" noProof="0" dirty="0" smtClean="0"/>
            <a:t>WW1</a:t>
          </a:r>
          <a:endParaRPr lang="en-US" sz="1000" noProof="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5"/>
            <a:ext cx="3031122" cy="463571"/>
          </a:xfrm>
          <a:prstGeom prst="rect">
            <a:avLst/>
          </a:prstGeom>
          <a:noFill/>
          <a:ln w="9525">
            <a:noFill/>
            <a:miter lim="800000"/>
            <a:headEnd/>
            <a:tailEnd/>
          </a:ln>
          <a:effectLst/>
        </p:spPr>
        <p:txBody>
          <a:bodyPr vert="horz" wrap="square" lIns="90661" tIns="45331" rIns="90661" bIns="45331" numCol="1" anchor="t" anchorCtr="0" compatLnSpc="1">
            <a:prstTxWarp prst="textNoShape">
              <a:avLst/>
            </a:prstTxWarp>
          </a:bodyPr>
          <a:lstStyle>
            <a:lvl1pPr defTabSz="907558" eaLnBrk="0" hangingPunct="0">
              <a:defRPr sz="1100">
                <a:latin typeface="Arial" pitchFamily="34" charset="0"/>
                <a:cs typeface="+mn-cs"/>
              </a:defRPr>
            </a:lvl1pPr>
          </a:lstStyle>
          <a:p>
            <a:pPr>
              <a:defRPr/>
            </a:pPr>
            <a:endParaRPr lang="es-CL"/>
          </a:p>
        </p:txBody>
      </p:sp>
      <p:sp>
        <p:nvSpPr>
          <p:cNvPr id="411651" name="Rectangle 3"/>
          <p:cNvSpPr>
            <a:spLocks noGrp="1" noChangeArrowheads="1"/>
          </p:cNvSpPr>
          <p:nvPr>
            <p:ph type="dt" sz="quarter" idx="1"/>
          </p:nvPr>
        </p:nvSpPr>
        <p:spPr bwMode="auto">
          <a:xfrm>
            <a:off x="3965063" y="5"/>
            <a:ext cx="3031122" cy="463571"/>
          </a:xfrm>
          <a:prstGeom prst="rect">
            <a:avLst/>
          </a:prstGeom>
          <a:noFill/>
          <a:ln w="9525">
            <a:noFill/>
            <a:miter lim="800000"/>
            <a:headEnd/>
            <a:tailEnd/>
          </a:ln>
          <a:effectLst/>
        </p:spPr>
        <p:txBody>
          <a:bodyPr vert="horz" wrap="square" lIns="90661" tIns="45331" rIns="90661" bIns="45331" numCol="1" anchor="t" anchorCtr="0" compatLnSpc="1">
            <a:prstTxWarp prst="textNoShape">
              <a:avLst/>
            </a:prstTxWarp>
          </a:bodyPr>
          <a:lstStyle>
            <a:lvl1pPr algn="r" defTabSz="907558" eaLnBrk="0" hangingPunct="0">
              <a:defRPr sz="1100">
                <a:latin typeface="Arial" pitchFamily="34" charset="0"/>
                <a:cs typeface="+mn-cs"/>
              </a:defRPr>
            </a:lvl1pPr>
          </a:lstStyle>
          <a:p>
            <a:pPr>
              <a:defRPr/>
            </a:pPr>
            <a:fld id="{F0547CBD-7375-42E9-A893-D72BCBCDBA7F}" type="datetimeFigureOut">
              <a:rPr lang="es-CL"/>
              <a:pPr>
                <a:defRPr/>
              </a:pPr>
              <a:t>29-07-2011</a:t>
            </a:fld>
            <a:endParaRPr lang="es-CL" dirty="0"/>
          </a:p>
        </p:txBody>
      </p:sp>
      <p:sp>
        <p:nvSpPr>
          <p:cNvPr id="411652" name="Rectangle 4"/>
          <p:cNvSpPr>
            <a:spLocks noGrp="1" noChangeArrowheads="1"/>
          </p:cNvSpPr>
          <p:nvPr>
            <p:ph type="ftr" sz="quarter" idx="2"/>
          </p:nvPr>
        </p:nvSpPr>
        <p:spPr bwMode="auto">
          <a:xfrm>
            <a:off x="0" y="8818599"/>
            <a:ext cx="3031122" cy="463571"/>
          </a:xfrm>
          <a:prstGeom prst="rect">
            <a:avLst/>
          </a:prstGeom>
          <a:noFill/>
          <a:ln w="9525">
            <a:noFill/>
            <a:miter lim="800000"/>
            <a:headEnd/>
            <a:tailEnd/>
          </a:ln>
          <a:effectLst/>
        </p:spPr>
        <p:txBody>
          <a:bodyPr vert="horz" wrap="square" lIns="90661" tIns="45331" rIns="90661" bIns="45331" numCol="1" anchor="b" anchorCtr="0" compatLnSpc="1">
            <a:prstTxWarp prst="textNoShape">
              <a:avLst/>
            </a:prstTxWarp>
          </a:bodyPr>
          <a:lstStyle>
            <a:lvl1pPr defTabSz="907558" eaLnBrk="0" hangingPunct="0">
              <a:defRPr sz="1100">
                <a:latin typeface="Arial" pitchFamily="34" charset="0"/>
                <a:cs typeface="+mn-cs"/>
              </a:defRPr>
            </a:lvl1pPr>
          </a:lstStyle>
          <a:p>
            <a:pPr>
              <a:defRPr/>
            </a:pPr>
            <a:endParaRPr lang="es-CL"/>
          </a:p>
        </p:txBody>
      </p:sp>
      <p:sp>
        <p:nvSpPr>
          <p:cNvPr id="411653" name="Rectangle 5"/>
          <p:cNvSpPr>
            <a:spLocks noGrp="1" noChangeArrowheads="1"/>
          </p:cNvSpPr>
          <p:nvPr>
            <p:ph type="sldNum" sz="quarter" idx="3"/>
          </p:nvPr>
        </p:nvSpPr>
        <p:spPr bwMode="auto">
          <a:xfrm>
            <a:off x="3965063" y="8818599"/>
            <a:ext cx="3031122" cy="463571"/>
          </a:xfrm>
          <a:prstGeom prst="rect">
            <a:avLst/>
          </a:prstGeom>
          <a:noFill/>
          <a:ln w="9525">
            <a:noFill/>
            <a:miter lim="800000"/>
            <a:headEnd/>
            <a:tailEnd/>
          </a:ln>
          <a:effectLst/>
        </p:spPr>
        <p:txBody>
          <a:bodyPr vert="horz" wrap="square" lIns="90661" tIns="45331" rIns="90661" bIns="45331" numCol="1" anchor="b" anchorCtr="0" compatLnSpc="1">
            <a:prstTxWarp prst="textNoShape">
              <a:avLst/>
            </a:prstTxWarp>
          </a:bodyPr>
          <a:lstStyle>
            <a:lvl1pPr algn="r" defTabSz="907558" eaLnBrk="0" hangingPunct="0">
              <a:defRPr sz="1100">
                <a:latin typeface="Arial" pitchFamily="34" charset="0"/>
                <a:cs typeface="+mn-cs"/>
              </a:defRPr>
            </a:lvl1pPr>
          </a:lstStyle>
          <a:p>
            <a:pPr>
              <a:defRPr/>
            </a:pPr>
            <a:fld id="{3C5F97FD-F611-448E-A2A2-587541BBE1E4}" type="slidenum">
              <a:rPr lang="es-CL"/>
              <a:pPr>
                <a:defRPr/>
              </a:pPr>
              <a:t>‹Nº›</a:t>
            </a:fld>
            <a:endParaRPr lang="es-CL"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5"/>
            <a:ext cx="3031122" cy="463571"/>
          </a:xfrm>
          <a:prstGeom prst="rect">
            <a:avLst/>
          </a:prstGeom>
          <a:noFill/>
          <a:ln w="9525">
            <a:noFill/>
            <a:miter lim="800000"/>
            <a:headEnd/>
            <a:tailEnd/>
          </a:ln>
        </p:spPr>
        <p:txBody>
          <a:bodyPr vert="horz" wrap="square" lIns="92239" tIns="46121" rIns="92239" bIns="46121" numCol="1" anchor="t" anchorCtr="0" compatLnSpc="1">
            <a:prstTxWarp prst="textNoShape">
              <a:avLst/>
            </a:prstTxWarp>
          </a:bodyPr>
          <a:lstStyle>
            <a:lvl1pPr defTabSz="922710">
              <a:defRPr sz="1100">
                <a:latin typeface="Arial" pitchFamily="34" charset="0"/>
                <a:cs typeface="+mn-cs"/>
              </a:defRPr>
            </a:lvl1pPr>
          </a:lstStyle>
          <a:p>
            <a:pPr>
              <a:defRPr/>
            </a:pPr>
            <a:endParaRPr lang="es-CL"/>
          </a:p>
        </p:txBody>
      </p:sp>
      <p:sp>
        <p:nvSpPr>
          <p:cNvPr id="24579" name="Rectangle 3"/>
          <p:cNvSpPr>
            <a:spLocks noGrp="1" noChangeArrowheads="1"/>
          </p:cNvSpPr>
          <p:nvPr>
            <p:ph type="dt" idx="1"/>
          </p:nvPr>
        </p:nvSpPr>
        <p:spPr bwMode="auto">
          <a:xfrm>
            <a:off x="3965063" y="5"/>
            <a:ext cx="3031122" cy="463571"/>
          </a:xfrm>
          <a:prstGeom prst="rect">
            <a:avLst/>
          </a:prstGeom>
          <a:noFill/>
          <a:ln w="9525">
            <a:noFill/>
            <a:miter lim="800000"/>
            <a:headEnd/>
            <a:tailEnd/>
          </a:ln>
        </p:spPr>
        <p:txBody>
          <a:bodyPr vert="horz" wrap="square" lIns="92239" tIns="46121" rIns="92239" bIns="46121" numCol="1" anchor="t" anchorCtr="0" compatLnSpc="1">
            <a:prstTxWarp prst="textNoShape">
              <a:avLst/>
            </a:prstTxWarp>
          </a:bodyPr>
          <a:lstStyle>
            <a:lvl1pPr algn="r" defTabSz="922710">
              <a:defRPr sz="1100">
                <a:latin typeface="Arial" pitchFamily="34" charset="0"/>
                <a:cs typeface="+mn-cs"/>
              </a:defRPr>
            </a:lvl1pPr>
          </a:lstStyle>
          <a:p>
            <a:pPr>
              <a:defRPr/>
            </a:pPr>
            <a:endParaRPr lang="es-CL"/>
          </a:p>
        </p:txBody>
      </p:sp>
      <p:sp>
        <p:nvSpPr>
          <p:cNvPr id="3994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700079" y="4410067"/>
            <a:ext cx="5597552" cy="4176744"/>
          </a:xfrm>
          <a:prstGeom prst="rect">
            <a:avLst/>
          </a:prstGeom>
          <a:noFill/>
          <a:ln w="9525">
            <a:noFill/>
            <a:miter lim="800000"/>
            <a:headEnd/>
            <a:tailEnd/>
          </a:ln>
        </p:spPr>
        <p:txBody>
          <a:bodyPr vert="horz" wrap="square" lIns="92239" tIns="46121" rIns="92239" bIns="46121"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4582" name="Rectangle 6"/>
          <p:cNvSpPr>
            <a:spLocks noGrp="1" noChangeArrowheads="1"/>
          </p:cNvSpPr>
          <p:nvPr>
            <p:ph type="ftr" sz="quarter" idx="4"/>
          </p:nvPr>
        </p:nvSpPr>
        <p:spPr bwMode="auto">
          <a:xfrm>
            <a:off x="0" y="8818599"/>
            <a:ext cx="3031122" cy="463571"/>
          </a:xfrm>
          <a:prstGeom prst="rect">
            <a:avLst/>
          </a:prstGeom>
          <a:noFill/>
          <a:ln w="9525">
            <a:noFill/>
            <a:miter lim="800000"/>
            <a:headEnd/>
            <a:tailEnd/>
          </a:ln>
        </p:spPr>
        <p:txBody>
          <a:bodyPr vert="horz" wrap="square" lIns="92239" tIns="46121" rIns="92239" bIns="46121" numCol="1" anchor="b" anchorCtr="0" compatLnSpc="1">
            <a:prstTxWarp prst="textNoShape">
              <a:avLst/>
            </a:prstTxWarp>
          </a:bodyPr>
          <a:lstStyle>
            <a:lvl1pPr defTabSz="922710">
              <a:defRPr sz="1100">
                <a:latin typeface="Arial" pitchFamily="34" charset="0"/>
                <a:cs typeface="+mn-cs"/>
              </a:defRPr>
            </a:lvl1pPr>
          </a:lstStyle>
          <a:p>
            <a:pPr>
              <a:defRPr/>
            </a:pPr>
            <a:endParaRPr lang="es-CL"/>
          </a:p>
        </p:txBody>
      </p:sp>
      <p:sp>
        <p:nvSpPr>
          <p:cNvPr id="24583" name="Rectangle 7"/>
          <p:cNvSpPr>
            <a:spLocks noGrp="1" noChangeArrowheads="1"/>
          </p:cNvSpPr>
          <p:nvPr>
            <p:ph type="sldNum" sz="quarter" idx="5"/>
          </p:nvPr>
        </p:nvSpPr>
        <p:spPr bwMode="auto">
          <a:xfrm>
            <a:off x="3965063" y="8818599"/>
            <a:ext cx="3031122" cy="463571"/>
          </a:xfrm>
          <a:prstGeom prst="rect">
            <a:avLst/>
          </a:prstGeom>
          <a:noFill/>
          <a:ln w="9525">
            <a:noFill/>
            <a:miter lim="800000"/>
            <a:headEnd/>
            <a:tailEnd/>
          </a:ln>
        </p:spPr>
        <p:txBody>
          <a:bodyPr vert="horz" wrap="square" lIns="92239" tIns="46121" rIns="92239" bIns="46121" numCol="1" anchor="b" anchorCtr="0" compatLnSpc="1">
            <a:prstTxWarp prst="textNoShape">
              <a:avLst/>
            </a:prstTxWarp>
          </a:bodyPr>
          <a:lstStyle>
            <a:lvl1pPr algn="r" defTabSz="922710">
              <a:defRPr sz="1100">
                <a:latin typeface="Arial" pitchFamily="34" charset="0"/>
                <a:cs typeface="+mn-cs"/>
              </a:defRPr>
            </a:lvl1pPr>
          </a:lstStyle>
          <a:p>
            <a:pPr>
              <a:defRPr/>
            </a:pPr>
            <a:fld id="{9EF4834B-4F54-43FA-9897-B503AABF7195}" type="slidenum">
              <a:rPr lang="es-ES"/>
              <a:pPr>
                <a:defRPr/>
              </a:pPr>
              <a:t>‹Nº›</a:t>
            </a:fld>
            <a:endParaRPr lang="es-E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algn="just">
              <a:buFontTx/>
              <a:buChar char="•"/>
            </a:pPr>
            <a:endParaRPr lang="es-MX" dirty="0" smtClean="0"/>
          </a:p>
          <a:p>
            <a:pPr>
              <a:buFontTx/>
              <a:buChar char="•"/>
            </a:pPr>
            <a:endParaRPr lang="es-E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963989" y="8818564"/>
            <a:ext cx="3032125" cy="463550"/>
          </a:xfrm>
          <a:prstGeom prst="rect">
            <a:avLst/>
          </a:prstGeom>
          <a:noFill/>
          <a:ln w="9525">
            <a:noFill/>
            <a:miter lim="800000"/>
            <a:headEnd/>
            <a:tailEnd/>
          </a:ln>
        </p:spPr>
        <p:txBody>
          <a:bodyPr lIns="93019" tIns="46510" rIns="93019" bIns="46510" anchor="b"/>
          <a:lstStyle/>
          <a:p>
            <a:pPr algn="r" defTabSz="930156"/>
            <a:fld id="{8C87D834-2A3F-4118-B101-A77AFFAE9BFE}" type="slidenum">
              <a:rPr lang="es-ES" sz="1200"/>
              <a:pPr algn="r" defTabSz="930156"/>
              <a:t>12</a:t>
            </a:fld>
            <a:endParaRPr lang="es-ES" sz="1200" dirty="0"/>
          </a:p>
        </p:txBody>
      </p:sp>
      <p:sp>
        <p:nvSpPr>
          <p:cNvPr id="62467" name="Rectangle 7"/>
          <p:cNvSpPr txBox="1">
            <a:spLocks noGrp="1" noChangeArrowheads="1"/>
          </p:cNvSpPr>
          <p:nvPr/>
        </p:nvSpPr>
        <p:spPr bwMode="auto">
          <a:xfrm>
            <a:off x="3963989" y="8818564"/>
            <a:ext cx="3032125" cy="463550"/>
          </a:xfrm>
          <a:prstGeom prst="rect">
            <a:avLst/>
          </a:prstGeom>
          <a:noFill/>
          <a:ln w="9525">
            <a:noFill/>
            <a:miter lim="800000"/>
            <a:headEnd/>
            <a:tailEnd/>
          </a:ln>
        </p:spPr>
        <p:txBody>
          <a:bodyPr lIns="93019" tIns="46510" rIns="93019" bIns="46510" anchor="b"/>
          <a:lstStyle/>
          <a:p>
            <a:pPr algn="r" defTabSz="930156"/>
            <a:fld id="{F4DF6B59-DF98-4F19-B160-D8110D9D8BD2}" type="slidenum">
              <a:rPr lang="es-ES" sz="1200"/>
              <a:pPr algn="r" defTabSz="930156"/>
              <a:t>12</a:t>
            </a:fld>
            <a:endParaRPr lang="es-ES" sz="1200" dirty="0"/>
          </a:p>
        </p:txBody>
      </p:sp>
      <p:sp>
        <p:nvSpPr>
          <p:cNvPr id="62468" name="Rectangle 7"/>
          <p:cNvSpPr txBox="1">
            <a:spLocks noGrp="1" noChangeArrowheads="1"/>
          </p:cNvSpPr>
          <p:nvPr/>
        </p:nvSpPr>
        <p:spPr bwMode="auto">
          <a:xfrm>
            <a:off x="3963989" y="8818564"/>
            <a:ext cx="3032125" cy="463550"/>
          </a:xfrm>
          <a:prstGeom prst="rect">
            <a:avLst/>
          </a:prstGeom>
          <a:noFill/>
          <a:ln w="9525">
            <a:noFill/>
            <a:miter lim="800000"/>
            <a:headEnd/>
            <a:tailEnd/>
          </a:ln>
        </p:spPr>
        <p:txBody>
          <a:bodyPr lIns="93009" tIns="46504" rIns="93009" bIns="46504" anchor="b"/>
          <a:lstStyle/>
          <a:p>
            <a:pPr algn="r" defTabSz="928569"/>
            <a:fld id="{239270DD-2CDF-45C6-AA96-4E0DB27ECC8E}" type="slidenum">
              <a:rPr lang="es-CL" sz="1100"/>
              <a:pPr algn="r" defTabSz="928569"/>
              <a:t>12</a:t>
            </a:fld>
            <a:endParaRPr lang="es-CL" sz="1100" dirty="0"/>
          </a:p>
        </p:txBody>
      </p:sp>
      <p:sp>
        <p:nvSpPr>
          <p:cNvPr id="62469" name="Rectangle 2"/>
          <p:cNvSpPr>
            <a:spLocks noGrp="1" noRot="1" noChangeAspect="1" noChangeArrowheads="1" noTextEdit="1"/>
          </p:cNvSpPr>
          <p:nvPr>
            <p:ph type="sldImg"/>
          </p:nvPr>
        </p:nvSpPr>
        <p:spPr>
          <a:xfrm>
            <a:off x="1179513" y="696913"/>
            <a:ext cx="4641850" cy="3481387"/>
          </a:xfrm>
          <a:ln/>
        </p:spPr>
      </p:sp>
      <p:sp>
        <p:nvSpPr>
          <p:cNvPr id="62470" name="Rectangle 3"/>
          <p:cNvSpPr>
            <a:spLocks noGrp="1" noChangeArrowheads="1"/>
          </p:cNvSpPr>
          <p:nvPr>
            <p:ph type="body" idx="1"/>
          </p:nvPr>
        </p:nvSpPr>
        <p:spPr>
          <a:noFill/>
          <a:ln/>
        </p:spPr>
        <p:txBody>
          <a:bodyPr lIns="93001" tIns="46500" rIns="93001" bIns="46500"/>
          <a:lstStyle/>
          <a:p>
            <a:pPr>
              <a:lnSpc>
                <a:spcPct val="80000"/>
              </a:lnSpc>
            </a:pPr>
            <a:endParaRPr lang="es-CL" sz="800"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algn="just">
              <a:buFontTx/>
              <a:buChar char="•"/>
            </a:pPr>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97C4C-EAFB-4DBF-A722-85F4026A47F1}" type="slidenum">
              <a:rPr lang="es-ES"/>
              <a:pPr/>
              <a:t>15</a:t>
            </a:fld>
            <a:endParaRPr lang="es-E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s-C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63541" y="8817063"/>
            <a:ext cx="3032641" cy="465107"/>
          </a:xfrm>
          <a:prstGeom prst="rect">
            <a:avLst/>
          </a:prstGeom>
          <a:noFill/>
          <a:ln w="9525">
            <a:noFill/>
            <a:miter lim="800000"/>
            <a:headEnd/>
            <a:tailEnd/>
          </a:ln>
        </p:spPr>
        <p:txBody>
          <a:bodyPr lIns="91333" tIns="45666" rIns="91333" bIns="45666" anchor="b"/>
          <a:lstStyle/>
          <a:p>
            <a:pPr algn="r" defTabSz="913619"/>
            <a:fld id="{75D816D5-4342-4694-AF07-317DBAEAC79C}" type="slidenum">
              <a:rPr lang="es-CL" sz="1100">
                <a:ea typeface="MS PGothic" pitchFamily="34" charset="-128"/>
                <a:sym typeface="Wingdings" pitchFamily="2" charset="2"/>
              </a:rPr>
              <a:pPr algn="r" defTabSz="913619"/>
              <a:t>16</a:t>
            </a:fld>
            <a:endParaRPr lang="es-CL" sz="1100" dirty="0">
              <a:ea typeface="MS PGothic" pitchFamily="34" charset="-128"/>
              <a:sym typeface="Wingdings" pitchFamily="2" charset="2"/>
            </a:endParaRPr>
          </a:p>
        </p:txBody>
      </p:sp>
      <p:sp>
        <p:nvSpPr>
          <p:cNvPr id="49155" name="Rectangle 2"/>
          <p:cNvSpPr>
            <a:spLocks noGrp="1" noRot="1" noChangeAspect="1" noChangeArrowheads="1" noTextEdit="1"/>
          </p:cNvSpPr>
          <p:nvPr>
            <p:ph type="sldImg"/>
          </p:nvPr>
        </p:nvSpPr>
        <p:spPr>
          <a:xfrm>
            <a:off x="1177925" y="695325"/>
            <a:ext cx="4641850" cy="3481388"/>
          </a:xfrm>
          <a:ln/>
        </p:spPr>
      </p:sp>
      <p:sp>
        <p:nvSpPr>
          <p:cNvPr id="49156" name="Rectangle 3"/>
          <p:cNvSpPr>
            <a:spLocks noGrp="1" noChangeArrowheads="1"/>
          </p:cNvSpPr>
          <p:nvPr>
            <p:ph type="body" idx="1"/>
          </p:nvPr>
        </p:nvSpPr>
        <p:spPr>
          <a:xfrm>
            <a:off x="700073" y="4410069"/>
            <a:ext cx="5599071" cy="4178279"/>
          </a:xfrm>
          <a:noFill/>
          <a:ln/>
        </p:spPr>
        <p:txBody>
          <a:bodyPr lIns="91333" tIns="45666" rIns="91333" bIns="45666"/>
          <a:lstStyle/>
          <a:p>
            <a:pPr eaLnBrk="1" hangingPunct="1"/>
            <a:endParaRPr lang="es-ES_trad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62401" y="8816975"/>
            <a:ext cx="3033713" cy="465138"/>
          </a:xfrm>
          <a:prstGeom prst="rect">
            <a:avLst/>
          </a:prstGeom>
          <a:noFill/>
          <a:ln w="9525">
            <a:noFill/>
            <a:miter lim="800000"/>
            <a:headEnd/>
            <a:tailEnd/>
          </a:ln>
        </p:spPr>
        <p:txBody>
          <a:bodyPr lIns="92232" tIns="46116" rIns="92232" bIns="46116" anchor="b"/>
          <a:lstStyle/>
          <a:p>
            <a:pPr algn="r" defTabSz="922220"/>
            <a:fld id="{254826C7-9712-46DA-8992-68A0A077BE8F}" type="slidenum">
              <a:rPr lang="es-CL" sz="1200">
                <a:latin typeface="Arial" charset="0"/>
                <a:ea typeface="ＭＳ Ｐゴシック" charset="-128"/>
                <a:sym typeface="Wingdings" pitchFamily="2" charset="2"/>
              </a:rPr>
              <a:pPr algn="r" defTabSz="922220"/>
              <a:t>17</a:t>
            </a:fld>
            <a:endParaRPr lang="es-CL" sz="1200" dirty="0">
              <a:latin typeface="Arial" charset="0"/>
              <a:ea typeface="ＭＳ Ｐゴシック" charset="-128"/>
              <a:sym typeface="Wingdings" pitchFamily="2" charset="2"/>
            </a:endParaRPr>
          </a:p>
        </p:txBody>
      </p:sp>
      <p:sp>
        <p:nvSpPr>
          <p:cNvPr id="57347" name="Rectangle 2"/>
          <p:cNvSpPr>
            <a:spLocks noGrp="1" noRot="1" noChangeAspect="1" noChangeArrowheads="1" noTextEdit="1"/>
          </p:cNvSpPr>
          <p:nvPr>
            <p:ph type="sldImg"/>
          </p:nvPr>
        </p:nvSpPr>
        <p:spPr>
          <a:xfrm>
            <a:off x="1177925" y="695325"/>
            <a:ext cx="4641850" cy="3481388"/>
          </a:xfrm>
          <a:ln/>
        </p:spPr>
      </p:sp>
      <p:sp>
        <p:nvSpPr>
          <p:cNvPr id="57348" name="Rectangle 3"/>
          <p:cNvSpPr>
            <a:spLocks noGrp="1" noChangeArrowheads="1"/>
          </p:cNvSpPr>
          <p:nvPr>
            <p:ph type="body" idx="1"/>
          </p:nvPr>
        </p:nvSpPr>
        <p:spPr>
          <a:xfrm>
            <a:off x="700088" y="4410075"/>
            <a:ext cx="5599112" cy="4178300"/>
          </a:xfrm>
          <a:noFill/>
          <a:ln/>
        </p:spPr>
        <p:txBody>
          <a:bodyPr lIns="92232" tIns="46116" rIns="92232" bIns="46116"/>
          <a:lstStyle/>
          <a:p>
            <a:pPr eaLnBrk="1" hangingPunct="1"/>
            <a:endParaRPr lang="es-ES_tradnl"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algn="just">
              <a:lnSpc>
                <a:spcPct val="90000"/>
              </a:lnSpc>
              <a:buFontTx/>
              <a:buChar char="•"/>
            </a:pPr>
            <a:endParaRPr lang="es-MX"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algn="just">
              <a:lnSpc>
                <a:spcPct val="90000"/>
              </a:lnSpc>
              <a:buFontTx/>
              <a:buChar char="•"/>
            </a:pPr>
            <a:endParaRPr lang="es-MX"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962400" y="8816975"/>
            <a:ext cx="3033713" cy="465138"/>
          </a:xfrm>
          <a:prstGeom prst="rect">
            <a:avLst/>
          </a:prstGeom>
          <a:noFill/>
          <a:ln w="9525">
            <a:noFill/>
            <a:miter lim="800000"/>
            <a:headEnd/>
            <a:tailEnd/>
          </a:ln>
        </p:spPr>
        <p:txBody>
          <a:bodyPr lIns="92446" tIns="46223" rIns="92446" bIns="46223" anchor="b"/>
          <a:lstStyle/>
          <a:p>
            <a:pPr algn="r" defTabSz="923925"/>
            <a:fld id="{AAFC2DCC-2EDA-4988-A418-FB2A1FD24FE8}" type="slidenum">
              <a:rPr lang="es-ES" sz="1200"/>
              <a:pPr algn="r" defTabSz="923925"/>
              <a:t>20</a:t>
            </a:fld>
            <a:endParaRPr lang="es-ES" sz="1200"/>
          </a:p>
        </p:txBody>
      </p:sp>
      <p:sp>
        <p:nvSpPr>
          <p:cNvPr id="69635" name="1 Marcador de imagen de diapositiva"/>
          <p:cNvSpPr>
            <a:spLocks noGrp="1" noRot="1" noChangeAspect="1" noTextEdit="1"/>
          </p:cNvSpPr>
          <p:nvPr>
            <p:ph type="sldImg"/>
          </p:nvPr>
        </p:nvSpPr>
        <p:spPr>
          <a:xfrm>
            <a:off x="1177925" y="693738"/>
            <a:ext cx="4641850" cy="3481387"/>
          </a:xfrm>
          <a:ln/>
        </p:spPr>
      </p:sp>
      <p:sp>
        <p:nvSpPr>
          <p:cNvPr id="69636" name="2 Marcador de notas"/>
          <p:cNvSpPr>
            <a:spLocks noGrp="1"/>
          </p:cNvSpPr>
          <p:nvPr>
            <p:ph type="body" idx="1"/>
          </p:nvPr>
        </p:nvSpPr>
        <p:spPr>
          <a:xfrm>
            <a:off x="909638" y="4425950"/>
            <a:ext cx="5132387" cy="4178300"/>
          </a:xfrm>
          <a:noFill/>
          <a:ln/>
        </p:spPr>
        <p:txBody>
          <a:bodyPr wrap="none" lIns="92581" tIns="46292" rIns="92581" bIns="46292"/>
          <a:lstStyle/>
          <a:p>
            <a:pPr eaLnBrk="1" hangingPunct="1"/>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963541" y="8817063"/>
            <a:ext cx="3032641" cy="465107"/>
          </a:xfrm>
          <a:prstGeom prst="rect">
            <a:avLst/>
          </a:prstGeom>
          <a:noFill/>
          <a:ln w="9525">
            <a:noFill/>
            <a:miter lim="800000"/>
            <a:headEnd/>
            <a:tailEnd/>
          </a:ln>
        </p:spPr>
        <p:txBody>
          <a:bodyPr lIns="91333" tIns="45666" rIns="91333" bIns="45666" anchor="b"/>
          <a:lstStyle/>
          <a:p>
            <a:pPr algn="r" defTabSz="913619"/>
            <a:fld id="{7194B22A-18A8-4014-945D-B269A3DBD5B8}" type="slidenum">
              <a:rPr lang="es-CL" sz="1100">
                <a:ea typeface="MS PGothic" pitchFamily="34" charset="-128"/>
                <a:sym typeface="Wingdings" pitchFamily="2" charset="2"/>
              </a:rPr>
              <a:pPr algn="r" defTabSz="913619"/>
              <a:t>22</a:t>
            </a:fld>
            <a:endParaRPr lang="es-CL" sz="1100" dirty="0">
              <a:ea typeface="MS PGothic" pitchFamily="34" charset="-128"/>
              <a:sym typeface="Wingdings" pitchFamily="2" charset="2"/>
            </a:endParaRPr>
          </a:p>
        </p:txBody>
      </p:sp>
      <p:sp>
        <p:nvSpPr>
          <p:cNvPr id="54275" name="Rectangle 2"/>
          <p:cNvSpPr>
            <a:spLocks noGrp="1" noRot="1" noChangeAspect="1" noChangeArrowheads="1" noTextEdit="1"/>
          </p:cNvSpPr>
          <p:nvPr>
            <p:ph type="sldImg"/>
          </p:nvPr>
        </p:nvSpPr>
        <p:spPr>
          <a:xfrm>
            <a:off x="1177925" y="695325"/>
            <a:ext cx="4641850" cy="3481388"/>
          </a:xfrm>
          <a:ln/>
        </p:spPr>
      </p:sp>
      <p:sp>
        <p:nvSpPr>
          <p:cNvPr id="54276" name="Rectangle 3"/>
          <p:cNvSpPr>
            <a:spLocks noGrp="1" noChangeArrowheads="1"/>
          </p:cNvSpPr>
          <p:nvPr>
            <p:ph type="body" idx="1"/>
          </p:nvPr>
        </p:nvSpPr>
        <p:spPr>
          <a:xfrm>
            <a:off x="700073" y="4410069"/>
            <a:ext cx="5599071" cy="4178279"/>
          </a:xfrm>
          <a:noFill/>
          <a:ln/>
        </p:spPr>
        <p:txBody>
          <a:bodyPr lIns="91333" tIns="45666" rIns="91333" bIns="45666"/>
          <a:lstStyle/>
          <a:p>
            <a:pPr eaLnBrk="1" hangingPunct="1"/>
            <a:endParaRPr lang="es-ES_tradn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963541" y="8817063"/>
            <a:ext cx="3032641" cy="465107"/>
          </a:xfrm>
          <a:prstGeom prst="rect">
            <a:avLst/>
          </a:prstGeom>
          <a:noFill/>
          <a:ln w="9525">
            <a:noFill/>
            <a:miter lim="800000"/>
            <a:headEnd/>
            <a:tailEnd/>
          </a:ln>
        </p:spPr>
        <p:txBody>
          <a:bodyPr lIns="91333" tIns="45666" rIns="91333" bIns="45666" anchor="b"/>
          <a:lstStyle/>
          <a:p>
            <a:pPr algn="r" defTabSz="913619"/>
            <a:fld id="{B8EA1C0B-14F4-4783-9709-72EE7063B6DE}" type="slidenum">
              <a:rPr lang="es-CL" sz="1100">
                <a:ea typeface="MS PGothic" pitchFamily="34" charset="-128"/>
                <a:sym typeface="Wingdings" pitchFamily="2" charset="2"/>
              </a:rPr>
              <a:pPr algn="r" defTabSz="913619"/>
              <a:t>23</a:t>
            </a:fld>
            <a:endParaRPr lang="es-CL" sz="1100" dirty="0">
              <a:ea typeface="MS PGothic" pitchFamily="34" charset="-128"/>
              <a:sym typeface="Wingdings" pitchFamily="2" charset="2"/>
            </a:endParaRPr>
          </a:p>
        </p:txBody>
      </p:sp>
      <p:sp>
        <p:nvSpPr>
          <p:cNvPr id="55299" name="Rectangle 2"/>
          <p:cNvSpPr>
            <a:spLocks noGrp="1" noRot="1" noChangeAspect="1" noChangeArrowheads="1" noTextEdit="1"/>
          </p:cNvSpPr>
          <p:nvPr>
            <p:ph type="sldImg"/>
          </p:nvPr>
        </p:nvSpPr>
        <p:spPr>
          <a:xfrm>
            <a:off x="1179513" y="695325"/>
            <a:ext cx="4641850" cy="3481388"/>
          </a:xfrm>
          <a:ln/>
        </p:spPr>
      </p:sp>
      <p:sp>
        <p:nvSpPr>
          <p:cNvPr id="55300" name="Rectangle 3"/>
          <p:cNvSpPr>
            <a:spLocks noGrp="1" noChangeArrowheads="1"/>
          </p:cNvSpPr>
          <p:nvPr>
            <p:ph type="body" idx="1"/>
          </p:nvPr>
        </p:nvSpPr>
        <p:spPr>
          <a:xfrm>
            <a:off x="933942" y="4410069"/>
            <a:ext cx="5129825" cy="4178279"/>
          </a:xfrm>
          <a:noFill/>
          <a:ln/>
        </p:spPr>
        <p:txBody>
          <a:bodyPr lIns="91333" tIns="45666" rIns="91333" bIns="45666"/>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63541" y="8817063"/>
            <a:ext cx="3032641" cy="465107"/>
          </a:xfrm>
          <a:prstGeom prst="rect">
            <a:avLst/>
          </a:prstGeom>
          <a:noFill/>
          <a:ln w="9525">
            <a:noFill/>
            <a:miter lim="800000"/>
            <a:headEnd/>
            <a:tailEnd/>
          </a:ln>
        </p:spPr>
        <p:txBody>
          <a:bodyPr lIns="91333" tIns="45666" rIns="91333" bIns="45666" anchor="b"/>
          <a:lstStyle/>
          <a:p>
            <a:pPr algn="r" defTabSz="913619"/>
            <a:fld id="{F96C8E08-1FFF-4A21-9FD0-9E0A6CCC6596}" type="slidenum">
              <a:rPr lang="es-CL" sz="1100">
                <a:ea typeface="MS PGothic" pitchFamily="34" charset="-128"/>
                <a:sym typeface="Wingdings" pitchFamily="2" charset="2"/>
              </a:rPr>
              <a:pPr algn="r" defTabSz="913619"/>
              <a:t>2</a:t>
            </a:fld>
            <a:endParaRPr lang="es-CL" sz="1100" dirty="0">
              <a:ea typeface="MS PGothic" pitchFamily="34" charset="-128"/>
              <a:sym typeface="Wingdings" pitchFamily="2" charset="2"/>
            </a:endParaRPr>
          </a:p>
        </p:txBody>
      </p:sp>
      <p:sp>
        <p:nvSpPr>
          <p:cNvPr id="41987" name="Rectangle 2"/>
          <p:cNvSpPr>
            <a:spLocks noGrp="1" noRot="1" noChangeAspect="1" noChangeArrowheads="1" noTextEdit="1"/>
          </p:cNvSpPr>
          <p:nvPr>
            <p:ph type="sldImg"/>
          </p:nvPr>
        </p:nvSpPr>
        <p:spPr>
          <a:xfrm>
            <a:off x="1177925" y="695325"/>
            <a:ext cx="4641850" cy="3481388"/>
          </a:xfrm>
          <a:ln/>
        </p:spPr>
      </p:sp>
      <p:sp>
        <p:nvSpPr>
          <p:cNvPr id="41988" name="Rectangle 3"/>
          <p:cNvSpPr>
            <a:spLocks noGrp="1" noChangeArrowheads="1"/>
          </p:cNvSpPr>
          <p:nvPr>
            <p:ph type="body" idx="1"/>
          </p:nvPr>
        </p:nvSpPr>
        <p:spPr>
          <a:xfrm>
            <a:off x="700073" y="4410069"/>
            <a:ext cx="5599071" cy="4178279"/>
          </a:xfrm>
          <a:noFill/>
          <a:ln/>
        </p:spPr>
        <p:txBody>
          <a:bodyPr lIns="91333" tIns="45666" rIns="91333" bIns="45666"/>
          <a:lstStyle/>
          <a:p>
            <a:pPr eaLnBrk="1" hangingPunct="1"/>
            <a:endParaRPr lang="es-ES_trad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963541" y="8817063"/>
            <a:ext cx="3032641" cy="465107"/>
          </a:xfrm>
          <a:prstGeom prst="rect">
            <a:avLst/>
          </a:prstGeom>
          <a:noFill/>
          <a:ln w="9525">
            <a:noFill/>
            <a:miter lim="800000"/>
            <a:headEnd/>
            <a:tailEnd/>
          </a:ln>
        </p:spPr>
        <p:txBody>
          <a:bodyPr lIns="91333" tIns="45666" rIns="91333" bIns="45666" anchor="b"/>
          <a:lstStyle/>
          <a:p>
            <a:pPr algn="r" defTabSz="913619"/>
            <a:fld id="{B8EA1C0B-14F4-4783-9709-72EE7063B6DE}" type="slidenum">
              <a:rPr lang="es-CL" sz="1100">
                <a:ea typeface="MS PGothic" pitchFamily="34" charset="-128"/>
                <a:sym typeface="Wingdings" pitchFamily="2" charset="2"/>
              </a:rPr>
              <a:pPr algn="r" defTabSz="913619"/>
              <a:t>24</a:t>
            </a:fld>
            <a:endParaRPr lang="es-CL" sz="1100" dirty="0">
              <a:ea typeface="MS PGothic" pitchFamily="34" charset="-128"/>
              <a:sym typeface="Wingdings" pitchFamily="2" charset="2"/>
            </a:endParaRPr>
          </a:p>
        </p:txBody>
      </p:sp>
      <p:sp>
        <p:nvSpPr>
          <p:cNvPr id="55299" name="Rectangle 2"/>
          <p:cNvSpPr>
            <a:spLocks noGrp="1" noRot="1" noChangeAspect="1" noChangeArrowheads="1" noTextEdit="1"/>
          </p:cNvSpPr>
          <p:nvPr>
            <p:ph type="sldImg"/>
          </p:nvPr>
        </p:nvSpPr>
        <p:spPr>
          <a:xfrm>
            <a:off x="1179513" y="695325"/>
            <a:ext cx="4641850" cy="3481388"/>
          </a:xfrm>
          <a:ln/>
        </p:spPr>
      </p:sp>
      <p:sp>
        <p:nvSpPr>
          <p:cNvPr id="55300" name="Rectangle 3"/>
          <p:cNvSpPr>
            <a:spLocks noGrp="1" noChangeArrowheads="1"/>
          </p:cNvSpPr>
          <p:nvPr>
            <p:ph type="body" idx="1"/>
          </p:nvPr>
        </p:nvSpPr>
        <p:spPr>
          <a:xfrm>
            <a:off x="933942" y="4410069"/>
            <a:ext cx="5129825" cy="4178279"/>
          </a:xfrm>
          <a:noFill/>
          <a:ln/>
        </p:spPr>
        <p:txBody>
          <a:bodyPr lIns="91333" tIns="45666" rIns="91333" bIns="45666"/>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963989" y="8818564"/>
            <a:ext cx="3032125" cy="463550"/>
          </a:xfrm>
          <a:prstGeom prst="rect">
            <a:avLst/>
          </a:prstGeom>
          <a:noFill/>
          <a:ln w="9525">
            <a:noFill/>
            <a:miter lim="800000"/>
            <a:headEnd/>
            <a:tailEnd/>
          </a:ln>
        </p:spPr>
        <p:txBody>
          <a:bodyPr lIns="92992" tIns="46495" rIns="92992" bIns="46495" anchor="b"/>
          <a:lstStyle/>
          <a:p>
            <a:pPr algn="r" defTabSz="930156"/>
            <a:fld id="{64B1D112-E7F3-4DB4-9A63-91C1AE69F260}" type="slidenum">
              <a:rPr lang="es-ES" sz="1200"/>
              <a:pPr algn="r" defTabSz="930156"/>
              <a:t>4</a:t>
            </a:fld>
            <a:endParaRPr lang="es-E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701676" y="4411663"/>
            <a:ext cx="5594350" cy="4175125"/>
          </a:xfrm>
          <a:noFill/>
          <a:ln/>
        </p:spPr>
        <p:txBody>
          <a:bodyPr lIns="91224" tIns="45609" rIns="91224" bIns="45609"/>
          <a:lstStyle/>
          <a:p>
            <a:pPr algn="just">
              <a:lnSpc>
                <a:spcPct val="80000"/>
              </a:lnSpc>
              <a:buFontTx/>
              <a:buChar char="•"/>
            </a:pPr>
            <a:endParaRPr lang="es-CL" sz="8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65064" y="8818600"/>
            <a:ext cx="3031122" cy="463571"/>
          </a:xfrm>
          <a:prstGeom prst="rect">
            <a:avLst/>
          </a:prstGeom>
          <a:noFill/>
          <a:ln w="9525">
            <a:noFill/>
            <a:miter lim="800000"/>
            <a:headEnd/>
            <a:tailEnd/>
          </a:ln>
        </p:spPr>
        <p:txBody>
          <a:bodyPr lIns="92228" tIns="46115" rIns="92228" bIns="46115" anchor="b"/>
          <a:lstStyle/>
          <a:p>
            <a:pPr algn="r" defTabSz="922592"/>
            <a:fld id="{99A910B5-3351-4587-B9A4-B205C9482237}" type="slidenum">
              <a:rPr lang="es-ES" sz="1100"/>
              <a:pPr algn="r" defTabSz="922592"/>
              <a:t>5</a:t>
            </a:fld>
            <a:endParaRPr lang="es-ES" sz="11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algn="just" eaLnBrk="1" hangingPunct="1">
              <a:buFontTx/>
              <a:buChar char="•"/>
            </a:pPr>
            <a:endParaRPr lang="es-C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963541" y="8817064"/>
            <a:ext cx="3032641" cy="465107"/>
          </a:xfrm>
          <a:prstGeom prst="rect">
            <a:avLst/>
          </a:prstGeom>
          <a:noFill/>
          <a:ln w="9525">
            <a:noFill/>
            <a:miter lim="800000"/>
            <a:headEnd/>
            <a:tailEnd/>
          </a:ln>
        </p:spPr>
        <p:txBody>
          <a:bodyPr lIns="91466" tIns="45734" rIns="91466" bIns="45734" anchor="b"/>
          <a:lstStyle/>
          <a:p>
            <a:pPr algn="r" defTabSz="913503"/>
            <a:fld id="{B414F8A4-AAF1-4C68-9D2E-7B2ADCB30409}" type="slidenum">
              <a:rPr lang="es-CL" sz="1100">
                <a:ea typeface="MS PGothic" pitchFamily="34" charset="-128"/>
                <a:sym typeface="Wingdings" pitchFamily="2" charset="2"/>
              </a:rPr>
              <a:pPr algn="r" defTabSz="913503"/>
              <a:t>6</a:t>
            </a:fld>
            <a:endParaRPr lang="es-CL" sz="1100" dirty="0">
              <a:ea typeface="MS PGothic" pitchFamily="34" charset="-128"/>
              <a:sym typeface="Wingdings" pitchFamily="2" charset="2"/>
            </a:endParaRPr>
          </a:p>
        </p:txBody>
      </p:sp>
      <p:sp>
        <p:nvSpPr>
          <p:cNvPr id="44035" name="Rectangle 2"/>
          <p:cNvSpPr>
            <a:spLocks noGrp="1" noRot="1" noChangeAspect="1" noChangeArrowheads="1" noTextEdit="1"/>
          </p:cNvSpPr>
          <p:nvPr>
            <p:ph type="sldImg"/>
          </p:nvPr>
        </p:nvSpPr>
        <p:spPr>
          <a:xfrm>
            <a:off x="1176338" y="696913"/>
            <a:ext cx="4646612" cy="3484562"/>
          </a:xfrm>
          <a:ln/>
        </p:spPr>
      </p:sp>
      <p:sp>
        <p:nvSpPr>
          <p:cNvPr id="44036" name="Rectangle 3"/>
          <p:cNvSpPr>
            <a:spLocks noGrp="1" noChangeArrowheads="1"/>
          </p:cNvSpPr>
          <p:nvPr>
            <p:ph type="body" idx="1"/>
          </p:nvPr>
        </p:nvSpPr>
        <p:spPr>
          <a:xfrm>
            <a:off x="933943" y="4410067"/>
            <a:ext cx="5129825" cy="4176744"/>
          </a:xfrm>
          <a:noFill/>
          <a:ln/>
        </p:spPr>
        <p:txBody>
          <a:bodyPr lIns="91466" tIns="45734" rIns="91466" bIns="45734"/>
          <a:lstStyle/>
          <a:p>
            <a:pPr eaLnBrk="1" hangingPunct="1"/>
            <a:endParaRPr lang="es-ES_trad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63541" y="8817063"/>
            <a:ext cx="3032641" cy="465107"/>
          </a:xfrm>
          <a:prstGeom prst="rect">
            <a:avLst/>
          </a:prstGeom>
          <a:noFill/>
          <a:ln w="9525">
            <a:noFill/>
            <a:miter lim="800000"/>
            <a:headEnd/>
            <a:tailEnd/>
          </a:ln>
        </p:spPr>
        <p:txBody>
          <a:bodyPr lIns="91333" tIns="45666" rIns="91333" bIns="45666" anchor="b"/>
          <a:lstStyle/>
          <a:p>
            <a:pPr algn="r" defTabSz="913619"/>
            <a:fld id="{D3B6E98B-F579-4633-B9B2-BFF070E503D8}" type="slidenum">
              <a:rPr lang="es-CL" sz="1100">
                <a:ea typeface="MS PGothic" pitchFamily="34" charset="-128"/>
                <a:sym typeface="Wingdings" pitchFamily="2" charset="2"/>
              </a:rPr>
              <a:pPr algn="r" defTabSz="913619"/>
              <a:t>7</a:t>
            </a:fld>
            <a:endParaRPr lang="es-CL" sz="1100" dirty="0">
              <a:ea typeface="MS PGothic" pitchFamily="34" charset="-128"/>
              <a:sym typeface="Wingdings" pitchFamily="2" charset="2"/>
            </a:endParaRPr>
          </a:p>
        </p:txBody>
      </p:sp>
      <p:sp>
        <p:nvSpPr>
          <p:cNvPr id="46083" name="Rectangle 2"/>
          <p:cNvSpPr>
            <a:spLocks noGrp="1" noRot="1" noChangeAspect="1" noChangeArrowheads="1" noTextEdit="1"/>
          </p:cNvSpPr>
          <p:nvPr>
            <p:ph type="sldImg"/>
          </p:nvPr>
        </p:nvSpPr>
        <p:spPr>
          <a:xfrm>
            <a:off x="1177925" y="695325"/>
            <a:ext cx="4641850" cy="3481388"/>
          </a:xfrm>
          <a:ln/>
        </p:spPr>
      </p:sp>
      <p:sp>
        <p:nvSpPr>
          <p:cNvPr id="46084" name="Rectangle 3"/>
          <p:cNvSpPr>
            <a:spLocks noGrp="1" noChangeArrowheads="1"/>
          </p:cNvSpPr>
          <p:nvPr>
            <p:ph type="body" idx="1"/>
          </p:nvPr>
        </p:nvSpPr>
        <p:spPr>
          <a:xfrm>
            <a:off x="700073" y="4410069"/>
            <a:ext cx="5599071" cy="4178279"/>
          </a:xfrm>
          <a:noFill/>
          <a:ln/>
        </p:spPr>
        <p:txBody>
          <a:bodyPr lIns="91333" tIns="45666" rIns="91333" bIns="45666"/>
          <a:lstStyle/>
          <a:p>
            <a:pPr eaLnBrk="1" hangingPunct="1"/>
            <a:endParaRPr lang="es-ES_trad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65061" y="8818598"/>
            <a:ext cx="3031121" cy="463571"/>
          </a:xfrm>
          <a:prstGeom prst="rect">
            <a:avLst/>
          </a:prstGeom>
          <a:noFill/>
          <a:ln w="9525">
            <a:noFill/>
            <a:miter lim="800000"/>
            <a:headEnd/>
            <a:tailEnd/>
          </a:ln>
        </p:spPr>
        <p:txBody>
          <a:bodyPr lIns="92264" tIns="46132" rIns="92264" bIns="46132" anchor="b"/>
          <a:lstStyle/>
          <a:p>
            <a:pPr algn="r" defTabSz="921521"/>
            <a:fld id="{7964D738-11A1-41DE-BFF4-6DC606876F29}" type="slidenum">
              <a:rPr lang="es-ES" sz="1100"/>
              <a:pPr algn="r" defTabSz="921521"/>
              <a:t>8</a:t>
            </a:fld>
            <a:endParaRPr lang="es-ES" sz="1100" dirty="0"/>
          </a:p>
        </p:txBody>
      </p:sp>
      <p:sp>
        <p:nvSpPr>
          <p:cNvPr id="48131" name="Rectangle 2"/>
          <p:cNvSpPr>
            <a:spLocks noGrp="1" noRot="1" noChangeAspect="1" noChangeArrowheads="1" noTextEdit="1"/>
          </p:cNvSpPr>
          <p:nvPr>
            <p:ph type="sldImg"/>
          </p:nvPr>
        </p:nvSpPr>
        <p:spPr>
          <a:xfrm>
            <a:off x="1177925" y="700088"/>
            <a:ext cx="4641850" cy="3481387"/>
          </a:xfrm>
          <a:ln/>
        </p:spPr>
      </p:sp>
      <p:sp>
        <p:nvSpPr>
          <p:cNvPr id="48132" name="Rectangle 3"/>
          <p:cNvSpPr>
            <a:spLocks noGrp="1" noChangeArrowheads="1"/>
          </p:cNvSpPr>
          <p:nvPr>
            <p:ph type="body" idx="1"/>
          </p:nvPr>
        </p:nvSpPr>
        <p:spPr>
          <a:xfrm>
            <a:off x="700076" y="4410068"/>
            <a:ext cx="5597552" cy="4175209"/>
          </a:xfrm>
          <a:noFill/>
          <a:ln/>
        </p:spPr>
        <p:txBody>
          <a:bodyPr lIns="92264" tIns="46132" rIns="92264" bIns="46132"/>
          <a:lstStyle/>
          <a:p>
            <a:pPr algn="just">
              <a:buFontTx/>
              <a:buChar char="•"/>
            </a:pPr>
            <a:endParaRPr lang="es-C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63543" y="8817064"/>
            <a:ext cx="3032641" cy="465107"/>
          </a:xfrm>
          <a:prstGeom prst="rect">
            <a:avLst/>
          </a:prstGeom>
          <a:noFill/>
          <a:ln w="9525">
            <a:noFill/>
            <a:miter lim="800000"/>
            <a:headEnd/>
            <a:tailEnd/>
          </a:ln>
        </p:spPr>
        <p:txBody>
          <a:bodyPr lIns="92187" tIns="46093" rIns="92187" bIns="46093" anchor="b"/>
          <a:lstStyle/>
          <a:p>
            <a:pPr algn="r" defTabSz="922166"/>
            <a:fld id="{CB1AC100-EA9A-4A41-AB2F-337C7C339252}" type="slidenum">
              <a:rPr lang="es-CL" sz="1100">
                <a:ea typeface="MS PGothic" pitchFamily="34" charset="-128"/>
                <a:sym typeface="Wingdings" pitchFamily="2" charset="2"/>
              </a:rPr>
              <a:pPr algn="r" defTabSz="922166"/>
              <a:t>9</a:t>
            </a:fld>
            <a:endParaRPr lang="es-CL" sz="1100" dirty="0">
              <a:ea typeface="MS PGothic" pitchFamily="34" charset="-128"/>
              <a:sym typeface="Wingdings" pitchFamily="2" charset="2"/>
            </a:endParaRPr>
          </a:p>
        </p:txBody>
      </p:sp>
      <p:sp>
        <p:nvSpPr>
          <p:cNvPr id="47107" name="Rectangle 2"/>
          <p:cNvSpPr>
            <a:spLocks noGrp="1" noRot="1" noChangeAspect="1" noChangeArrowheads="1" noTextEdit="1"/>
          </p:cNvSpPr>
          <p:nvPr>
            <p:ph type="sldImg"/>
          </p:nvPr>
        </p:nvSpPr>
        <p:spPr>
          <a:xfrm>
            <a:off x="1179513" y="696913"/>
            <a:ext cx="4643437" cy="3481387"/>
          </a:xfrm>
          <a:ln/>
        </p:spPr>
      </p:sp>
      <p:sp>
        <p:nvSpPr>
          <p:cNvPr id="47108" name="Rectangle 3"/>
          <p:cNvSpPr>
            <a:spLocks noGrp="1" noChangeArrowheads="1"/>
          </p:cNvSpPr>
          <p:nvPr>
            <p:ph type="body" idx="1"/>
          </p:nvPr>
        </p:nvSpPr>
        <p:spPr>
          <a:xfrm>
            <a:off x="935458" y="4410071"/>
            <a:ext cx="5126788" cy="4176743"/>
          </a:xfrm>
          <a:noFill/>
          <a:ln/>
        </p:spPr>
        <p:txBody>
          <a:bodyPr lIns="92187" tIns="46093" rIns="92187" bIns="46093"/>
          <a:lstStyle/>
          <a:p>
            <a:pPr eaLnBrk="1" hangingPunct="1"/>
            <a:endParaRPr lang="es-C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797B6228-62EF-4B6A-BAD0-0AEC1038D06C}" type="slidenum">
              <a:rPr lang="es-ES"/>
              <a:pPr/>
              <a:t>10</a:t>
            </a:fld>
            <a:endParaRPr lang="es-ES"/>
          </a:p>
        </p:txBody>
      </p:sp>
      <p:sp>
        <p:nvSpPr>
          <p:cNvPr id="141314" name="Rectangle 7"/>
          <p:cNvSpPr txBox="1">
            <a:spLocks noGrp="1" noChangeArrowheads="1"/>
          </p:cNvSpPr>
          <p:nvPr/>
        </p:nvSpPr>
        <p:spPr bwMode="auto">
          <a:xfrm>
            <a:off x="3962945" y="8817615"/>
            <a:ext cx="3033143" cy="464503"/>
          </a:xfrm>
          <a:prstGeom prst="rect">
            <a:avLst/>
          </a:prstGeom>
          <a:noFill/>
          <a:ln w="9525">
            <a:noFill/>
            <a:miter lim="800000"/>
            <a:headEnd/>
            <a:tailEnd/>
          </a:ln>
        </p:spPr>
        <p:txBody>
          <a:bodyPr lIns="92386" tIns="46193" rIns="92386" bIns="46193" anchor="b"/>
          <a:lstStyle/>
          <a:p>
            <a:pPr algn="r" defTabSz="923451"/>
            <a:fld id="{93152645-ED80-4B96-B014-83E6F47016EA}" type="slidenum">
              <a:rPr lang="es-ES" sz="1200"/>
              <a:pPr algn="r" defTabSz="923451"/>
              <a:t>10</a:t>
            </a:fld>
            <a:endParaRPr lang="es-ES" sz="1200" dirty="0"/>
          </a:p>
        </p:txBody>
      </p:sp>
      <p:sp>
        <p:nvSpPr>
          <p:cNvPr id="141315" name="Rectangle 7"/>
          <p:cNvSpPr txBox="1">
            <a:spLocks noGrp="1" noChangeArrowheads="1"/>
          </p:cNvSpPr>
          <p:nvPr/>
        </p:nvSpPr>
        <p:spPr bwMode="auto">
          <a:xfrm>
            <a:off x="3961327" y="8816034"/>
            <a:ext cx="3034758" cy="466087"/>
          </a:xfrm>
          <a:prstGeom prst="rect">
            <a:avLst/>
          </a:prstGeom>
          <a:noFill/>
          <a:ln w="9525">
            <a:noFill/>
            <a:miter lim="800000"/>
            <a:headEnd/>
            <a:tailEnd/>
          </a:ln>
        </p:spPr>
        <p:txBody>
          <a:bodyPr lIns="91803" tIns="45902" rIns="91803" bIns="45902" anchor="b"/>
          <a:lstStyle/>
          <a:p>
            <a:pPr algn="r" defTabSz="917103"/>
            <a:fld id="{82A06086-1335-4D77-8A78-919E7B735F15}" type="slidenum">
              <a:rPr lang="es-ES" sz="1200"/>
              <a:pPr algn="r" defTabSz="917103"/>
              <a:t>10</a:t>
            </a:fld>
            <a:endParaRPr lang="es-ES" sz="1200" dirty="0"/>
          </a:p>
        </p:txBody>
      </p:sp>
      <p:sp>
        <p:nvSpPr>
          <p:cNvPr id="141316" name="Rectangle 7"/>
          <p:cNvSpPr txBox="1">
            <a:spLocks noGrp="1" noChangeArrowheads="1"/>
          </p:cNvSpPr>
          <p:nvPr/>
        </p:nvSpPr>
        <p:spPr bwMode="auto">
          <a:xfrm>
            <a:off x="3961327" y="8816034"/>
            <a:ext cx="3034758" cy="466087"/>
          </a:xfrm>
          <a:prstGeom prst="rect">
            <a:avLst/>
          </a:prstGeom>
          <a:noFill/>
          <a:ln w="9525">
            <a:noFill/>
            <a:miter lim="800000"/>
            <a:headEnd/>
            <a:tailEnd/>
          </a:ln>
        </p:spPr>
        <p:txBody>
          <a:bodyPr lIns="91786" tIns="45893" rIns="91786" bIns="45893" anchor="b"/>
          <a:lstStyle/>
          <a:p>
            <a:pPr algn="r" defTabSz="917103"/>
            <a:fld id="{1D8EB92D-C0F4-46C6-A775-9DCD861AB590}" type="slidenum">
              <a:rPr lang="es-ES" sz="1200"/>
              <a:pPr algn="r" defTabSz="917103"/>
              <a:t>10</a:t>
            </a:fld>
            <a:endParaRPr lang="es-ES" sz="1200" dirty="0"/>
          </a:p>
        </p:txBody>
      </p:sp>
      <p:sp>
        <p:nvSpPr>
          <p:cNvPr id="141317" name="Rectangle 2"/>
          <p:cNvSpPr>
            <a:spLocks noGrp="1" noRot="1" noChangeAspect="1" noChangeArrowheads="1" noTextEdit="1"/>
          </p:cNvSpPr>
          <p:nvPr>
            <p:ph type="sldImg"/>
          </p:nvPr>
        </p:nvSpPr>
        <p:spPr>
          <a:ln/>
        </p:spPr>
      </p:sp>
      <p:sp>
        <p:nvSpPr>
          <p:cNvPr id="141318" name="Rectangle 3"/>
          <p:cNvSpPr>
            <a:spLocks noGrp="1" noChangeArrowheads="1"/>
          </p:cNvSpPr>
          <p:nvPr>
            <p:ph type="body" idx="1"/>
          </p:nvPr>
        </p:nvSpPr>
        <p:spPr>
          <a:xfrm>
            <a:off x="700582" y="4410395"/>
            <a:ext cx="5599774" cy="4177348"/>
          </a:xfrm>
          <a:noFill/>
        </p:spPr>
        <p:txBody>
          <a:bodyPr lIns="91786" tIns="45893" rIns="91786" bIns="45893"/>
          <a:lstStyle/>
          <a:p>
            <a:pPr algn="just">
              <a:buFontTx/>
              <a:buChar char="•"/>
            </a:pPr>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4 Marcador de pie de página"/>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Diapositiva de título">
    <p:spTree>
      <p:nvGrpSpPr>
        <p:cNvPr id="1" name=""/>
        <p:cNvGrpSpPr/>
        <p:nvPr/>
      </p:nvGrpSpPr>
      <p:grpSpPr>
        <a:xfrm>
          <a:off x="0" y="0"/>
          <a:ext cx="0" cy="0"/>
          <a:chOff x="0" y="0"/>
          <a:chExt cx="0" cy="0"/>
        </a:xfrm>
      </p:grpSpPr>
      <p:pic>
        <p:nvPicPr>
          <p:cNvPr id="4" name="Picture 2" descr="patron_ppt_2010c"/>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3"/>
          <p:cNvSpPr txBox="1">
            <a:spLocks noChangeArrowheads="1"/>
          </p:cNvSpPr>
          <p:nvPr/>
        </p:nvSpPr>
        <p:spPr bwMode="auto">
          <a:xfrm>
            <a:off x="6588125" y="6513513"/>
            <a:ext cx="384175" cy="228600"/>
          </a:xfrm>
          <a:prstGeom prst="rect">
            <a:avLst/>
          </a:prstGeom>
          <a:noFill/>
          <a:ln w="9525">
            <a:noFill/>
            <a:miter lim="800000"/>
            <a:headEnd/>
            <a:tailEnd/>
          </a:ln>
          <a:effectLst/>
        </p:spPr>
        <p:txBody>
          <a:bodyPr wrap="none">
            <a:spAutoFit/>
          </a:bodyPr>
          <a:lstStyle/>
          <a:p>
            <a:pPr>
              <a:defRPr/>
            </a:pPr>
            <a:fld id="{2DCBF578-DBA0-47E0-9A16-DB2C2049C83B}" type="slidenum">
              <a:rPr lang="es-ES_tradnl" sz="900">
                <a:solidFill>
                  <a:schemeClr val="bg1"/>
                </a:solidFill>
                <a:latin typeface="Arial" pitchFamily="34" charset="0"/>
              </a:rPr>
              <a:pPr>
                <a:defRPr/>
              </a:pPr>
              <a:t>‹Nº›</a:t>
            </a:fld>
            <a:endParaRPr lang="es-ES_tradnl" sz="900">
              <a:solidFill>
                <a:schemeClr val="bg1"/>
              </a:solidFill>
              <a:latin typeface="Arial" pitchFamily="34" charset="0"/>
            </a:endParaRPr>
          </a:p>
        </p:txBody>
      </p:sp>
      <p:sp>
        <p:nvSpPr>
          <p:cNvPr id="6" name="Text Box 5"/>
          <p:cNvSpPr txBox="1">
            <a:spLocks noChangeArrowheads="1"/>
          </p:cNvSpPr>
          <p:nvPr/>
        </p:nvSpPr>
        <p:spPr bwMode="auto">
          <a:xfrm>
            <a:off x="7299325" y="6564313"/>
            <a:ext cx="184150" cy="396875"/>
          </a:xfrm>
          <a:prstGeom prst="rect">
            <a:avLst/>
          </a:prstGeom>
          <a:noFill/>
          <a:ln w="9525">
            <a:noFill/>
            <a:miter lim="800000"/>
            <a:headEnd/>
            <a:tailEnd/>
          </a:ln>
          <a:effectLst/>
        </p:spPr>
        <p:txBody>
          <a:bodyPr wrap="none">
            <a:spAutoFit/>
          </a:bodyPr>
          <a:lstStyle/>
          <a:p>
            <a:pPr>
              <a:defRPr/>
            </a:pPr>
            <a:endParaRPr lang="es-CL" sz="2000">
              <a:latin typeface="Arial" pitchFamily="34" charset="0"/>
            </a:endParaRPr>
          </a:p>
        </p:txBody>
      </p:sp>
      <p:sp>
        <p:nvSpPr>
          <p:cNvPr id="7" name="Rectangle 6"/>
          <p:cNvSpPr>
            <a:spLocks noChangeArrowheads="1"/>
          </p:cNvSpPr>
          <p:nvPr/>
        </p:nvSpPr>
        <p:spPr bwMode="auto">
          <a:xfrm>
            <a:off x="3205163" y="6107113"/>
            <a:ext cx="5938837" cy="201612"/>
          </a:xfrm>
          <a:prstGeom prst="rect">
            <a:avLst/>
          </a:prstGeom>
          <a:noFill/>
          <a:ln w="9525">
            <a:noFill/>
            <a:miter lim="800000"/>
            <a:headEnd/>
            <a:tailEnd/>
          </a:ln>
          <a:effectLst/>
        </p:spPr>
        <p:txBody>
          <a:bodyPr anchor="ctr">
            <a:spAutoFit/>
          </a:bodyPr>
          <a:lstStyle/>
          <a:p>
            <a:pPr algn="r" eaLnBrk="0" hangingPunct="0">
              <a:defRPr/>
            </a:pPr>
            <a:r>
              <a:rPr lang="en-US" sz="700">
                <a:solidFill>
                  <a:schemeClr val="bg1"/>
                </a:solidFill>
              </a:rPr>
              <a:t>Copyrights © 2011 by CODELCO-CHILE.  All Rights Reserved.</a:t>
            </a:r>
          </a:p>
        </p:txBody>
      </p:sp>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3" name="2 Marcador de pie de página"/>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1266" name="Picture 2" descr="patron_ppt_2010c"/>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sp>
        <p:nvSpPr>
          <p:cNvPr id="202755" name="Text Box 3"/>
          <p:cNvSpPr txBox="1">
            <a:spLocks noChangeArrowheads="1"/>
          </p:cNvSpPr>
          <p:nvPr/>
        </p:nvSpPr>
        <p:spPr bwMode="auto">
          <a:xfrm>
            <a:off x="6588125" y="6513513"/>
            <a:ext cx="323850" cy="228600"/>
          </a:xfrm>
          <a:prstGeom prst="rect">
            <a:avLst/>
          </a:prstGeom>
          <a:noFill/>
          <a:ln w="9525">
            <a:noFill/>
            <a:miter lim="800000"/>
            <a:headEnd/>
            <a:tailEnd/>
          </a:ln>
          <a:effectLst/>
        </p:spPr>
        <p:txBody>
          <a:bodyPr wrap="none">
            <a:spAutoFit/>
          </a:bodyPr>
          <a:lstStyle/>
          <a:p>
            <a:pPr>
              <a:defRPr/>
            </a:pPr>
            <a:fld id="{F78E1E81-A6EB-48E2-AD9A-7BB901BDEC64}" type="slidenum">
              <a:rPr lang="es-ES_tradnl" sz="900">
                <a:solidFill>
                  <a:schemeClr val="bg1"/>
                </a:solidFill>
                <a:cs typeface="+mn-cs"/>
              </a:rPr>
              <a:pPr>
                <a:defRPr/>
              </a:pPr>
              <a:t>‹Nº›</a:t>
            </a:fld>
            <a:endParaRPr lang="es-ES_tradnl" sz="900" dirty="0">
              <a:solidFill>
                <a:schemeClr val="bg1"/>
              </a:solidFill>
              <a:cs typeface="+mn-cs"/>
            </a:endParaRPr>
          </a:p>
        </p:txBody>
      </p:sp>
      <p:sp>
        <p:nvSpPr>
          <p:cNvPr id="202756" name="Rectangle 4"/>
          <p:cNvSpPr>
            <a:spLocks noGrp="1" noChangeArrowheads="1"/>
          </p:cNvSpPr>
          <p:nvPr>
            <p:ph type="ftr" sz="quarter" idx="3"/>
          </p:nvPr>
        </p:nvSpPr>
        <p:spPr bwMode="auto">
          <a:xfrm>
            <a:off x="250825" y="6453188"/>
            <a:ext cx="5834063"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000" b="1">
                <a:solidFill>
                  <a:schemeClr val="bg1"/>
                </a:solidFill>
                <a:latin typeface="Arial" pitchFamily="34" charset="0"/>
                <a:cs typeface="+mn-cs"/>
              </a:defRPr>
            </a:lvl1pPr>
          </a:lstStyle>
          <a:p>
            <a:pPr>
              <a:defRPr/>
            </a:pPr>
            <a:r>
              <a:rPr lang="es-ES_tradnl"/>
              <a:t>Diego He</a:t>
            </a:r>
            <a:r>
              <a:rPr lang="es-ES_tradnl">
                <a:latin typeface="Arial monospaced for SAP" pitchFamily="49" charset="0"/>
              </a:rPr>
              <a:t>r</a:t>
            </a:r>
            <a:r>
              <a:rPr lang="es-ES_tradnl"/>
              <a:t>nández | </a:t>
            </a:r>
            <a:r>
              <a:rPr lang="en-US"/>
              <a:t>Metal Bulletin Copper Conference 2010</a:t>
            </a:r>
          </a:p>
        </p:txBody>
      </p:sp>
      <p:sp>
        <p:nvSpPr>
          <p:cNvPr id="202757" name="Text Box 5"/>
          <p:cNvSpPr txBox="1">
            <a:spLocks noChangeArrowheads="1"/>
          </p:cNvSpPr>
          <p:nvPr/>
        </p:nvSpPr>
        <p:spPr bwMode="auto">
          <a:xfrm>
            <a:off x="7299325" y="6564313"/>
            <a:ext cx="184150" cy="396875"/>
          </a:xfrm>
          <a:prstGeom prst="rect">
            <a:avLst/>
          </a:prstGeom>
          <a:noFill/>
          <a:ln w="9525">
            <a:noFill/>
            <a:miter lim="800000"/>
            <a:headEnd/>
            <a:tailEnd/>
          </a:ln>
          <a:effectLst/>
        </p:spPr>
        <p:txBody>
          <a:bodyPr wrap="none">
            <a:spAutoFit/>
          </a:bodyPr>
          <a:lstStyle/>
          <a:p>
            <a:pPr>
              <a:defRPr/>
            </a:pPr>
            <a:endParaRPr lang="es-CL" sz="2000" dirty="0">
              <a:cs typeface="+mn-cs"/>
            </a:endParaRPr>
          </a:p>
        </p:txBody>
      </p:sp>
      <p:sp>
        <p:nvSpPr>
          <p:cNvPr id="202758" name="Rectangle 6"/>
          <p:cNvSpPr>
            <a:spLocks noChangeArrowheads="1"/>
          </p:cNvSpPr>
          <p:nvPr/>
        </p:nvSpPr>
        <p:spPr bwMode="auto">
          <a:xfrm>
            <a:off x="3205163" y="6107113"/>
            <a:ext cx="5938837" cy="201612"/>
          </a:xfrm>
          <a:prstGeom prst="rect">
            <a:avLst/>
          </a:prstGeom>
          <a:noFill/>
          <a:ln w="9525">
            <a:noFill/>
            <a:miter lim="800000"/>
            <a:headEnd/>
            <a:tailEnd/>
          </a:ln>
          <a:effectLst/>
        </p:spPr>
        <p:txBody>
          <a:bodyPr anchor="ctr">
            <a:spAutoFit/>
          </a:bodyPr>
          <a:lstStyle/>
          <a:p>
            <a:pPr algn="r" eaLnBrk="0" hangingPunct="0">
              <a:defRPr/>
            </a:pPr>
            <a:r>
              <a:rPr lang="en-US" sz="700" dirty="0">
                <a:solidFill>
                  <a:schemeClr val="bg1"/>
                </a:solidFill>
                <a:cs typeface="+mn-cs"/>
              </a:rPr>
              <a:t>Copyrights © 2010 by CODELCO-CHILE.  All Rights Reserved.</a:t>
            </a:r>
          </a:p>
        </p:txBody>
      </p:sp>
    </p:spTree>
  </p:cSld>
  <p:clrMap bg1="lt1" tx1="dk1" bg2="lt2" tx2="dk2" accent1="accent1" accent2="accent2" accent3="accent3" accent4="accent4" accent5="accent5" accent6="accent6" hlink="hlink" folHlink="folHlink"/>
  <p:sldLayoutIdLst>
    <p:sldLayoutId id="2147484024" r:id="rId1"/>
    <p:sldLayoutId id="2147484036" r:id="rId2"/>
    <p:sldLayoutId id="2147484038" r:id="rId3"/>
    <p:sldLayoutId id="2147484039" r:id="rId4"/>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231775" indent="-231775" algn="l" rtl="0" eaLnBrk="0" fontAlgn="base" hangingPunct="0">
        <a:spcBef>
          <a:spcPct val="20000"/>
        </a:spcBef>
        <a:spcAft>
          <a:spcPct val="0"/>
        </a:spcAft>
        <a:buClr>
          <a:schemeClr val="accent2"/>
        </a:buClr>
        <a:buFont typeface="Times" pitchFamily="18" charset="0"/>
        <a:buChar char="•"/>
        <a:defRPr sz="2200">
          <a:solidFill>
            <a:schemeClr val="tx1"/>
          </a:solidFill>
          <a:latin typeface="+mn-lt"/>
          <a:ea typeface="+mn-ea"/>
          <a:cs typeface="+mn-cs"/>
        </a:defRPr>
      </a:lvl1pPr>
      <a:lvl2pPr marL="630238" indent="-173038" algn="l" rtl="0" eaLnBrk="0" fontAlgn="base" hangingPunct="0">
        <a:spcBef>
          <a:spcPct val="20000"/>
        </a:spcBef>
        <a:spcAft>
          <a:spcPct val="0"/>
        </a:spcAft>
        <a:buClr>
          <a:schemeClr val="accent2"/>
        </a:buClr>
        <a:buFont typeface="Times" pitchFamily="18" charset="0"/>
        <a:buChar char="-"/>
        <a:defRPr sz="2000">
          <a:solidFill>
            <a:schemeClr val="tx1"/>
          </a:solidFill>
          <a:latin typeface="+mn-lt"/>
        </a:defRPr>
      </a:lvl2pPr>
      <a:lvl3pPr marL="1081088" indent="-166688" algn="l" rtl="0" eaLnBrk="0" fontAlgn="base" hangingPunct="0">
        <a:spcBef>
          <a:spcPct val="20000"/>
        </a:spcBef>
        <a:spcAft>
          <a:spcPct val="0"/>
        </a:spcAft>
        <a:buClr>
          <a:schemeClr val="accent2"/>
        </a:buClr>
        <a:buFont typeface="Times" pitchFamily="18" charset="0"/>
        <a:buChar char="-"/>
        <a:defRPr>
          <a:solidFill>
            <a:schemeClr val="tx1"/>
          </a:solidFill>
          <a:latin typeface="+mn-lt"/>
        </a:defRPr>
      </a:lvl3pPr>
      <a:lvl4pPr marL="1600200" indent="-228600" algn="l" rtl="0" eaLnBrk="0" fontAlgn="base" hangingPunct="0">
        <a:spcBef>
          <a:spcPct val="20000"/>
        </a:spcBef>
        <a:spcAft>
          <a:spcPct val="0"/>
        </a:spcAft>
        <a:buClr>
          <a:schemeClr val="accent2"/>
        </a:buClr>
        <a:buFont typeface="Times" pitchFamily="18" charset="0"/>
        <a:buChar char="-"/>
        <a:defRPr sz="1600">
          <a:solidFill>
            <a:schemeClr val="tx1"/>
          </a:solidFill>
          <a:latin typeface="+mn-lt"/>
        </a:defRPr>
      </a:lvl4pPr>
      <a:lvl5pPr marL="2057400" indent="-228600" algn="l" rtl="0" eaLnBrk="0" fontAlgn="base" hangingPunct="0">
        <a:spcBef>
          <a:spcPct val="20000"/>
        </a:spcBef>
        <a:spcAft>
          <a:spcPct val="0"/>
        </a:spcAft>
        <a:buClr>
          <a:schemeClr val="accent2"/>
        </a:buClr>
        <a:buFont typeface="Times" pitchFamily="18" charset="0"/>
        <a:buChar char="-"/>
        <a:defRPr sz="1400">
          <a:solidFill>
            <a:schemeClr val="tx1"/>
          </a:solidFill>
          <a:latin typeface="+mn-lt"/>
        </a:defRPr>
      </a:lvl5pPr>
      <a:lvl6pPr marL="2514600" indent="-228600" algn="l" rtl="0" fontAlgn="base">
        <a:spcBef>
          <a:spcPct val="20000"/>
        </a:spcBef>
        <a:spcAft>
          <a:spcPct val="0"/>
        </a:spcAft>
        <a:buClr>
          <a:schemeClr val="accent2"/>
        </a:buClr>
        <a:buFont typeface="Times" pitchFamily="18" charset="0"/>
        <a:buChar char="-"/>
        <a:defRPr sz="1400">
          <a:solidFill>
            <a:schemeClr val="tx1"/>
          </a:solidFill>
          <a:latin typeface="+mn-lt"/>
        </a:defRPr>
      </a:lvl6pPr>
      <a:lvl7pPr marL="2971800" indent="-228600" algn="l" rtl="0" fontAlgn="base">
        <a:spcBef>
          <a:spcPct val="20000"/>
        </a:spcBef>
        <a:spcAft>
          <a:spcPct val="0"/>
        </a:spcAft>
        <a:buClr>
          <a:schemeClr val="accent2"/>
        </a:buClr>
        <a:buFont typeface="Times" pitchFamily="18" charset="0"/>
        <a:buChar char="-"/>
        <a:defRPr sz="1400">
          <a:solidFill>
            <a:schemeClr val="tx1"/>
          </a:solidFill>
          <a:latin typeface="+mn-lt"/>
        </a:defRPr>
      </a:lvl7pPr>
      <a:lvl8pPr marL="3429000" indent="-228600" algn="l" rtl="0" fontAlgn="base">
        <a:spcBef>
          <a:spcPct val="20000"/>
        </a:spcBef>
        <a:spcAft>
          <a:spcPct val="0"/>
        </a:spcAft>
        <a:buClr>
          <a:schemeClr val="accent2"/>
        </a:buClr>
        <a:buFont typeface="Times" pitchFamily="18" charset="0"/>
        <a:buChar char="-"/>
        <a:defRPr sz="1400">
          <a:solidFill>
            <a:schemeClr val="tx1"/>
          </a:solidFill>
          <a:latin typeface="+mn-lt"/>
        </a:defRPr>
      </a:lvl8pPr>
      <a:lvl9pPr marL="3886200" indent="-228600" algn="l" rtl="0" fontAlgn="base">
        <a:spcBef>
          <a:spcPct val="20000"/>
        </a:spcBef>
        <a:spcAft>
          <a:spcPct val="0"/>
        </a:spcAft>
        <a:buClr>
          <a:schemeClr val="accent2"/>
        </a:buClr>
        <a:buFont typeface="Times" pitchFamily="18" charset="0"/>
        <a:buChar char="-"/>
        <a:defRPr sz="14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290" name="Picture 2" descr="patron_titulo_ppt_2010c"/>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5" r:id="rId1"/>
    <p:sldLayoutId id="2147484034" r:id="rId2"/>
    <p:sldLayoutId id="2147484033" r:id="rId3"/>
    <p:sldLayoutId id="2147484032" r:id="rId4"/>
    <p:sldLayoutId id="2147484031" r:id="rId5"/>
    <p:sldLayoutId id="2147484030" r:id="rId6"/>
    <p:sldLayoutId id="2147484029" r:id="rId7"/>
    <p:sldLayoutId id="2147484028" r:id="rId8"/>
    <p:sldLayoutId id="2147484027" r:id="rId9"/>
    <p:sldLayoutId id="2147484026" r:id="rId10"/>
    <p:sldLayoutId id="2147484025" r:id="rId11"/>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231775" indent="-231775" algn="l" rtl="0" eaLnBrk="0" fontAlgn="base" hangingPunct="0">
        <a:spcBef>
          <a:spcPct val="20000"/>
        </a:spcBef>
        <a:spcAft>
          <a:spcPct val="0"/>
        </a:spcAft>
        <a:buClr>
          <a:schemeClr val="accent2"/>
        </a:buClr>
        <a:buFont typeface="Times" pitchFamily="18" charset="0"/>
        <a:buChar char="•"/>
        <a:defRPr sz="2200">
          <a:solidFill>
            <a:schemeClr val="tx1"/>
          </a:solidFill>
          <a:latin typeface="+mn-lt"/>
          <a:ea typeface="+mn-ea"/>
          <a:cs typeface="+mn-cs"/>
        </a:defRPr>
      </a:lvl1pPr>
      <a:lvl2pPr marL="630238" indent="-173038" algn="l" rtl="0" eaLnBrk="0" fontAlgn="base" hangingPunct="0">
        <a:spcBef>
          <a:spcPct val="20000"/>
        </a:spcBef>
        <a:spcAft>
          <a:spcPct val="0"/>
        </a:spcAft>
        <a:buClr>
          <a:schemeClr val="accent2"/>
        </a:buClr>
        <a:buFont typeface="Times" pitchFamily="18" charset="0"/>
        <a:buChar char="-"/>
        <a:defRPr sz="2000">
          <a:solidFill>
            <a:schemeClr val="tx1"/>
          </a:solidFill>
          <a:latin typeface="+mn-lt"/>
        </a:defRPr>
      </a:lvl2pPr>
      <a:lvl3pPr marL="1081088" indent="-166688" algn="l" rtl="0" eaLnBrk="0" fontAlgn="base" hangingPunct="0">
        <a:spcBef>
          <a:spcPct val="20000"/>
        </a:spcBef>
        <a:spcAft>
          <a:spcPct val="0"/>
        </a:spcAft>
        <a:buClr>
          <a:schemeClr val="accent2"/>
        </a:buClr>
        <a:buFont typeface="Times" pitchFamily="18" charset="0"/>
        <a:buChar char="-"/>
        <a:defRPr>
          <a:solidFill>
            <a:schemeClr val="tx1"/>
          </a:solidFill>
          <a:latin typeface="+mn-lt"/>
        </a:defRPr>
      </a:lvl3pPr>
      <a:lvl4pPr marL="1600200" indent="-228600" algn="l" rtl="0" eaLnBrk="0" fontAlgn="base" hangingPunct="0">
        <a:spcBef>
          <a:spcPct val="20000"/>
        </a:spcBef>
        <a:spcAft>
          <a:spcPct val="0"/>
        </a:spcAft>
        <a:buClr>
          <a:schemeClr val="accent2"/>
        </a:buClr>
        <a:buFont typeface="Times" pitchFamily="18" charset="0"/>
        <a:buChar char="-"/>
        <a:defRPr sz="1600">
          <a:solidFill>
            <a:schemeClr val="tx1"/>
          </a:solidFill>
          <a:latin typeface="+mn-lt"/>
        </a:defRPr>
      </a:lvl4pPr>
      <a:lvl5pPr marL="2057400" indent="-228600" algn="l" rtl="0" eaLnBrk="0" fontAlgn="base" hangingPunct="0">
        <a:spcBef>
          <a:spcPct val="20000"/>
        </a:spcBef>
        <a:spcAft>
          <a:spcPct val="0"/>
        </a:spcAft>
        <a:buClr>
          <a:schemeClr val="accent2"/>
        </a:buClr>
        <a:buFont typeface="Times" pitchFamily="18" charset="0"/>
        <a:buChar char="-"/>
        <a:defRPr sz="1400">
          <a:solidFill>
            <a:schemeClr val="tx1"/>
          </a:solidFill>
          <a:latin typeface="+mn-lt"/>
        </a:defRPr>
      </a:lvl5pPr>
      <a:lvl6pPr marL="2514600" indent="-228600" algn="l" rtl="0" fontAlgn="base">
        <a:spcBef>
          <a:spcPct val="20000"/>
        </a:spcBef>
        <a:spcAft>
          <a:spcPct val="0"/>
        </a:spcAft>
        <a:buClr>
          <a:schemeClr val="accent2"/>
        </a:buClr>
        <a:buFont typeface="Times" charset="0"/>
        <a:buChar char="-"/>
        <a:defRPr sz="1400">
          <a:solidFill>
            <a:schemeClr val="tx1"/>
          </a:solidFill>
          <a:latin typeface="+mn-lt"/>
        </a:defRPr>
      </a:lvl6pPr>
      <a:lvl7pPr marL="2971800" indent="-228600" algn="l" rtl="0" fontAlgn="base">
        <a:spcBef>
          <a:spcPct val="20000"/>
        </a:spcBef>
        <a:spcAft>
          <a:spcPct val="0"/>
        </a:spcAft>
        <a:buClr>
          <a:schemeClr val="accent2"/>
        </a:buClr>
        <a:buFont typeface="Times" charset="0"/>
        <a:buChar char="-"/>
        <a:defRPr sz="1400">
          <a:solidFill>
            <a:schemeClr val="tx1"/>
          </a:solidFill>
          <a:latin typeface="+mn-lt"/>
        </a:defRPr>
      </a:lvl7pPr>
      <a:lvl8pPr marL="3429000" indent="-228600" algn="l" rtl="0" fontAlgn="base">
        <a:spcBef>
          <a:spcPct val="20000"/>
        </a:spcBef>
        <a:spcAft>
          <a:spcPct val="0"/>
        </a:spcAft>
        <a:buClr>
          <a:schemeClr val="accent2"/>
        </a:buClr>
        <a:buFont typeface="Times" charset="0"/>
        <a:buChar char="-"/>
        <a:defRPr sz="1400">
          <a:solidFill>
            <a:schemeClr val="tx1"/>
          </a:solidFill>
          <a:latin typeface="+mn-lt"/>
        </a:defRPr>
      </a:lvl8pPr>
      <a:lvl9pPr marL="3886200" indent="-228600" algn="l" rtl="0" fontAlgn="base">
        <a:spcBef>
          <a:spcPct val="20000"/>
        </a:spcBef>
        <a:spcAft>
          <a:spcPct val="0"/>
        </a:spcAft>
        <a:buClr>
          <a:schemeClr val="accent2"/>
        </a:buClr>
        <a:buFont typeface="Times"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image" Target="../media/image3.jpeg"/><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Hoja_de_c_lculo_de_Microsoft_Office_Excel_97-20032.xls"/><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5.jpeg"/><Relationship Id="rId3" Type="http://schemas.openxmlformats.org/officeDocument/2006/relationships/hyperlink" Target="http://www.google.cl/imgres?imgurl=http://www.techgadgets.in/images/bose-sounddock-series2.jpg&amp;imgrefurl=http://www.techgadgets.in/peripherals/2009/16/bose-sounddock-series-ii-digital-music-system-for-iphone-ipod/&amp;usg=__zZ7L2LZmKE4DS6NLhJ7E0MKI_Ko=&amp;h=320&amp;w=450&amp;sz=26&amp;hl=es&amp;start=28&amp;zoom=1&amp;um=1&amp;itbs=1&amp;tbnid=ZoAw8Y22eACixM:&amp;tbnh=90&amp;tbnw=127&amp;prev=/images?q=iphone++bose&amp;start=20&amp;um=1&amp;hl=es&amp;safe=off&amp;sa=N&amp;rlz=1T4GGLL_es&amp;ndsp=20&amp;tbs=isch:1&amp;ei=5F2CTfjeII2ctwef5sS0BA" TargetMode="External"/><Relationship Id="rId7" Type="http://schemas.openxmlformats.org/officeDocument/2006/relationships/image" Target="../media/image30.jpeg"/><Relationship Id="rId12" Type="http://schemas.openxmlformats.org/officeDocument/2006/relationships/image" Target="../media/image34.jpeg"/><Relationship Id="rId17" Type="http://schemas.openxmlformats.org/officeDocument/2006/relationships/image" Target="../media/image39.jpeg"/><Relationship Id="rId2" Type="http://schemas.openxmlformats.org/officeDocument/2006/relationships/notesSlide" Target="../notesSlides/notesSlide10.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33.jpeg"/><Relationship Id="rId5" Type="http://schemas.openxmlformats.org/officeDocument/2006/relationships/image" Target="../media/image29.jpeg"/><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image" Target="../media/image28.jpeg"/><Relationship Id="rId9" Type="http://schemas.openxmlformats.org/officeDocument/2006/relationships/hyperlink" Target="http://www.google.cl/imgres?imgurl=http://cdn.alt1040.com/files/2005/05/xbox-360.jpg&amp;imgrefurl=http://alt1040.com/2005/05/xbox-360&amp;usg=__4bunyNcozoWZx1Euvxkwqsx7lxU=&amp;h=380&amp;w=360&amp;sz=14&amp;hl=es&amp;start=1&amp;zoom=1&amp;um=1&amp;itbs=1&amp;tbnid=lOBwW7mBdKUonM:&amp;tbnh=123&amp;tbnw=117&amp;prev=/images?q=xbox&amp;um=1&amp;hl=es&amp;safe=off&amp;sa=N&amp;rlz=1T4GGLL_es&amp;tbs=isch:1&amp;ei=GV-CTZb0JoS2tgfNtZW_BA" TargetMode="External"/><Relationship Id="rId14" Type="http://schemas.openxmlformats.org/officeDocument/2006/relationships/image" Target="../media/image36.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Hoja_de_c_lculo_de_Microsoft_Office_Excel_97-20033.xls"/><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Hoja_de_c_lculo_de_Microsoft_Office_Excel_97-20034.xls"/></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6.png"/><Relationship Id="rId7"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image" Target="../media/image7.jpeg"/><Relationship Id="rId4" Type="http://schemas.openxmlformats.org/officeDocument/2006/relationships/image" Target="../media/image42.png"/><Relationship Id="rId9"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image" Target="../media/image3.jpeg"/><Relationship Id="rId7"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hart" Target="../charts/chart13.xml"/><Relationship Id="rId5" Type="http://schemas.openxmlformats.org/officeDocument/2006/relationships/chart" Target="../charts/chart12.xml"/><Relationship Id="rId10" Type="http://schemas.openxmlformats.org/officeDocument/2006/relationships/chart" Target="../charts/chart16.xml"/><Relationship Id="rId4" Type="http://schemas.openxmlformats.org/officeDocument/2006/relationships/chart" Target="../charts/chart11.xml"/><Relationship Id="rId9" Type="http://schemas.openxmlformats.org/officeDocument/2006/relationships/image" Target="../media/image47.emf"/></Relationships>
</file>

<file path=ppt/slides/_rels/slide19.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notesSlide" Target="../notesSlides/notesSlide16.xml"/><Relationship Id="rId7" Type="http://schemas.openxmlformats.org/officeDocument/2006/relationships/slide" Target="slide28.xm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slide" Target="slide29.xml"/><Relationship Id="rId5" Type="http://schemas.openxmlformats.org/officeDocument/2006/relationships/slide" Target="slide27.xml"/><Relationship Id="rId4" Type="http://schemas.openxmlformats.org/officeDocument/2006/relationships/image" Target="../media/image3.jpeg"/><Relationship Id="rId9" Type="http://schemas.openxmlformats.org/officeDocument/2006/relationships/image" Target="../media/image48.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49.jpeg"/><Relationship Id="rId7" Type="http://schemas.openxmlformats.org/officeDocument/2006/relationships/image" Target="../media/image53.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2.emf"/><Relationship Id="rId11" Type="http://schemas.openxmlformats.org/officeDocument/2006/relationships/image" Target="../media/image57.emf"/><Relationship Id="rId5" Type="http://schemas.openxmlformats.org/officeDocument/2006/relationships/image" Target="../media/image51.emf"/><Relationship Id="rId10" Type="http://schemas.openxmlformats.org/officeDocument/2006/relationships/image" Target="../media/image56.emf"/><Relationship Id="rId4" Type="http://schemas.openxmlformats.org/officeDocument/2006/relationships/image" Target="../media/image50.emf"/><Relationship Id="rId9" Type="http://schemas.openxmlformats.org/officeDocument/2006/relationships/image" Target="../media/image55.emf"/></Relationships>
</file>

<file path=ppt/slides/_rels/slide2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3.jpeg"/><Relationship Id="rId4"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3.jpeg"/><Relationship Id="rId4"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Hoja_de_c_lculo_de_Microsoft_Office_Excel_97-20035.xls"/></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9.jpeg"/><Relationship Id="rId1" Type="http://schemas.openxmlformats.org/officeDocument/2006/relationships/slideLayout" Target="../slideLayouts/slideLayout3.xml"/><Relationship Id="rId5" Type="http://schemas.openxmlformats.org/officeDocument/2006/relationships/slide" Target="slide19.xml"/><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9.jpeg"/><Relationship Id="rId1" Type="http://schemas.openxmlformats.org/officeDocument/2006/relationships/slideLayout" Target="../slideLayouts/slideLayout3.xml"/><Relationship Id="rId6" Type="http://schemas.openxmlformats.org/officeDocument/2006/relationships/slide" Target="slide19.xml"/><Relationship Id="rId5" Type="http://schemas.openxmlformats.org/officeDocument/2006/relationships/image" Target="../media/image63.jpeg"/><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9.jpeg"/><Relationship Id="rId1" Type="http://schemas.openxmlformats.org/officeDocument/2006/relationships/slideLayout" Target="../slideLayouts/slideLayout3.xml"/><Relationship Id="rId5" Type="http://schemas.openxmlformats.org/officeDocument/2006/relationships/slide" Target="slide19.xml"/><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49.jpeg"/><Relationship Id="rId1" Type="http://schemas.openxmlformats.org/officeDocument/2006/relationships/slideLayout" Target="../slideLayouts/slideLayout3.xml"/><Relationship Id="rId5" Type="http://schemas.openxmlformats.org/officeDocument/2006/relationships/slide" Target="slide19.xml"/><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4.jpeg"/><Relationship Id="rId7" Type="http://schemas.openxmlformats.org/officeDocument/2006/relationships/image" Target="../media/image11.jpeg"/><Relationship Id="rId12" Type="http://schemas.openxmlformats.org/officeDocument/2006/relationships/image" Target="../media/image16.png"/><Relationship Id="rId17" Type="http://schemas.openxmlformats.org/officeDocument/2006/relationships/image" Target="../media/image21.jpeg"/><Relationship Id="rId2" Type="http://schemas.openxmlformats.org/officeDocument/2006/relationships/notesSlide" Target="../notesSlides/notesSlide3.xml"/><Relationship Id="rId16"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3.xml"/><Relationship Id="rId7" Type="http://schemas.openxmlformats.org/officeDocument/2006/relationships/image" Target="../media/image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4.xml"/><Relationship Id="rId5" Type="http://schemas.openxmlformats.org/officeDocument/2006/relationships/slideLayout" Target="../slideLayouts/slideLayout1.xml"/><Relationship Id="rId10" Type="http://schemas.openxmlformats.org/officeDocument/2006/relationships/chart" Target="../charts/chart3.xml"/><Relationship Id="rId4" Type="http://schemas.openxmlformats.org/officeDocument/2006/relationships/tags" Target="../tags/tag4.xml"/><Relationship Id="rId9"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tags" Target="../tags/tag7.xml"/><Relationship Id="rId7" Type="http://schemas.openxmlformats.org/officeDocument/2006/relationships/chart" Target="../charts/chart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8.xml"/><Relationship Id="rId9"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Hoja_de_c_lculo_de_Microsoft_Office_Excel_97-20031.xls"/><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bwMode="auto">
          <a:xfrm>
            <a:off x="603250" y="1744663"/>
            <a:ext cx="6454775" cy="1216025"/>
          </a:xfrm>
          <a:prstGeom prst="rect">
            <a:avLst/>
          </a:prstGeom>
          <a:noFill/>
          <a:ln>
            <a:miter lim="800000"/>
            <a:headEnd/>
            <a:tailEnd/>
          </a:ln>
        </p:spPr>
        <p:txBody>
          <a:bodyPr anchor="ctr"/>
          <a:lstStyle/>
          <a:p>
            <a:pPr eaLnBrk="1" hangingPunct="1"/>
            <a:r>
              <a:rPr lang="en-US" sz="3000" dirty="0" smtClean="0">
                <a:solidFill>
                  <a:schemeClr val="bg1"/>
                </a:solidFill>
              </a:rPr>
              <a:t>CODELCO UPDATE</a:t>
            </a:r>
          </a:p>
        </p:txBody>
      </p:sp>
      <p:sp>
        <p:nvSpPr>
          <p:cNvPr id="15363" name="Text Box 4"/>
          <p:cNvSpPr txBox="1">
            <a:spLocks noChangeArrowheads="1"/>
          </p:cNvSpPr>
          <p:nvPr/>
        </p:nvSpPr>
        <p:spPr bwMode="auto">
          <a:xfrm>
            <a:off x="190500" y="5076825"/>
            <a:ext cx="4114800" cy="400110"/>
          </a:xfrm>
          <a:prstGeom prst="rect">
            <a:avLst/>
          </a:prstGeom>
          <a:noFill/>
          <a:ln w="9525">
            <a:solidFill>
              <a:srgbClr val="C0C0C0"/>
            </a:solidFill>
            <a:miter lim="800000"/>
            <a:headEnd/>
            <a:tailEnd/>
          </a:ln>
        </p:spPr>
        <p:txBody>
          <a:bodyPr>
            <a:spAutoFit/>
          </a:bodyPr>
          <a:lstStyle/>
          <a:p>
            <a:pPr>
              <a:spcBef>
                <a:spcPct val="50000"/>
              </a:spcBef>
            </a:pPr>
            <a:r>
              <a:rPr lang="en-US" sz="2000" b="1" dirty="0" smtClean="0">
                <a:solidFill>
                  <a:schemeClr val="bg1"/>
                </a:solidFill>
              </a:rPr>
              <a:t>July </a:t>
            </a:r>
            <a:r>
              <a:rPr lang="en-US" sz="2000" b="1" dirty="0" smtClean="0">
                <a:solidFill>
                  <a:schemeClr val="bg1"/>
                </a:solidFill>
              </a:rPr>
              <a:t>2011</a:t>
            </a:r>
            <a:endParaRPr lang="en-US" sz="2000"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4" name="Text Box 6"/>
          <p:cNvSpPr txBox="1">
            <a:spLocks noChangeArrowheads="1"/>
          </p:cNvSpPr>
          <p:nvPr/>
        </p:nvSpPr>
        <p:spPr bwMode="auto">
          <a:xfrm>
            <a:off x="179821" y="5642118"/>
            <a:ext cx="5716588" cy="400110"/>
          </a:xfrm>
          <a:prstGeom prst="rect">
            <a:avLst/>
          </a:prstGeom>
          <a:solidFill>
            <a:schemeClr val="bg1"/>
          </a:solidFill>
          <a:ln w="9525">
            <a:noFill/>
            <a:miter lim="800000"/>
            <a:headEnd/>
            <a:tailEnd/>
          </a:ln>
        </p:spPr>
        <p:txBody>
          <a:bodyPr>
            <a:spAutoFit/>
          </a:bodyPr>
          <a:lstStyle/>
          <a:p>
            <a:pPr>
              <a:spcBef>
                <a:spcPct val="50000"/>
              </a:spcBef>
            </a:pPr>
            <a:r>
              <a:rPr lang="es-MX" sz="800" dirty="0" err="1" smtClean="0"/>
              <a:t>Source</a:t>
            </a:r>
            <a:r>
              <a:rPr lang="es-MX" sz="800" dirty="0" smtClean="0"/>
              <a:t>: </a:t>
            </a:r>
            <a:r>
              <a:rPr lang="es-MX" sz="800" dirty="0"/>
              <a:t>WBMS, FMI, </a:t>
            </a:r>
            <a:r>
              <a:rPr lang="es-MX" sz="800" dirty="0" err="1" smtClean="0"/>
              <a:t>World</a:t>
            </a:r>
            <a:r>
              <a:rPr lang="es-MX" sz="800" dirty="0" smtClean="0"/>
              <a:t> Bank</a:t>
            </a:r>
          </a:p>
          <a:p>
            <a:pPr>
              <a:spcBef>
                <a:spcPct val="50000"/>
              </a:spcBef>
            </a:pPr>
            <a:r>
              <a:rPr lang="es-CL" sz="800" dirty="0" smtClean="0"/>
              <a:t>*Figures 2010: </a:t>
            </a:r>
            <a:r>
              <a:rPr lang="es-CL" sz="800" dirty="0" err="1" smtClean="0"/>
              <a:t>Forecast</a:t>
            </a:r>
            <a:r>
              <a:rPr lang="es-CL" sz="800" dirty="0" smtClean="0"/>
              <a:t>.	**  </a:t>
            </a:r>
            <a:r>
              <a:rPr lang="es-CL" sz="800" dirty="0" err="1" smtClean="0"/>
              <a:t>Period</a:t>
            </a:r>
            <a:r>
              <a:rPr lang="es-CL" sz="800" dirty="0" smtClean="0"/>
              <a:t> 1980 – 2010</a:t>
            </a:r>
            <a:endParaRPr lang="es-ES" sz="800" dirty="0"/>
          </a:p>
        </p:txBody>
      </p:sp>
      <p:graphicFrame>
        <p:nvGraphicFramePr>
          <p:cNvPr id="40" name="Object 4"/>
          <p:cNvGraphicFramePr>
            <a:graphicFrameLocks noChangeAspect="1"/>
          </p:cNvGraphicFramePr>
          <p:nvPr/>
        </p:nvGraphicFramePr>
        <p:xfrm>
          <a:off x="5546435" y="4156363"/>
          <a:ext cx="3002191" cy="19376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Object 2"/>
          <p:cNvGraphicFramePr>
            <a:graphicFrameLocks noGrp="1" noChangeAspect="1"/>
          </p:cNvGraphicFramePr>
          <p:nvPr>
            <p:ph sz="half" idx="4294967295"/>
          </p:nvPr>
        </p:nvGraphicFramePr>
        <p:xfrm>
          <a:off x="50800" y="1262063"/>
          <a:ext cx="4489450" cy="4391025"/>
        </p:xfrm>
        <a:graphic>
          <a:graphicData uri="http://schemas.openxmlformats.org/drawingml/2006/chart">
            <c:chart xmlns:c="http://schemas.openxmlformats.org/drawingml/2006/chart" xmlns:r="http://schemas.openxmlformats.org/officeDocument/2006/relationships" r:id="rId4"/>
          </a:graphicData>
        </a:graphic>
      </p:graphicFrame>
      <p:sp>
        <p:nvSpPr>
          <p:cNvPr id="140291" name="Text Box 3"/>
          <p:cNvSpPr txBox="1">
            <a:spLocks noChangeArrowheads="1"/>
          </p:cNvSpPr>
          <p:nvPr/>
        </p:nvSpPr>
        <p:spPr bwMode="auto">
          <a:xfrm>
            <a:off x="2057400" y="4876800"/>
            <a:ext cx="1309688" cy="153988"/>
          </a:xfrm>
          <a:prstGeom prst="rect">
            <a:avLst/>
          </a:prstGeom>
          <a:noFill/>
          <a:ln w="9525">
            <a:noFill/>
            <a:miter lim="800000"/>
            <a:headEnd/>
            <a:tailEnd/>
          </a:ln>
        </p:spPr>
        <p:txBody>
          <a:bodyPr lIns="0" tIns="0" rIns="0" bIns="0">
            <a:spAutoFit/>
          </a:bodyPr>
          <a:lstStyle/>
          <a:p>
            <a:pPr algn="ctr">
              <a:spcBef>
                <a:spcPct val="50000"/>
              </a:spcBef>
            </a:pPr>
            <a:r>
              <a:rPr lang="en-US" sz="1000" b="1" dirty="0" smtClean="0"/>
              <a:t>Developed Countries</a:t>
            </a:r>
            <a:endParaRPr lang="en-US" sz="1000" b="1" dirty="0"/>
          </a:p>
        </p:txBody>
      </p:sp>
      <p:sp>
        <p:nvSpPr>
          <p:cNvPr id="140292" name="Text Box 4"/>
          <p:cNvSpPr txBox="1">
            <a:spLocks noChangeArrowheads="1"/>
          </p:cNvSpPr>
          <p:nvPr/>
        </p:nvSpPr>
        <p:spPr bwMode="auto">
          <a:xfrm>
            <a:off x="2178633" y="3554555"/>
            <a:ext cx="1011378" cy="461665"/>
          </a:xfrm>
          <a:prstGeom prst="rect">
            <a:avLst/>
          </a:prstGeom>
          <a:noFill/>
          <a:ln w="9525">
            <a:noFill/>
            <a:miter lim="800000"/>
            <a:headEnd/>
            <a:tailEnd/>
          </a:ln>
        </p:spPr>
        <p:txBody>
          <a:bodyPr wrap="square" lIns="0" tIns="0" rIns="0" bIns="0">
            <a:spAutoFit/>
          </a:bodyPr>
          <a:lstStyle/>
          <a:p>
            <a:pPr algn="ctr">
              <a:spcBef>
                <a:spcPct val="50000"/>
              </a:spcBef>
            </a:pPr>
            <a:r>
              <a:rPr lang="en-US" sz="1000" b="1" dirty="0" smtClean="0"/>
              <a:t>Other Developing Countries</a:t>
            </a:r>
            <a:endParaRPr lang="en-US" sz="1000" b="1" dirty="0"/>
          </a:p>
        </p:txBody>
      </p:sp>
      <p:sp>
        <p:nvSpPr>
          <p:cNvPr id="140293" name="Text Box 5"/>
          <p:cNvSpPr txBox="1">
            <a:spLocks noChangeArrowheads="1"/>
          </p:cNvSpPr>
          <p:nvPr/>
        </p:nvSpPr>
        <p:spPr bwMode="auto">
          <a:xfrm>
            <a:off x="3749675" y="2379519"/>
            <a:ext cx="612775" cy="156918"/>
          </a:xfrm>
          <a:prstGeom prst="rect">
            <a:avLst/>
          </a:prstGeom>
          <a:noFill/>
          <a:ln w="9525">
            <a:noFill/>
            <a:miter lim="800000"/>
            <a:headEnd/>
            <a:tailEnd/>
          </a:ln>
        </p:spPr>
        <p:txBody>
          <a:bodyPr wrap="square" lIns="0" tIns="0" rIns="0" bIns="0">
            <a:spAutoFit/>
          </a:bodyPr>
          <a:lstStyle/>
          <a:p>
            <a:pPr algn="ctr">
              <a:spcBef>
                <a:spcPct val="50000"/>
              </a:spcBef>
            </a:pPr>
            <a:r>
              <a:rPr lang="en-US" sz="1000" b="1" dirty="0"/>
              <a:t>China</a:t>
            </a:r>
          </a:p>
        </p:txBody>
      </p:sp>
      <p:sp>
        <p:nvSpPr>
          <p:cNvPr id="140295" name="Rectangle 7"/>
          <p:cNvSpPr>
            <a:spLocks noChangeArrowheads="1"/>
          </p:cNvSpPr>
          <p:nvPr/>
        </p:nvSpPr>
        <p:spPr bwMode="auto">
          <a:xfrm>
            <a:off x="58738" y="749300"/>
            <a:ext cx="4551362" cy="292388"/>
          </a:xfrm>
          <a:prstGeom prst="rect">
            <a:avLst/>
          </a:prstGeom>
          <a:blipFill dpi="0" rotWithShape="1">
            <a:blip r:embed="rId5" cstate="print"/>
            <a:srcRect/>
            <a:tile tx="0" ty="0" sx="100000" sy="100000" flip="none" algn="tl"/>
          </a:blipFill>
          <a:ln w="9525" algn="ctr">
            <a:noFill/>
            <a:miter lim="800000"/>
            <a:headEnd/>
            <a:tailEnd/>
          </a:ln>
        </p:spPr>
        <p:txBody>
          <a:bodyPr/>
          <a:lstStyle/>
          <a:p>
            <a:pPr marL="6350" algn="ctr" defTabSz="800100" eaLnBrk="0" hangingPunct="0"/>
            <a:r>
              <a:rPr lang="en-US" sz="1300" b="1" dirty="0" smtClean="0">
                <a:solidFill>
                  <a:schemeClr val="bg1"/>
                </a:solidFill>
                <a:ea typeface="MS PGothic" pitchFamily="34" charset="-128"/>
                <a:sym typeface="Wingdings" pitchFamily="2" charset="2"/>
              </a:rPr>
              <a:t>World Refined Copper Consumption</a:t>
            </a:r>
            <a:endParaRPr lang="es-ES" sz="1300" b="1" dirty="0" smtClean="0">
              <a:solidFill>
                <a:schemeClr val="bg1"/>
              </a:solidFill>
              <a:ea typeface="MS PGothic" pitchFamily="34" charset="-128"/>
              <a:sym typeface="Wingdings" pitchFamily="2" charset="2"/>
            </a:endParaRPr>
          </a:p>
        </p:txBody>
      </p:sp>
      <p:sp>
        <p:nvSpPr>
          <p:cNvPr id="140296" name="Rectangle 8"/>
          <p:cNvSpPr>
            <a:spLocks noChangeArrowheads="1"/>
          </p:cNvSpPr>
          <p:nvPr/>
        </p:nvSpPr>
        <p:spPr bwMode="auto">
          <a:xfrm>
            <a:off x="508000" y="1181100"/>
            <a:ext cx="886781" cy="246221"/>
          </a:xfrm>
          <a:prstGeom prst="rect">
            <a:avLst/>
          </a:prstGeom>
          <a:noFill/>
          <a:ln w="9525">
            <a:noFill/>
            <a:miter lim="800000"/>
            <a:headEnd/>
            <a:tailEnd/>
          </a:ln>
        </p:spPr>
        <p:txBody>
          <a:bodyPr wrap="none">
            <a:spAutoFit/>
          </a:bodyPr>
          <a:lstStyle/>
          <a:p>
            <a:r>
              <a:rPr lang="en-US" sz="1000" b="1" dirty="0"/>
              <a:t>‘000 </a:t>
            </a:r>
            <a:r>
              <a:rPr lang="en-US" sz="1000" b="1" dirty="0" err="1" smtClean="0"/>
              <a:t>tonnes</a:t>
            </a:r>
            <a:endParaRPr lang="es-ES" sz="1000" b="1" dirty="0"/>
          </a:p>
        </p:txBody>
      </p:sp>
      <p:sp>
        <p:nvSpPr>
          <p:cNvPr id="140297" name="Rectangle 10"/>
          <p:cNvSpPr>
            <a:spLocks noChangeArrowheads="1"/>
          </p:cNvSpPr>
          <p:nvPr/>
        </p:nvSpPr>
        <p:spPr bwMode="auto">
          <a:xfrm>
            <a:off x="4711700" y="749300"/>
            <a:ext cx="4292600" cy="292388"/>
          </a:xfrm>
          <a:prstGeom prst="rect">
            <a:avLst/>
          </a:prstGeom>
          <a:blipFill dpi="0" rotWithShape="1">
            <a:blip r:embed="rId5" cstate="print"/>
            <a:srcRect/>
            <a:tile tx="0" ty="0" sx="100000" sy="100000" flip="none" algn="tl"/>
          </a:blipFill>
          <a:ln w="9525" algn="ctr">
            <a:noFill/>
            <a:miter lim="800000"/>
            <a:headEnd/>
            <a:tailEnd/>
          </a:ln>
        </p:spPr>
        <p:txBody>
          <a:bodyPr/>
          <a:lstStyle/>
          <a:p>
            <a:pPr marL="6350" algn="ctr" defTabSz="800100" eaLnBrk="0" hangingPunct="0"/>
            <a:r>
              <a:rPr lang="es-CL" sz="1300" b="1" dirty="0" smtClean="0">
                <a:solidFill>
                  <a:schemeClr val="bg1"/>
                </a:solidFill>
                <a:ea typeface="MS PGothic" pitchFamily="34" charset="-128"/>
                <a:sym typeface="Wingdings" pitchFamily="2" charset="2"/>
              </a:rPr>
              <a:t>GDP and </a:t>
            </a:r>
            <a:r>
              <a:rPr lang="es-CL" sz="1300" b="1" dirty="0" err="1" smtClean="0">
                <a:solidFill>
                  <a:schemeClr val="bg1"/>
                </a:solidFill>
                <a:ea typeface="MS PGothic" pitchFamily="34" charset="-128"/>
                <a:sym typeface="Wingdings" pitchFamily="2" charset="2"/>
              </a:rPr>
              <a:t>Copper</a:t>
            </a:r>
            <a:r>
              <a:rPr lang="es-CL" sz="1300" b="1" dirty="0" smtClean="0">
                <a:solidFill>
                  <a:schemeClr val="bg1"/>
                </a:solidFill>
                <a:ea typeface="MS PGothic" pitchFamily="34" charset="-128"/>
                <a:sym typeface="Wingdings" pitchFamily="2" charset="2"/>
              </a:rPr>
              <a:t> </a:t>
            </a:r>
            <a:r>
              <a:rPr lang="es-CL" sz="1300" b="1" dirty="0" err="1" smtClean="0">
                <a:solidFill>
                  <a:schemeClr val="bg1"/>
                </a:solidFill>
                <a:ea typeface="MS PGothic" pitchFamily="34" charset="-128"/>
                <a:sym typeface="Wingdings" pitchFamily="2" charset="2"/>
              </a:rPr>
              <a:t>Consumption</a:t>
            </a:r>
            <a:r>
              <a:rPr lang="es-CL" sz="1300" b="1" dirty="0" smtClean="0">
                <a:solidFill>
                  <a:schemeClr val="bg1"/>
                </a:solidFill>
                <a:ea typeface="MS PGothic" pitchFamily="34" charset="-128"/>
                <a:sym typeface="Wingdings" pitchFamily="2" charset="2"/>
              </a:rPr>
              <a:t> per </a:t>
            </a:r>
            <a:r>
              <a:rPr lang="es-CL" sz="1300" b="1" dirty="0" err="1" smtClean="0">
                <a:solidFill>
                  <a:schemeClr val="bg1"/>
                </a:solidFill>
                <a:ea typeface="MS PGothic" pitchFamily="34" charset="-128"/>
                <a:sym typeface="Wingdings" pitchFamily="2" charset="2"/>
              </a:rPr>
              <a:t>Capita</a:t>
            </a:r>
            <a:r>
              <a:rPr lang="es-CL" sz="1300" b="1" dirty="0" smtClean="0">
                <a:solidFill>
                  <a:schemeClr val="bg1"/>
                </a:solidFill>
                <a:ea typeface="MS PGothic" pitchFamily="34" charset="-128"/>
                <a:sym typeface="Wingdings" pitchFamily="2" charset="2"/>
              </a:rPr>
              <a:t>**</a:t>
            </a:r>
            <a:endParaRPr lang="es-CL" sz="1300" b="1" dirty="0">
              <a:solidFill>
                <a:schemeClr val="bg1"/>
              </a:solidFill>
              <a:ea typeface="MS PGothic" pitchFamily="34" charset="-128"/>
              <a:sym typeface="Wingdings" pitchFamily="2" charset="2"/>
            </a:endParaRPr>
          </a:p>
        </p:txBody>
      </p:sp>
      <p:sp>
        <p:nvSpPr>
          <p:cNvPr id="140301" name="Arc 13"/>
          <p:cNvSpPr>
            <a:spLocks/>
          </p:cNvSpPr>
          <p:nvPr/>
        </p:nvSpPr>
        <p:spPr bwMode="auto">
          <a:xfrm rot="16768183" flipH="1">
            <a:off x="5166520" y="4269868"/>
            <a:ext cx="461962" cy="4794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med" len="med"/>
          </a:ln>
          <a:effectLst/>
        </p:spPr>
        <p:txBody>
          <a:bodyPr wrap="none" anchor="ctr"/>
          <a:lstStyle/>
          <a:p>
            <a:endParaRPr lang="es-CL"/>
          </a:p>
        </p:txBody>
      </p:sp>
      <p:graphicFrame>
        <p:nvGraphicFramePr>
          <p:cNvPr id="42" name="Object 3"/>
          <p:cNvGraphicFramePr>
            <a:graphicFrameLocks noChangeAspect="1"/>
          </p:cNvGraphicFramePr>
          <p:nvPr/>
        </p:nvGraphicFramePr>
        <p:xfrm>
          <a:off x="901124" y="1712481"/>
          <a:ext cx="1879600" cy="1231900"/>
        </p:xfrm>
        <a:graphic>
          <a:graphicData uri="http://schemas.openxmlformats.org/drawingml/2006/chart">
            <c:chart xmlns:c="http://schemas.openxmlformats.org/drawingml/2006/chart" xmlns:r="http://schemas.openxmlformats.org/officeDocument/2006/relationships" r:id="rId6"/>
          </a:graphicData>
        </a:graphic>
      </p:graphicFrame>
      <p:sp>
        <p:nvSpPr>
          <p:cNvPr id="140303" name="Text Box 3"/>
          <p:cNvSpPr txBox="1">
            <a:spLocks noChangeArrowheads="1"/>
          </p:cNvSpPr>
          <p:nvPr/>
        </p:nvSpPr>
        <p:spPr bwMode="auto">
          <a:xfrm>
            <a:off x="1180524" y="1709595"/>
            <a:ext cx="1309688" cy="182563"/>
          </a:xfrm>
          <a:prstGeom prst="rect">
            <a:avLst/>
          </a:prstGeom>
          <a:noFill/>
          <a:ln w="9525">
            <a:noFill/>
            <a:miter lim="800000"/>
            <a:headEnd/>
            <a:tailEnd/>
          </a:ln>
        </p:spPr>
        <p:txBody>
          <a:bodyPr lIns="0" tIns="0" rIns="0" bIns="0">
            <a:spAutoFit/>
          </a:bodyPr>
          <a:lstStyle/>
          <a:p>
            <a:pPr algn="ctr">
              <a:spcBef>
                <a:spcPct val="50000"/>
              </a:spcBef>
            </a:pPr>
            <a:r>
              <a:rPr lang="en-US" sz="1200" b="1" dirty="0"/>
              <a:t>2010*</a:t>
            </a:r>
          </a:p>
        </p:txBody>
      </p:sp>
      <p:sp>
        <p:nvSpPr>
          <p:cNvPr id="140304" name="Text Box 5"/>
          <p:cNvSpPr txBox="1">
            <a:spLocks noChangeArrowheads="1"/>
          </p:cNvSpPr>
          <p:nvPr/>
        </p:nvSpPr>
        <p:spPr bwMode="auto">
          <a:xfrm>
            <a:off x="2139374" y="1929969"/>
            <a:ext cx="612775" cy="122237"/>
          </a:xfrm>
          <a:prstGeom prst="rect">
            <a:avLst/>
          </a:prstGeom>
          <a:noFill/>
          <a:ln w="9525">
            <a:noFill/>
            <a:miter lim="800000"/>
            <a:headEnd/>
            <a:tailEnd/>
          </a:ln>
        </p:spPr>
        <p:txBody>
          <a:bodyPr lIns="0" tIns="0" rIns="0" bIns="0">
            <a:spAutoFit/>
          </a:bodyPr>
          <a:lstStyle/>
          <a:p>
            <a:pPr algn="ctr">
              <a:spcBef>
                <a:spcPct val="50000"/>
              </a:spcBef>
            </a:pPr>
            <a:r>
              <a:rPr lang="en-US" sz="800" b="1"/>
              <a:t>China: 38%</a:t>
            </a:r>
          </a:p>
        </p:txBody>
      </p:sp>
      <p:sp>
        <p:nvSpPr>
          <p:cNvPr id="140305" name="Text Box 5"/>
          <p:cNvSpPr txBox="1">
            <a:spLocks noChangeArrowheads="1"/>
          </p:cNvSpPr>
          <p:nvPr/>
        </p:nvSpPr>
        <p:spPr bwMode="auto">
          <a:xfrm>
            <a:off x="2040949" y="2517344"/>
            <a:ext cx="612775" cy="122237"/>
          </a:xfrm>
          <a:prstGeom prst="rect">
            <a:avLst/>
          </a:prstGeom>
          <a:noFill/>
          <a:ln w="9525">
            <a:noFill/>
            <a:miter lim="800000"/>
            <a:headEnd/>
            <a:tailEnd/>
          </a:ln>
        </p:spPr>
        <p:txBody>
          <a:bodyPr lIns="0" tIns="0" rIns="0" bIns="0">
            <a:spAutoFit/>
          </a:bodyPr>
          <a:lstStyle/>
          <a:p>
            <a:pPr algn="ctr">
              <a:spcBef>
                <a:spcPct val="50000"/>
              </a:spcBef>
            </a:pPr>
            <a:r>
              <a:rPr lang="en-US" sz="800" b="1"/>
              <a:t>India: 3%</a:t>
            </a:r>
          </a:p>
        </p:txBody>
      </p:sp>
      <p:sp>
        <p:nvSpPr>
          <p:cNvPr id="140306" name="Text Box 5"/>
          <p:cNvSpPr txBox="1">
            <a:spLocks noChangeArrowheads="1"/>
          </p:cNvSpPr>
          <p:nvPr/>
        </p:nvSpPr>
        <p:spPr bwMode="auto">
          <a:xfrm>
            <a:off x="2062020" y="2806846"/>
            <a:ext cx="612775" cy="122237"/>
          </a:xfrm>
          <a:prstGeom prst="rect">
            <a:avLst/>
          </a:prstGeom>
          <a:noFill/>
          <a:ln w="9525">
            <a:noFill/>
            <a:miter lim="800000"/>
            <a:headEnd/>
            <a:tailEnd/>
          </a:ln>
        </p:spPr>
        <p:txBody>
          <a:bodyPr lIns="0" tIns="0" rIns="0" bIns="0">
            <a:spAutoFit/>
          </a:bodyPr>
          <a:lstStyle/>
          <a:p>
            <a:pPr algn="ctr">
              <a:spcBef>
                <a:spcPct val="50000"/>
              </a:spcBef>
            </a:pPr>
            <a:r>
              <a:rPr lang="en-US" sz="800" b="1" dirty="0" smtClean="0"/>
              <a:t>Russia</a:t>
            </a:r>
            <a:r>
              <a:rPr lang="en-US" sz="800" b="1" dirty="0"/>
              <a:t>: 2%</a:t>
            </a:r>
          </a:p>
        </p:txBody>
      </p:sp>
      <p:sp>
        <p:nvSpPr>
          <p:cNvPr id="140307" name="Text Box 5"/>
          <p:cNvSpPr txBox="1">
            <a:spLocks noChangeArrowheads="1"/>
          </p:cNvSpPr>
          <p:nvPr/>
        </p:nvSpPr>
        <p:spPr bwMode="auto">
          <a:xfrm>
            <a:off x="1482149" y="2834844"/>
            <a:ext cx="612775" cy="122237"/>
          </a:xfrm>
          <a:prstGeom prst="rect">
            <a:avLst/>
          </a:prstGeom>
          <a:noFill/>
          <a:ln w="9525">
            <a:noFill/>
            <a:miter lim="800000"/>
            <a:headEnd/>
            <a:tailEnd/>
          </a:ln>
        </p:spPr>
        <p:txBody>
          <a:bodyPr lIns="0" tIns="0" rIns="0" bIns="0">
            <a:spAutoFit/>
          </a:bodyPr>
          <a:lstStyle/>
          <a:p>
            <a:pPr algn="ctr">
              <a:spcBef>
                <a:spcPct val="50000"/>
              </a:spcBef>
            </a:pPr>
            <a:r>
              <a:rPr lang="en-US" sz="800" b="1" dirty="0" smtClean="0"/>
              <a:t>Brazil </a:t>
            </a:r>
            <a:r>
              <a:rPr lang="en-US" sz="800" b="1" dirty="0"/>
              <a:t>2%</a:t>
            </a:r>
          </a:p>
        </p:txBody>
      </p:sp>
      <p:sp>
        <p:nvSpPr>
          <p:cNvPr id="140308" name="Line 20"/>
          <p:cNvSpPr>
            <a:spLocks noChangeShapeType="1"/>
          </p:cNvSpPr>
          <p:nvPr/>
        </p:nvSpPr>
        <p:spPr bwMode="auto">
          <a:xfrm flipV="1">
            <a:off x="1936174" y="2576081"/>
            <a:ext cx="9525" cy="238125"/>
          </a:xfrm>
          <a:prstGeom prst="line">
            <a:avLst/>
          </a:prstGeom>
          <a:noFill/>
          <a:ln w="9525">
            <a:solidFill>
              <a:schemeClr val="tx1"/>
            </a:solidFill>
            <a:round/>
            <a:headEnd/>
            <a:tailEnd/>
          </a:ln>
          <a:effectLst/>
        </p:spPr>
        <p:txBody>
          <a:bodyPr/>
          <a:lstStyle/>
          <a:p>
            <a:endParaRPr lang="es-CL"/>
          </a:p>
        </p:txBody>
      </p:sp>
      <p:sp>
        <p:nvSpPr>
          <p:cNvPr id="140309" name="Line 21"/>
          <p:cNvSpPr>
            <a:spLocks noChangeShapeType="1"/>
          </p:cNvSpPr>
          <p:nvPr/>
        </p:nvSpPr>
        <p:spPr bwMode="auto">
          <a:xfrm flipH="1" flipV="1">
            <a:off x="1990149" y="2553856"/>
            <a:ext cx="161925" cy="266700"/>
          </a:xfrm>
          <a:prstGeom prst="line">
            <a:avLst/>
          </a:prstGeom>
          <a:noFill/>
          <a:ln w="9525">
            <a:solidFill>
              <a:schemeClr val="tx1"/>
            </a:solidFill>
            <a:round/>
            <a:headEnd/>
            <a:tailEnd/>
          </a:ln>
          <a:effectLst/>
        </p:spPr>
        <p:txBody>
          <a:bodyPr/>
          <a:lstStyle/>
          <a:p>
            <a:endParaRPr lang="es-CL"/>
          </a:p>
        </p:txBody>
      </p:sp>
      <p:sp>
        <p:nvSpPr>
          <p:cNvPr id="140310" name="Text Box 5"/>
          <p:cNvSpPr txBox="1">
            <a:spLocks noChangeArrowheads="1"/>
          </p:cNvSpPr>
          <p:nvPr/>
        </p:nvSpPr>
        <p:spPr bwMode="auto">
          <a:xfrm>
            <a:off x="1193224" y="2603069"/>
            <a:ext cx="612775" cy="122237"/>
          </a:xfrm>
          <a:prstGeom prst="rect">
            <a:avLst/>
          </a:prstGeom>
          <a:noFill/>
          <a:ln w="9525">
            <a:noFill/>
            <a:miter lim="800000"/>
            <a:headEnd/>
            <a:tailEnd/>
          </a:ln>
        </p:spPr>
        <p:txBody>
          <a:bodyPr lIns="0" tIns="0" rIns="0" bIns="0">
            <a:spAutoFit/>
          </a:bodyPr>
          <a:lstStyle/>
          <a:p>
            <a:pPr algn="ctr">
              <a:spcBef>
                <a:spcPct val="50000"/>
              </a:spcBef>
            </a:pPr>
            <a:r>
              <a:rPr lang="en-US" sz="800" b="1" dirty="0" smtClean="0"/>
              <a:t>Others: </a:t>
            </a:r>
            <a:r>
              <a:rPr lang="en-US" sz="800" b="1" dirty="0"/>
              <a:t>15%</a:t>
            </a:r>
          </a:p>
        </p:txBody>
      </p:sp>
      <p:sp>
        <p:nvSpPr>
          <p:cNvPr id="140311" name="Text Box 5"/>
          <p:cNvSpPr txBox="1">
            <a:spLocks noChangeArrowheads="1"/>
          </p:cNvSpPr>
          <p:nvPr/>
        </p:nvSpPr>
        <p:spPr bwMode="auto">
          <a:xfrm>
            <a:off x="910072" y="1839338"/>
            <a:ext cx="717550" cy="369332"/>
          </a:xfrm>
          <a:prstGeom prst="rect">
            <a:avLst/>
          </a:prstGeom>
          <a:noFill/>
          <a:ln w="9525">
            <a:noFill/>
            <a:miter lim="800000"/>
            <a:headEnd/>
            <a:tailEnd/>
          </a:ln>
        </p:spPr>
        <p:txBody>
          <a:bodyPr lIns="0" tIns="0" rIns="0" bIns="0">
            <a:spAutoFit/>
          </a:bodyPr>
          <a:lstStyle/>
          <a:p>
            <a:pPr algn="ctr">
              <a:spcBef>
                <a:spcPct val="50000"/>
              </a:spcBef>
            </a:pPr>
            <a:r>
              <a:rPr lang="en-US" sz="800" b="1" dirty="0" smtClean="0"/>
              <a:t>Developing Countries: </a:t>
            </a:r>
            <a:r>
              <a:rPr lang="en-US" sz="800" b="1" dirty="0"/>
              <a:t>39%</a:t>
            </a:r>
          </a:p>
        </p:txBody>
      </p:sp>
      <p:graphicFrame>
        <p:nvGraphicFramePr>
          <p:cNvPr id="43" name="Object 24"/>
          <p:cNvGraphicFramePr>
            <a:graphicFrameLocks noChangeAspect="1"/>
          </p:cNvGraphicFramePr>
          <p:nvPr/>
        </p:nvGraphicFramePr>
        <p:xfrm>
          <a:off x="4846062" y="1084572"/>
          <a:ext cx="3758767" cy="3194316"/>
        </p:xfrm>
        <a:graphic>
          <a:graphicData uri="http://schemas.openxmlformats.org/drawingml/2006/chart">
            <c:chart xmlns:c="http://schemas.openxmlformats.org/drawingml/2006/chart" xmlns:r="http://schemas.openxmlformats.org/officeDocument/2006/relationships" r:id="rId7"/>
          </a:graphicData>
        </a:graphic>
      </p:graphicFrame>
      <p:sp>
        <p:nvSpPr>
          <p:cNvPr id="140314" name="Text Box 11"/>
          <p:cNvSpPr txBox="1">
            <a:spLocks noChangeArrowheads="1"/>
          </p:cNvSpPr>
          <p:nvPr/>
        </p:nvSpPr>
        <p:spPr bwMode="auto">
          <a:xfrm>
            <a:off x="4859338" y="3644900"/>
            <a:ext cx="612775" cy="152400"/>
          </a:xfrm>
          <a:prstGeom prst="rect">
            <a:avLst/>
          </a:prstGeom>
          <a:noFill/>
          <a:ln w="9525">
            <a:noFill/>
            <a:miter lim="800000"/>
            <a:headEnd/>
            <a:tailEnd/>
          </a:ln>
        </p:spPr>
        <p:txBody>
          <a:bodyPr lIns="0" tIns="0" rIns="0" bIns="0">
            <a:spAutoFit/>
          </a:bodyPr>
          <a:lstStyle/>
          <a:p>
            <a:pPr algn="ctr">
              <a:spcBef>
                <a:spcPct val="50000"/>
              </a:spcBef>
            </a:pPr>
            <a:r>
              <a:rPr lang="en-US" sz="1000" b="1">
                <a:solidFill>
                  <a:srgbClr val="FF0000"/>
                </a:solidFill>
              </a:rPr>
              <a:t>China</a:t>
            </a:r>
          </a:p>
        </p:txBody>
      </p:sp>
      <p:sp>
        <p:nvSpPr>
          <p:cNvPr id="140315" name="Text Box 12"/>
          <p:cNvSpPr txBox="1">
            <a:spLocks noChangeArrowheads="1"/>
          </p:cNvSpPr>
          <p:nvPr/>
        </p:nvSpPr>
        <p:spPr bwMode="auto">
          <a:xfrm>
            <a:off x="7824790" y="2955636"/>
            <a:ext cx="612775" cy="152400"/>
          </a:xfrm>
          <a:prstGeom prst="rect">
            <a:avLst/>
          </a:prstGeom>
          <a:noFill/>
          <a:ln w="9525">
            <a:noFill/>
            <a:miter lim="800000"/>
            <a:headEnd/>
            <a:tailEnd/>
          </a:ln>
        </p:spPr>
        <p:txBody>
          <a:bodyPr lIns="0" tIns="0" rIns="0" bIns="0">
            <a:spAutoFit/>
          </a:bodyPr>
          <a:lstStyle/>
          <a:p>
            <a:pPr algn="ctr">
              <a:spcBef>
                <a:spcPct val="50000"/>
              </a:spcBef>
            </a:pPr>
            <a:r>
              <a:rPr lang="en-US" sz="1000" b="1" dirty="0" smtClean="0">
                <a:solidFill>
                  <a:srgbClr val="0000CC"/>
                </a:solidFill>
              </a:rPr>
              <a:t>USA</a:t>
            </a:r>
            <a:endParaRPr lang="en-US" sz="1000" b="1" dirty="0">
              <a:solidFill>
                <a:srgbClr val="0000CC"/>
              </a:solidFill>
            </a:endParaRPr>
          </a:p>
        </p:txBody>
      </p:sp>
      <p:sp>
        <p:nvSpPr>
          <p:cNvPr id="140316" name="Text Box 13"/>
          <p:cNvSpPr txBox="1">
            <a:spLocks noChangeArrowheads="1"/>
          </p:cNvSpPr>
          <p:nvPr/>
        </p:nvSpPr>
        <p:spPr bwMode="auto">
          <a:xfrm>
            <a:off x="6372225" y="2789092"/>
            <a:ext cx="612775" cy="152400"/>
          </a:xfrm>
          <a:prstGeom prst="rect">
            <a:avLst/>
          </a:prstGeom>
          <a:noFill/>
          <a:ln w="9525">
            <a:noFill/>
            <a:miter lim="800000"/>
            <a:headEnd/>
            <a:tailEnd/>
          </a:ln>
        </p:spPr>
        <p:txBody>
          <a:bodyPr lIns="0" tIns="0" rIns="0" bIns="0">
            <a:spAutoFit/>
          </a:bodyPr>
          <a:lstStyle/>
          <a:p>
            <a:pPr algn="ctr">
              <a:spcBef>
                <a:spcPct val="50000"/>
              </a:spcBef>
            </a:pPr>
            <a:r>
              <a:rPr lang="en-US" sz="1000" b="1" dirty="0" smtClean="0">
                <a:solidFill>
                  <a:srgbClr val="FF00FF"/>
                </a:solidFill>
              </a:rPr>
              <a:t>Japan</a:t>
            </a:r>
            <a:endParaRPr lang="en-US" sz="1000" b="1" dirty="0">
              <a:solidFill>
                <a:srgbClr val="FF00FF"/>
              </a:solidFill>
            </a:endParaRPr>
          </a:p>
        </p:txBody>
      </p:sp>
      <p:sp>
        <p:nvSpPr>
          <p:cNvPr id="140317" name="Text Box 14"/>
          <p:cNvSpPr txBox="1">
            <a:spLocks noChangeArrowheads="1"/>
          </p:cNvSpPr>
          <p:nvPr/>
        </p:nvSpPr>
        <p:spPr bwMode="auto">
          <a:xfrm>
            <a:off x="6053427" y="2081645"/>
            <a:ext cx="612775" cy="307777"/>
          </a:xfrm>
          <a:prstGeom prst="rect">
            <a:avLst/>
          </a:prstGeom>
          <a:noFill/>
          <a:ln w="9525">
            <a:noFill/>
            <a:miter lim="800000"/>
            <a:headEnd/>
            <a:tailEnd/>
          </a:ln>
        </p:spPr>
        <p:txBody>
          <a:bodyPr lIns="0" tIns="0" rIns="0" bIns="0">
            <a:spAutoFit/>
          </a:bodyPr>
          <a:lstStyle/>
          <a:p>
            <a:pPr algn="ctr">
              <a:spcBef>
                <a:spcPct val="50000"/>
              </a:spcBef>
            </a:pPr>
            <a:r>
              <a:rPr lang="en-US" sz="1000" b="1" dirty="0" smtClean="0">
                <a:solidFill>
                  <a:srgbClr val="663300"/>
                </a:solidFill>
              </a:rPr>
              <a:t>South Korea</a:t>
            </a:r>
            <a:endParaRPr lang="en-US" sz="1000" b="1" dirty="0">
              <a:solidFill>
                <a:srgbClr val="663300"/>
              </a:solidFill>
            </a:endParaRPr>
          </a:p>
        </p:txBody>
      </p:sp>
      <p:sp>
        <p:nvSpPr>
          <p:cNvPr id="140318" name="Text Box 15"/>
          <p:cNvSpPr txBox="1">
            <a:spLocks noChangeArrowheads="1"/>
          </p:cNvSpPr>
          <p:nvPr/>
        </p:nvSpPr>
        <p:spPr bwMode="auto">
          <a:xfrm>
            <a:off x="7596188" y="2565400"/>
            <a:ext cx="612775" cy="152400"/>
          </a:xfrm>
          <a:prstGeom prst="rect">
            <a:avLst/>
          </a:prstGeom>
          <a:noFill/>
          <a:ln w="9525">
            <a:noFill/>
            <a:miter lim="800000"/>
            <a:headEnd/>
            <a:tailEnd/>
          </a:ln>
        </p:spPr>
        <p:txBody>
          <a:bodyPr lIns="0" tIns="0" rIns="0" bIns="0">
            <a:spAutoFit/>
          </a:bodyPr>
          <a:lstStyle/>
          <a:p>
            <a:pPr algn="ctr">
              <a:spcBef>
                <a:spcPct val="50000"/>
              </a:spcBef>
            </a:pPr>
            <a:r>
              <a:rPr lang="en-US" sz="1000" b="1" dirty="0" smtClean="0">
                <a:solidFill>
                  <a:srgbClr val="008000"/>
                </a:solidFill>
              </a:rPr>
              <a:t>Germany</a:t>
            </a:r>
            <a:endParaRPr lang="en-US" sz="1000" b="1" dirty="0">
              <a:solidFill>
                <a:srgbClr val="008000"/>
              </a:solidFill>
            </a:endParaRPr>
          </a:p>
        </p:txBody>
      </p:sp>
      <p:sp>
        <p:nvSpPr>
          <p:cNvPr id="140319" name="Text Box 16"/>
          <p:cNvSpPr txBox="1">
            <a:spLocks noChangeArrowheads="1"/>
          </p:cNvSpPr>
          <p:nvPr/>
        </p:nvSpPr>
        <p:spPr bwMode="auto">
          <a:xfrm>
            <a:off x="6156325" y="3644900"/>
            <a:ext cx="612775" cy="152400"/>
          </a:xfrm>
          <a:prstGeom prst="rect">
            <a:avLst/>
          </a:prstGeom>
          <a:noFill/>
          <a:ln w="9525">
            <a:noFill/>
            <a:miter lim="800000"/>
            <a:headEnd/>
            <a:tailEnd/>
          </a:ln>
        </p:spPr>
        <p:txBody>
          <a:bodyPr lIns="0" tIns="0" rIns="0" bIns="0">
            <a:spAutoFit/>
          </a:bodyPr>
          <a:lstStyle/>
          <a:p>
            <a:pPr>
              <a:spcBef>
                <a:spcPct val="50000"/>
              </a:spcBef>
            </a:pPr>
            <a:r>
              <a:rPr lang="en-US" sz="1000" b="1" dirty="0" smtClean="0">
                <a:solidFill>
                  <a:srgbClr val="82B000"/>
                </a:solidFill>
              </a:rPr>
              <a:t>Russia</a:t>
            </a:r>
            <a:endParaRPr lang="en-US" sz="1000" b="1" dirty="0">
              <a:solidFill>
                <a:srgbClr val="82B000"/>
              </a:solidFill>
            </a:endParaRPr>
          </a:p>
        </p:txBody>
      </p:sp>
      <p:sp>
        <p:nvSpPr>
          <p:cNvPr id="140320" name="Text Box 17"/>
          <p:cNvSpPr txBox="1">
            <a:spLocks noChangeArrowheads="1"/>
          </p:cNvSpPr>
          <p:nvPr/>
        </p:nvSpPr>
        <p:spPr bwMode="auto">
          <a:xfrm rot="5400000" flipH="1" flipV="1">
            <a:off x="3948835" y="2511968"/>
            <a:ext cx="1638734" cy="230832"/>
          </a:xfrm>
          <a:prstGeom prst="rect">
            <a:avLst/>
          </a:prstGeom>
          <a:noFill/>
          <a:ln w="9525">
            <a:noFill/>
            <a:miter lim="800000"/>
            <a:headEnd/>
            <a:tailEnd/>
          </a:ln>
        </p:spPr>
        <p:txBody>
          <a:bodyPr wrap="square">
            <a:spAutoFit/>
          </a:bodyPr>
          <a:lstStyle/>
          <a:p>
            <a:pPr>
              <a:spcBef>
                <a:spcPct val="50000"/>
              </a:spcBef>
            </a:pPr>
            <a:r>
              <a:rPr lang="es-CL" sz="900" b="1" dirty="0"/>
              <a:t>Kg </a:t>
            </a:r>
            <a:r>
              <a:rPr lang="es-CL" sz="900" b="1" dirty="0" smtClean="0"/>
              <a:t>of </a:t>
            </a:r>
            <a:r>
              <a:rPr lang="es-CL" sz="900" b="1" dirty="0" err="1" smtClean="0"/>
              <a:t>Copper</a:t>
            </a:r>
            <a:r>
              <a:rPr lang="es-CL" sz="900" b="1" dirty="0" smtClean="0"/>
              <a:t> </a:t>
            </a:r>
            <a:r>
              <a:rPr lang="es-CL" sz="900" b="1" dirty="0"/>
              <a:t>/ </a:t>
            </a:r>
            <a:r>
              <a:rPr lang="es-CL" sz="900" b="1" dirty="0" err="1" smtClean="0"/>
              <a:t>Person</a:t>
            </a:r>
            <a:endParaRPr lang="es-CL" sz="900" b="1" dirty="0"/>
          </a:p>
        </p:txBody>
      </p:sp>
      <p:sp>
        <p:nvSpPr>
          <p:cNvPr id="140321" name="Text Box 18"/>
          <p:cNvSpPr txBox="1">
            <a:spLocks noChangeArrowheads="1"/>
          </p:cNvSpPr>
          <p:nvPr/>
        </p:nvSpPr>
        <p:spPr bwMode="auto">
          <a:xfrm>
            <a:off x="6356493" y="3722400"/>
            <a:ext cx="2017712" cy="230832"/>
          </a:xfrm>
          <a:prstGeom prst="rect">
            <a:avLst/>
          </a:prstGeom>
          <a:noFill/>
          <a:ln w="9525">
            <a:noFill/>
            <a:miter lim="800000"/>
            <a:headEnd/>
            <a:tailEnd/>
          </a:ln>
        </p:spPr>
        <p:txBody>
          <a:bodyPr>
            <a:spAutoFit/>
          </a:bodyPr>
          <a:lstStyle/>
          <a:p>
            <a:pPr algn="r">
              <a:spcBef>
                <a:spcPct val="50000"/>
              </a:spcBef>
            </a:pPr>
            <a:r>
              <a:rPr lang="es-CL" sz="900" b="1" dirty="0" smtClean="0"/>
              <a:t>GDP </a:t>
            </a:r>
            <a:r>
              <a:rPr lang="es-CL" sz="900" b="1" dirty="0"/>
              <a:t>per </a:t>
            </a:r>
            <a:r>
              <a:rPr lang="es-CL" sz="900" b="1" dirty="0" err="1"/>
              <a:t>Capita</a:t>
            </a:r>
            <a:r>
              <a:rPr lang="es-CL" sz="900" b="1" dirty="0"/>
              <a:t>  (PPP)</a:t>
            </a:r>
          </a:p>
        </p:txBody>
      </p:sp>
      <p:sp>
        <p:nvSpPr>
          <p:cNvPr id="140322" name="Oval 34"/>
          <p:cNvSpPr>
            <a:spLocks noChangeArrowheads="1"/>
          </p:cNvSpPr>
          <p:nvPr/>
        </p:nvSpPr>
        <p:spPr bwMode="auto">
          <a:xfrm>
            <a:off x="4944053" y="3439391"/>
            <a:ext cx="1009939" cy="797500"/>
          </a:xfrm>
          <a:prstGeom prst="ellipse">
            <a:avLst/>
          </a:prstGeom>
          <a:noFill/>
          <a:ln w="3175">
            <a:solidFill>
              <a:schemeClr val="tx1"/>
            </a:solidFill>
            <a:prstDash val="dash"/>
            <a:round/>
            <a:headEnd/>
            <a:tailEnd/>
          </a:ln>
          <a:effectLst/>
        </p:spPr>
        <p:txBody>
          <a:bodyPr wrap="none" anchor="ctr"/>
          <a:lstStyle/>
          <a:p>
            <a:endParaRPr lang="es-CL"/>
          </a:p>
        </p:txBody>
      </p:sp>
      <p:sp>
        <p:nvSpPr>
          <p:cNvPr id="140323" name="Text Box 14"/>
          <p:cNvSpPr txBox="1">
            <a:spLocks noChangeArrowheads="1"/>
          </p:cNvSpPr>
          <p:nvPr/>
        </p:nvSpPr>
        <p:spPr bwMode="auto">
          <a:xfrm>
            <a:off x="6948488" y="1773238"/>
            <a:ext cx="612775" cy="152400"/>
          </a:xfrm>
          <a:prstGeom prst="rect">
            <a:avLst/>
          </a:prstGeom>
          <a:noFill/>
          <a:ln w="9525">
            <a:noFill/>
            <a:miter lim="800000"/>
            <a:headEnd/>
            <a:tailEnd/>
          </a:ln>
        </p:spPr>
        <p:txBody>
          <a:bodyPr lIns="0" tIns="0" rIns="0" bIns="0">
            <a:spAutoFit/>
          </a:bodyPr>
          <a:lstStyle/>
          <a:p>
            <a:pPr algn="ctr">
              <a:spcBef>
                <a:spcPct val="50000"/>
              </a:spcBef>
            </a:pPr>
            <a:r>
              <a:rPr lang="en-US" sz="1000" b="1" dirty="0" smtClean="0">
                <a:solidFill>
                  <a:srgbClr val="33CCFF"/>
                </a:solidFill>
              </a:rPr>
              <a:t>Taiwan</a:t>
            </a:r>
            <a:endParaRPr lang="en-US" sz="1000" b="1" dirty="0">
              <a:solidFill>
                <a:srgbClr val="33CCFF"/>
              </a:solidFill>
            </a:endParaRPr>
          </a:p>
        </p:txBody>
      </p:sp>
      <p:sp>
        <p:nvSpPr>
          <p:cNvPr id="140324" name="Text Box 16"/>
          <p:cNvSpPr txBox="1">
            <a:spLocks noChangeArrowheads="1"/>
          </p:cNvSpPr>
          <p:nvPr/>
        </p:nvSpPr>
        <p:spPr bwMode="auto">
          <a:xfrm>
            <a:off x="5775181" y="3761507"/>
            <a:ext cx="612775" cy="153888"/>
          </a:xfrm>
          <a:prstGeom prst="rect">
            <a:avLst/>
          </a:prstGeom>
          <a:noFill/>
          <a:ln w="9525">
            <a:noFill/>
            <a:miter lim="800000"/>
            <a:headEnd/>
            <a:tailEnd/>
          </a:ln>
        </p:spPr>
        <p:txBody>
          <a:bodyPr wrap="square" lIns="0" tIns="0" rIns="0" bIns="0">
            <a:spAutoFit/>
          </a:bodyPr>
          <a:lstStyle/>
          <a:p>
            <a:pPr>
              <a:spcBef>
                <a:spcPct val="50000"/>
              </a:spcBef>
            </a:pPr>
            <a:r>
              <a:rPr lang="en-US" sz="1000" b="1" dirty="0" smtClean="0">
                <a:solidFill>
                  <a:srgbClr val="1A6D92"/>
                </a:solidFill>
              </a:rPr>
              <a:t>Brazil</a:t>
            </a:r>
            <a:endParaRPr lang="en-US" sz="1000" b="1" dirty="0">
              <a:solidFill>
                <a:srgbClr val="1A6D92"/>
              </a:solidFill>
            </a:endParaRPr>
          </a:p>
        </p:txBody>
      </p:sp>
      <p:sp>
        <p:nvSpPr>
          <p:cNvPr id="140325" name="Text Box 16"/>
          <p:cNvSpPr txBox="1">
            <a:spLocks noChangeArrowheads="1"/>
          </p:cNvSpPr>
          <p:nvPr/>
        </p:nvSpPr>
        <p:spPr bwMode="auto">
          <a:xfrm>
            <a:off x="5254625" y="4040188"/>
            <a:ext cx="612775" cy="152400"/>
          </a:xfrm>
          <a:prstGeom prst="rect">
            <a:avLst/>
          </a:prstGeom>
          <a:noFill/>
          <a:ln w="9525">
            <a:noFill/>
            <a:miter lim="800000"/>
            <a:headEnd/>
            <a:tailEnd/>
          </a:ln>
        </p:spPr>
        <p:txBody>
          <a:bodyPr lIns="0" tIns="0" rIns="0" bIns="0">
            <a:spAutoFit/>
          </a:bodyPr>
          <a:lstStyle/>
          <a:p>
            <a:pPr>
              <a:spcBef>
                <a:spcPct val="50000"/>
              </a:spcBef>
            </a:pPr>
            <a:r>
              <a:rPr lang="en-US" sz="1000" b="1">
                <a:solidFill>
                  <a:schemeClr val="accent2"/>
                </a:solidFill>
              </a:rPr>
              <a:t>India</a:t>
            </a:r>
          </a:p>
        </p:txBody>
      </p:sp>
      <p:sp>
        <p:nvSpPr>
          <p:cNvPr id="38" name="Rectangle 20" descr="textura"/>
          <p:cNvSpPr>
            <a:spLocks noChangeArrowheads="1"/>
          </p:cNvSpPr>
          <p:nvPr/>
        </p:nvSpPr>
        <p:spPr bwMode="auto">
          <a:xfrm>
            <a:off x="0" y="0"/>
            <a:ext cx="9144000" cy="658813"/>
          </a:xfrm>
          <a:prstGeom prst="rect">
            <a:avLst/>
          </a:prstGeom>
          <a:blipFill dpi="0" rotWithShape="1">
            <a:blip r:embed="rId5" cstate="print"/>
            <a:srcRect/>
            <a:tile tx="0" ty="0" sx="100000" sy="100000" flip="none" algn="tl"/>
          </a:blipFill>
          <a:ln w="9525">
            <a:noFill/>
            <a:miter lim="800000"/>
            <a:headEnd/>
            <a:tailEnd/>
          </a:ln>
        </p:spPr>
        <p:txBody>
          <a:bodyPr/>
          <a:lstStyle/>
          <a:p>
            <a:r>
              <a:rPr lang="en-US" sz="2400" b="1" dirty="0">
                <a:solidFill>
                  <a:schemeClr val="bg1"/>
                </a:solidFill>
              </a:rPr>
              <a:t>Consensus about Solid Market Fundamentals</a:t>
            </a:r>
          </a:p>
        </p:txBody>
      </p:sp>
      <p:sp>
        <p:nvSpPr>
          <p:cNvPr id="39" name="Text Box 16"/>
          <p:cNvSpPr txBox="1">
            <a:spLocks noChangeArrowheads="1"/>
          </p:cNvSpPr>
          <p:nvPr/>
        </p:nvSpPr>
        <p:spPr bwMode="auto">
          <a:xfrm>
            <a:off x="5345691" y="3747652"/>
            <a:ext cx="612775" cy="153888"/>
          </a:xfrm>
          <a:prstGeom prst="rect">
            <a:avLst/>
          </a:prstGeom>
          <a:noFill/>
          <a:ln w="9525">
            <a:noFill/>
            <a:miter lim="800000"/>
            <a:headEnd/>
            <a:tailEnd/>
          </a:ln>
        </p:spPr>
        <p:txBody>
          <a:bodyPr wrap="square" lIns="0" tIns="0" rIns="0" bIns="0">
            <a:spAutoFit/>
          </a:bodyPr>
          <a:lstStyle/>
          <a:p>
            <a:pPr>
              <a:spcBef>
                <a:spcPct val="50000"/>
              </a:spcBef>
            </a:pPr>
            <a:r>
              <a:rPr lang="en-US" sz="1000" b="1" dirty="0" smtClean="0">
                <a:solidFill>
                  <a:srgbClr val="FFC000"/>
                </a:solidFill>
              </a:rPr>
              <a:t>India</a:t>
            </a:r>
            <a:endParaRPr lang="en-US" sz="1000" b="1" dirty="0">
              <a:solidFill>
                <a:srgbClr val="FFC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bwMode="auto">
          <a:xfrm>
            <a:off x="0" y="0"/>
            <a:ext cx="9144000" cy="698500"/>
          </a:xfrm>
          <a:prstGeom prst="rect">
            <a:avLst/>
          </a:prstGeom>
          <a:blipFill dpi="0" rotWithShape="1">
            <a:blip r:embed="rId3" cstate="print"/>
            <a:srcRect/>
            <a:tile tx="0" ty="0" sx="100000" sy="100000" flip="none" algn="tl"/>
          </a:blipFill>
          <a:ln algn="ctr">
            <a:miter lim="800000"/>
            <a:headEnd/>
            <a:tailEnd/>
          </a:ln>
        </p:spPr>
        <p:txBody>
          <a:bodyPr/>
          <a:lstStyle/>
          <a:p>
            <a:r>
              <a:rPr lang="en-US" sz="2400" smtClean="0">
                <a:solidFill>
                  <a:schemeClr val="bg1"/>
                </a:solidFill>
              </a:rPr>
              <a:t>Consensus about Solid Market Fundamentals</a:t>
            </a:r>
          </a:p>
        </p:txBody>
      </p:sp>
      <p:sp>
        <p:nvSpPr>
          <p:cNvPr id="22531" name="Rectangle 3"/>
          <p:cNvSpPr>
            <a:spLocks noGrp="1" noChangeArrowheads="1"/>
          </p:cNvSpPr>
          <p:nvPr>
            <p:ph type="body" idx="4294967295"/>
          </p:nvPr>
        </p:nvSpPr>
        <p:spPr bwMode="auto">
          <a:xfrm>
            <a:off x="4645025" y="1452771"/>
            <a:ext cx="4364038" cy="4038600"/>
          </a:xfrm>
          <a:prstGeom prst="rect">
            <a:avLst/>
          </a:prstGeom>
          <a:ln>
            <a:miter lim="800000"/>
            <a:headEnd/>
            <a:tailEnd/>
          </a:ln>
        </p:spPr>
        <p:txBody>
          <a:bodyPr/>
          <a:lstStyle/>
          <a:p>
            <a:pPr marL="347663" indent="-292100">
              <a:buClr>
                <a:srgbClr val="FC8E14"/>
              </a:buClr>
              <a:defRPr/>
            </a:pPr>
            <a:r>
              <a:rPr lang="en-US" sz="1400" b="1" dirty="0" smtClean="0">
                <a:latin typeface="+mj-lt"/>
              </a:rPr>
              <a:t>220 million </a:t>
            </a:r>
            <a:r>
              <a:rPr lang="en-US" sz="1400" dirty="0" smtClean="0">
                <a:latin typeface="+mj-lt"/>
              </a:rPr>
              <a:t>will be added to China’s urban population: More than Brazil population</a:t>
            </a:r>
          </a:p>
          <a:p>
            <a:pPr marL="347663" indent="-292100">
              <a:buClr>
                <a:srgbClr val="FC8E14"/>
              </a:buClr>
              <a:buFont typeface="Times" pitchFamily="18" charset="0"/>
              <a:buNone/>
              <a:defRPr/>
            </a:pPr>
            <a:endParaRPr lang="en-US" sz="1400" dirty="0" smtClean="0">
              <a:latin typeface="+mj-lt"/>
            </a:endParaRPr>
          </a:p>
          <a:p>
            <a:pPr marL="347663" indent="-292100">
              <a:buClr>
                <a:srgbClr val="FC8E14"/>
              </a:buClr>
              <a:defRPr/>
            </a:pPr>
            <a:r>
              <a:rPr lang="en-US" sz="1400" b="1" dirty="0" smtClean="0">
                <a:latin typeface="+mj-lt"/>
              </a:rPr>
              <a:t>105</a:t>
            </a:r>
            <a:r>
              <a:rPr lang="en-US" sz="1400" dirty="0" smtClean="0">
                <a:latin typeface="+mj-lt"/>
              </a:rPr>
              <a:t> airports (US has 86), </a:t>
            </a:r>
            <a:r>
              <a:rPr lang="en-US" sz="1400" b="1" dirty="0" smtClean="0"/>
              <a:t>60,000</a:t>
            </a:r>
            <a:r>
              <a:rPr lang="en-US" sz="1400" dirty="0" smtClean="0"/>
              <a:t> km of expressways (more than 4 times Australia’s Highway 1, the longest national highway in the world), and </a:t>
            </a:r>
            <a:r>
              <a:rPr lang="en-US" sz="1400" b="1" dirty="0" smtClean="0">
                <a:latin typeface="+mj-lt"/>
              </a:rPr>
              <a:t>45,000</a:t>
            </a:r>
            <a:r>
              <a:rPr lang="en-US" sz="1400" dirty="0" smtClean="0">
                <a:latin typeface="+mj-lt"/>
              </a:rPr>
              <a:t> km of railways are expected to be built by 2020 (3 times UK railways)</a:t>
            </a:r>
          </a:p>
          <a:p>
            <a:pPr marL="347663" indent="-292100">
              <a:buClr>
                <a:srgbClr val="FC8E14"/>
              </a:buClr>
              <a:defRPr/>
            </a:pPr>
            <a:endParaRPr lang="en-US" sz="1400" dirty="0" smtClean="0">
              <a:latin typeface="+mj-lt"/>
            </a:endParaRPr>
          </a:p>
          <a:p>
            <a:pPr marL="347663" indent="-292100">
              <a:buClr>
                <a:srgbClr val="FC8E14"/>
              </a:buClr>
              <a:defRPr/>
            </a:pPr>
            <a:r>
              <a:rPr lang="en-US" sz="1400" b="1" dirty="0" smtClean="0">
                <a:latin typeface="+mj-lt"/>
              </a:rPr>
              <a:t>60%</a:t>
            </a:r>
            <a:r>
              <a:rPr lang="en-US" sz="1400" dirty="0" smtClean="0">
                <a:latin typeface="+mj-lt"/>
              </a:rPr>
              <a:t> of China’s citizens will be living in cities </a:t>
            </a:r>
          </a:p>
          <a:p>
            <a:pPr marL="347663" indent="-292100">
              <a:buClr>
                <a:srgbClr val="FC8E14"/>
              </a:buClr>
              <a:buFont typeface="Times" pitchFamily="18" charset="0"/>
              <a:buNone/>
              <a:defRPr/>
            </a:pPr>
            <a:endParaRPr lang="en-US" sz="1400" dirty="0" smtClean="0">
              <a:latin typeface="+mj-lt"/>
            </a:endParaRPr>
          </a:p>
          <a:p>
            <a:pPr marL="347663" lvl="1" indent="-292100">
              <a:buClr>
                <a:srgbClr val="FC8E14"/>
              </a:buClr>
              <a:buFont typeface="Times" pitchFamily="18" charset="0"/>
              <a:buChar char="•"/>
              <a:defRPr/>
            </a:pPr>
            <a:r>
              <a:rPr lang="en-US" sz="1400" b="1" dirty="0" smtClean="0">
                <a:latin typeface="+mj-lt"/>
                <a:ea typeface="+mn-ea"/>
                <a:cs typeface="+mn-cs"/>
              </a:rPr>
              <a:t>5 million </a:t>
            </a:r>
            <a:r>
              <a:rPr lang="en-US" sz="1400" dirty="0" smtClean="0">
                <a:latin typeface="+mj-lt"/>
                <a:ea typeface="+mn-ea"/>
                <a:cs typeface="+mn-cs"/>
              </a:rPr>
              <a:t>buildings will be built </a:t>
            </a:r>
            <a:r>
              <a:rPr lang="en-US" sz="1400" dirty="0" smtClean="0">
                <a:latin typeface="+mj-lt"/>
                <a:ea typeface="+mn-ea"/>
                <a:cs typeface="+mn-cs"/>
                <a:sym typeface="Wingdings" pitchFamily="2" charset="2"/>
              </a:rPr>
              <a:t> 50,000 could be Skyscrapers: Equivalent to 10 NYC</a:t>
            </a:r>
            <a:endParaRPr lang="en-US" sz="1400" dirty="0" smtClean="0">
              <a:latin typeface="+mj-lt"/>
              <a:ea typeface="+mn-ea"/>
              <a:cs typeface="+mn-cs"/>
            </a:endParaRPr>
          </a:p>
          <a:p>
            <a:pPr marL="347663" lvl="1" indent="-292100">
              <a:buClr>
                <a:srgbClr val="FC8E14"/>
              </a:buClr>
              <a:buFont typeface="Times" pitchFamily="18" charset="0"/>
              <a:buNone/>
              <a:defRPr/>
            </a:pPr>
            <a:endParaRPr lang="en-US" sz="1400" dirty="0" smtClean="0">
              <a:latin typeface="+mj-lt"/>
              <a:ea typeface="+mn-ea"/>
              <a:cs typeface="+mn-cs"/>
            </a:endParaRPr>
          </a:p>
          <a:p>
            <a:pPr marL="347663" lvl="1" indent="-292100">
              <a:buClr>
                <a:srgbClr val="FC8E14"/>
              </a:buClr>
              <a:buFont typeface="Times" pitchFamily="18" charset="0"/>
              <a:buChar char="•"/>
              <a:defRPr/>
            </a:pPr>
            <a:r>
              <a:rPr lang="en-US" sz="1400" b="1" dirty="0" smtClean="0">
                <a:latin typeface="+mj-lt"/>
              </a:rPr>
              <a:t>170</a:t>
            </a:r>
            <a:r>
              <a:rPr lang="en-US" sz="1400" dirty="0" smtClean="0">
                <a:latin typeface="+mj-lt"/>
              </a:rPr>
              <a:t> Mass-Transit Systems could be built: Only 70 in Europe</a:t>
            </a:r>
          </a:p>
          <a:p>
            <a:pPr marL="347663" lvl="1" indent="-292100">
              <a:buClr>
                <a:srgbClr val="FC8E14"/>
              </a:buClr>
              <a:buFont typeface="Times" pitchFamily="18" charset="0"/>
              <a:buNone/>
              <a:defRPr/>
            </a:pPr>
            <a:endParaRPr lang="en-US" sz="1400" dirty="0" smtClean="0">
              <a:latin typeface="+mj-lt"/>
            </a:endParaRPr>
          </a:p>
          <a:p>
            <a:pPr marL="347663" indent="-292100">
              <a:buClr>
                <a:srgbClr val="FC8E14"/>
              </a:buClr>
              <a:buFont typeface="Times" pitchFamily="18" charset="0"/>
              <a:buNone/>
              <a:defRPr/>
            </a:pPr>
            <a:endParaRPr lang="en-US" sz="1400" dirty="0" smtClean="0">
              <a:latin typeface="+mj-lt"/>
            </a:endParaRPr>
          </a:p>
          <a:p>
            <a:pPr lvl="1">
              <a:lnSpc>
                <a:spcPct val="165000"/>
              </a:lnSpc>
              <a:buFont typeface="Times" pitchFamily="18" charset="0"/>
              <a:buChar char="•"/>
              <a:defRPr/>
            </a:pPr>
            <a:endParaRPr lang="es-CL" sz="2200" dirty="0" smtClean="0">
              <a:latin typeface="Arial Unicode MS" pitchFamily="34" charset="-128"/>
            </a:endParaRPr>
          </a:p>
          <a:p>
            <a:pPr lvl="1">
              <a:lnSpc>
                <a:spcPct val="165000"/>
              </a:lnSpc>
              <a:buFont typeface="Times" pitchFamily="18" charset="0"/>
              <a:buChar char="•"/>
              <a:defRPr/>
            </a:pPr>
            <a:endParaRPr lang="es-CL" sz="2200" dirty="0" smtClean="0">
              <a:latin typeface="Arial Unicode MS" pitchFamily="34" charset="-128"/>
            </a:endParaRPr>
          </a:p>
          <a:p>
            <a:pPr>
              <a:lnSpc>
                <a:spcPct val="165000"/>
              </a:lnSpc>
              <a:defRPr/>
            </a:pPr>
            <a:endParaRPr lang="es-CL" dirty="0" smtClean="0">
              <a:latin typeface="Arial Unicode MS" pitchFamily="34" charset="-128"/>
            </a:endParaRPr>
          </a:p>
          <a:p>
            <a:pPr>
              <a:lnSpc>
                <a:spcPct val="165000"/>
              </a:lnSpc>
              <a:defRPr/>
            </a:pPr>
            <a:endParaRPr lang="es-CL" dirty="0" smtClean="0">
              <a:latin typeface="Arial Unicode MS" pitchFamily="34" charset="-128"/>
            </a:endParaRPr>
          </a:p>
        </p:txBody>
      </p:sp>
      <p:sp>
        <p:nvSpPr>
          <p:cNvPr id="6149" name="Rectangle 7"/>
          <p:cNvSpPr>
            <a:spLocks noChangeArrowheads="1"/>
          </p:cNvSpPr>
          <p:nvPr/>
        </p:nvSpPr>
        <p:spPr bwMode="auto">
          <a:xfrm>
            <a:off x="276225" y="1006475"/>
            <a:ext cx="4276725" cy="307975"/>
          </a:xfrm>
          <a:prstGeom prst="rect">
            <a:avLst/>
          </a:prstGeom>
          <a:blipFill dpi="0" rotWithShape="1">
            <a:blip r:embed="rId4" cstate="print"/>
            <a:srcRect/>
            <a:tile tx="0" ty="0" sx="100000" sy="100000" flip="none" algn="tl"/>
          </a:blipFill>
          <a:ln w="9525" algn="ctr">
            <a:noFill/>
            <a:miter lim="800000"/>
            <a:headEnd/>
            <a:tailEnd/>
          </a:ln>
        </p:spPr>
        <p:txBody>
          <a:bodyPr/>
          <a:lstStyle/>
          <a:p>
            <a:pPr marL="6350" defTabSz="800100" eaLnBrk="0" hangingPunct="0"/>
            <a:r>
              <a:rPr lang="en-US" sz="1300" b="1">
                <a:solidFill>
                  <a:schemeClr val="bg1"/>
                </a:solidFill>
                <a:ea typeface="ＭＳ Ｐゴシック" charset="-128"/>
                <a:sym typeface="Wingdings" pitchFamily="2" charset="2"/>
              </a:rPr>
              <a:t>Urbanization Rate (%)</a:t>
            </a:r>
          </a:p>
        </p:txBody>
      </p:sp>
      <p:sp>
        <p:nvSpPr>
          <p:cNvPr id="6150" name="Rectangle 10"/>
          <p:cNvSpPr>
            <a:spLocks noChangeArrowheads="1"/>
          </p:cNvSpPr>
          <p:nvPr/>
        </p:nvSpPr>
        <p:spPr bwMode="auto">
          <a:xfrm>
            <a:off x="4711700" y="1006475"/>
            <a:ext cx="4292600" cy="307975"/>
          </a:xfrm>
          <a:prstGeom prst="rect">
            <a:avLst/>
          </a:prstGeom>
          <a:blipFill dpi="0" rotWithShape="1">
            <a:blip r:embed="rId4" cstate="print"/>
            <a:srcRect/>
            <a:tile tx="0" ty="0" sx="100000" sy="100000" flip="none" algn="tl"/>
          </a:blipFill>
          <a:ln w="9525" algn="ctr">
            <a:noFill/>
            <a:miter lim="800000"/>
            <a:headEnd/>
            <a:tailEnd/>
          </a:ln>
        </p:spPr>
        <p:txBody>
          <a:bodyPr/>
          <a:lstStyle/>
          <a:p>
            <a:pPr marL="6350" defTabSz="800100" eaLnBrk="0" hangingPunct="0"/>
            <a:r>
              <a:rPr lang="en-US" sz="1300" b="1">
                <a:solidFill>
                  <a:schemeClr val="bg1"/>
                </a:solidFill>
                <a:ea typeface="ＭＳ Ｐゴシック" charset="-128"/>
                <a:sym typeface="Wingdings" pitchFamily="2" charset="2"/>
              </a:rPr>
              <a:t>China’s Urbanization: Transformation towards 2025</a:t>
            </a:r>
          </a:p>
        </p:txBody>
      </p:sp>
      <p:graphicFrame>
        <p:nvGraphicFramePr>
          <p:cNvPr id="6146" name="5 Gráfico"/>
          <p:cNvGraphicFramePr>
            <a:graphicFrameLocks/>
          </p:cNvGraphicFramePr>
          <p:nvPr/>
        </p:nvGraphicFramePr>
        <p:xfrm>
          <a:off x="284163" y="1397000"/>
          <a:ext cx="4348162" cy="4338638"/>
        </p:xfrm>
        <a:graphic>
          <a:graphicData uri="http://schemas.openxmlformats.org/presentationml/2006/ole">
            <p:oleObj spid="_x0000_s92162" r:id="rId5" imgW="4346825" imgH="4340728" progId="Excel.Sheet.8">
              <p:embed/>
            </p:oleObj>
          </a:graphicData>
        </a:graphic>
      </p:graphicFrame>
      <p:sp>
        <p:nvSpPr>
          <p:cNvPr id="6151" name="Text Box 9"/>
          <p:cNvSpPr txBox="1">
            <a:spLocks noChangeArrowheads="1"/>
          </p:cNvSpPr>
          <p:nvPr/>
        </p:nvSpPr>
        <p:spPr bwMode="auto">
          <a:xfrm>
            <a:off x="290513" y="5895545"/>
            <a:ext cx="8613775" cy="215444"/>
          </a:xfrm>
          <a:prstGeom prst="rect">
            <a:avLst/>
          </a:prstGeom>
          <a:noFill/>
          <a:ln w="9525">
            <a:noFill/>
            <a:miter lim="800000"/>
            <a:headEnd/>
            <a:tailEnd/>
          </a:ln>
        </p:spPr>
        <p:txBody>
          <a:bodyPr wrap="square">
            <a:spAutoFit/>
          </a:bodyPr>
          <a:lstStyle/>
          <a:p>
            <a:pPr>
              <a:spcBef>
                <a:spcPct val="50000"/>
              </a:spcBef>
            </a:pPr>
            <a:r>
              <a:rPr lang="es-MX" sz="800" dirty="0" err="1"/>
              <a:t>Source</a:t>
            </a:r>
            <a:r>
              <a:rPr lang="es-MX" sz="800" dirty="0"/>
              <a:t>: UN </a:t>
            </a:r>
            <a:r>
              <a:rPr lang="es-MX" sz="800" dirty="0" err="1"/>
              <a:t>Department</a:t>
            </a:r>
            <a:r>
              <a:rPr lang="es-MX" sz="800" dirty="0"/>
              <a:t> of </a:t>
            </a:r>
            <a:r>
              <a:rPr lang="es-MX" sz="800" dirty="0" err="1"/>
              <a:t>Economic</a:t>
            </a:r>
            <a:r>
              <a:rPr lang="es-MX" sz="800" dirty="0"/>
              <a:t> and Social </a:t>
            </a:r>
            <a:r>
              <a:rPr lang="es-MX" sz="800" dirty="0" err="1"/>
              <a:t>Affairs</a:t>
            </a:r>
            <a:r>
              <a:rPr lang="es-MX" sz="800" dirty="0"/>
              <a:t>: “World </a:t>
            </a:r>
            <a:r>
              <a:rPr lang="es-MX" sz="800" dirty="0" err="1"/>
              <a:t>Urbanization</a:t>
            </a:r>
            <a:r>
              <a:rPr lang="es-MX" sz="800" dirty="0"/>
              <a:t> </a:t>
            </a:r>
            <a:r>
              <a:rPr lang="es-MX" sz="800" dirty="0" err="1"/>
              <a:t>Prospects</a:t>
            </a:r>
            <a:r>
              <a:rPr lang="es-MX" sz="800" dirty="0"/>
              <a:t>: </a:t>
            </a:r>
            <a:r>
              <a:rPr lang="es-MX" sz="800" dirty="0" err="1"/>
              <a:t>the</a:t>
            </a:r>
            <a:r>
              <a:rPr lang="es-MX" sz="800" dirty="0"/>
              <a:t> 2009 </a:t>
            </a:r>
            <a:r>
              <a:rPr lang="es-MX" sz="800" dirty="0" err="1"/>
              <a:t>revision</a:t>
            </a:r>
            <a:r>
              <a:rPr lang="es-MX" sz="800" dirty="0"/>
              <a:t>; </a:t>
            </a:r>
            <a:r>
              <a:rPr lang="es-MX" sz="800" dirty="0" err="1"/>
              <a:t>McKinsey</a:t>
            </a:r>
            <a:r>
              <a:rPr lang="es-MX" sz="800" dirty="0"/>
              <a:t> Global </a:t>
            </a:r>
            <a:r>
              <a:rPr lang="es-MX" sz="800" dirty="0" err="1"/>
              <a:t>Institute</a:t>
            </a:r>
            <a:r>
              <a:rPr lang="es-MX" sz="800" dirty="0"/>
              <a:t>, </a:t>
            </a:r>
            <a:r>
              <a:rPr lang="es-MX" sz="800" dirty="0" err="1"/>
              <a:t>March</a:t>
            </a:r>
            <a:r>
              <a:rPr lang="es-MX" sz="800" dirty="0"/>
              <a:t> 2009; NDRC; CAAC; </a:t>
            </a:r>
            <a:r>
              <a:rPr lang="es-MX" sz="800" dirty="0" err="1"/>
              <a:t>Ministry</a:t>
            </a:r>
            <a:r>
              <a:rPr lang="es-MX" sz="800" dirty="0"/>
              <a:t> of </a:t>
            </a:r>
            <a:r>
              <a:rPr lang="es-MX" sz="800" dirty="0" err="1"/>
              <a:t>Transport</a:t>
            </a:r>
            <a:r>
              <a:rPr lang="es-MX" sz="800" dirty="0"/>
              <a:t> of China</a:t>
            </a:r>
            <a:endParaRPr lang="es-ES" sz="800" dirty="0"/>
          </a:p>
        </p:txBody>
      </p:sp>
      <p:cxnSp>
        <p:nvCxnSpPr>
          <p:cNvPr id="9" name="8 Conector recto"/>
          <p:cNvCxnSpPr/>
          <p:nvPr/>
        </p:nvCxnSpPr>
        <p:spPr>
          <a:xfrm rot="16200000" flipV="1">
            <a:off x="2384714" y="3340677"/>
            <a:ext cx="2722418" cy="31173"/>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10800000" flipV="1">
            <a:off x="872837" y="3221179"/>
            <a:ext cx="2867895" cy="103911"/>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rot="16200000" flipV="1">
            <a:off x="1231317" y="3995314"/>
            <a:ext cx="1461651" cy="17302"/>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rot="16200000" flipV="1">
            <a:off x="594001" y="4012631"/>
            <a:ext cx="1461651" cy="17302"/>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rot="10800000" flipV="1">
            <a:off x="872836" y="2854028"/>
            <a:ext cx="3508676" cy="96990"/>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rot="10800000" flipV="1">
            <a:off x="869372" y="1960403"/>
            <a:ext cx="2867895" cy="103911"/>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Nd9GcSbpmatOOZrEZehhph4vn2X_vDkg5ljXMwIEKIl6G1emCvh5zeOcVOVhno">
            <a:hlinkClick r:id="rId3"/>
          </p:cNvPr>
          <p:cNvPicPr>
            <a:picLocks noChangeAspect="1" noChangeArrowheads="1"/>
          </p:cNvPicPr>
          <p:nvPr/>
        </p:nvPicPr>
        <p:blipFill>
          <a:blip r:embed="rId4" cstate="print"/>
          <a:srcRect/>
          <a:stretch>
            <a:fillRect/>
          </a:stretch>
        </p:blipFill>
        <p:spPr bwMode="auto">
          <a:xfrm>
            <a:off x="1284288" y="1457325"/>
            <a:ext cx="909637" cy="644525"/>
          </a:xfrm>
          <a:prstGeom prst="rect">
            <a:avLst/>
          </a:prstGeom>
          <a:noFill/>
          <a:ln w="9525">
            <a:noFill/>
            <a:miter lim="800000"/>
            <a:headEnd/>
            <a:tailEnd/>
          </a:ln>
        </p:spPr>
      </p:pic>
      <p:pic>
        <p:nvPicPr>
          <p:cNvPr id="28675" name="Picture 3" descr="EcoHouse"/>
          <p:cNvPicPr>
            <a:picLocks noChangeAspect="1" noChangeArrowheads="1"/>
          </p:cNvPicPr>
          <p:nvPr/>
        </p:nvPicPr>
        <p:blipFill>
          <a:blip r:embed="rId5" cstate="print"/>
          <a:srcRect/>
          <a:stretch>
            <a:fillRect/>
          </a:stretch>
        </p:blipFill>
        <p:spPr bwMode="auto">
          <a:xfrm>
            <a:off x="3611563" y="4465638"/>
            <a:ext cx="1778000" cy="1333500"/>
          </a:xfrm>
          <a:prstGeom prst="rect">
            <a:avLst/>
          </a:prstGeom>
          <a:noFill/>
          <a:ln w="9525">
            <a:noFill/>
            <a:miter lim="800000"/>
            <a:headEnd/>
            <a:tailEnd/>
          </a:ln>
        </p:spPr>
      </p:pic>
      <p:sp>
        <p:nvSpPr>
          <p:cNvPr id="28676" name="Rectangle 30" descr="textura"/>
          <p:cNvSpPr>
            <a:spLocks noChangeArrowheads="1"/>
          </p:cNvSpPr>
          <p:nvPr/>
        </p:nvSpPr>
        <p:spPr bwMode="auto">
          <a:xfrm>
            <a:off x="0" y="0"/>
            <a:ext cx="9144000" cy="668338"/>
          </a:xfrm>
          <a:prstGeom prst="rect">
            <a:avLst/>
          </a:prstGeom>
          <a:blipFill dpi="0" rotWithShape="1">
            <a:blip r:embed="rId6" cstate="print"/>
            <a:srcRect/>
            <a:tile tx="0" ty="0" sx="100000" sy="100000" flip="none" algn="tl"/>
          </a:blipFill>
          <a:ln w="9525" algn="ctr">
            <a:noFill/>
            <a:miter lim="800000"/>
            <a:headEnd/>
            <a:tailEnd/>
          </a:ln>
        </p:spPr>
        <p:txBody>
          <a:bodyPr/>
          <a:lstStyle/>
          <a:p>
            <a:r>
              <a:rPr lang="es-CL" sz="2600" b="1">
                <a:solidFill>
                  <a:schemeClr val="bg1"/>
                </a:solidFill>
              </a:rPr>
              <a:t>New Trends Provide Opportunities for Copper</a:t>
            </a:r>
          </a:p>
        </p:txBody>
      </p:sp>
      <p:pic>
        <p:nvPicPr>
          <p:cNvPr id="28677" name="Picture 6" descr="Apple iPad"/>
          <p:cNvPicPr>
            <a:picLocks noChangeAspect="1" noChangeArrowheads="1"/>
          </p:cNvPicPr>
          <p:nvPr/>
        </p:nvPicPr>
        <p:blipFill>
          <a:blip r:embed="rId7" cstate="print"/>
          <a:srcRect/>
          <a:stretch>
            <a:fillRect/>
          </a:stretch>
        </p:blipFill>
        <p:spPr bwMode="auto">
          <a:xfrm>
            <a:off x="147638" y="1427163"/>
            <a:ext cx="1030287" cy="655637"/>
          </a:xfrm>
          <a:prstGeom prst="rect">
            <a:avLst/>
          </a:prstGeom>
          <a:noFill/>
          <a:ln w="9525">
            <a:noFill/>
            <a:miter lim="800000"/>
            <a:headEnd/>
            <a:tailEnd/>
          </a:ln>
        </p:spPr>
      </p:pic>
      <p:pic>
        <p:nvPicPr>
          <p:cNvPr id="28678" name="Picture 7" descr="wind-power-energy-0457"/>
          <p:cNvPicPr>
            <a:picLocks noChangeAspect="1" noChangeArrowheads="1"/>
          </p:cNvPicPr>
          <p:nvPr/>
        </p:nvPicPr>
        <p:blipFill>
          <a:blip r:embed="rId8" cstate="print"/>
          <a:srcRect/>
          <a:stretch>
            <a:fillRect/>
          </a:stretch>
        </p:blipFill>
        <p:spPr bwMode="auto">
          <a:xfrm>
            <a:off x="7170738" y="1277938"/>
            <a:ext cx="1520825" cy="1036637"/>
          </a:xfrm>
          <a:prstGeom prst="rect">
            <a:avLst/>
          </a:prstGeom>
          <a:noFill/>
          <a:ln w="9525">
            <a:noFill/>
            <a:miter lim="800000"/>
            <a:headEnd/>
            <a:tailEnd/>
          </a:ln>
        </p:spPr>
      </p:pic>
      <p:pic>
        <p:nvPicPr>
          <p:cNvPr id="28679" name="Picture 8" descr="ANd9GcTaLq4x_pf4_uPKJOPM1zYxk4jesiwgOllVTj9kxExRslieB7BTRyhizn4">
            <a:hlinkClick r:id="rId9"/>
          </p:cNvPr>
          <p:cNvPicPr>
            <a:picLocks noChangeAspect="1" noChangeArrowheads="1"/>
          </p:cNvPicPr>
          <p:nvPr/>
        </p:nvPicPr>
        <p:blipFill>
          <a:blip r:embed="rId10" cstate="print"/>
          <a:srcRect/>
          <a:stretch>
            <a:fillRect/>
          </a:stretch>
        </p:blipFill>
        <p:spPr bwMode="auto">
          <a:xfrm>
            <a:off x="2343150" y="1409700"/>
            <a:ext cx="641350" cy="674688"/>
          </a:xfrm>
          <a:prstGeom prst="rect">
            <a:avLst/>
          </a:prstGeom>
          <a:noFill/>
          <a:ln w="9525">
            <a:noFill/>
            <a:miter lim="800000"/>
            <a:headEnd/>
            <a:tailEnd/>
          </a:ln>
        </p:spPr>
      </p:pic>
      <p:pic>
        <p:nvPicPr>
          <p:cNvPr id="28680" name="Picture 9" descr="cobre-metro-codelco"/>
          <p:cNvPicPr>
            <a:picLocks noChangeAspect="1" noChangeArrowheads="1"/>
          </p:cNvPicPr>
          <p:nvPr/>
        </p:nvPicPr>
        <p:blipFill>
          <a:blip r:embed="rId11" cstate="print"/>
          <a:srcRect/>
          <a:stretch>
            <a:fillRect/>
          </a:stretch>
        </p:blipFill>
        <p:spPr bwMode="auto">
          <a:xfrm>
            <a:off x="3484563" y="1401763"/>
            <a:ext cx="1792287" cy="923925"/>
          </a:xfrm>
          <a:prstGeom prst="rect">
            <a:avLst/>
          </a:prstGeom>
          <a:noFill/>
          <a:ln w="9525">
            <a:noFill/>
            <a:miter lim="800000"/>
            <a:headEnd/>
            <a:tailEnd/>
          </a:ln>
        </p:spPr>
      </p:pic>
      <p:pic>
        <p:nvPicPr>
          <p:cNvPr id="28681" name="Picture 10" descr="n700-bullet-train"/>
          <p:cNvPicPr>
            <a:picLocks noChangeAspect="1" noChangeArrowheads="1"/>
          </p:cNvPicPr>
          <p:nvPr/>
        </p:nvPicPr>
        <p:blipFill>
          <a:blip r:embed="rId12" cstate="print"/>
          <a:srcRect/>
          <a:stretch>
            <a:fillRect/>
          </a:stretch>
        </p:blipFill>
        <p:spPr bwMode="auto">
          <a:xfrm>
            <a:off x="6683375" y="2941638"/>
            <a:ext cx="1819275" cy="1022350"/>
          </a:xfrm>
          <a:prstGeom prst="rect">
            <a:avLst/>
          </a:prstGeom>
          <a:noFill/>
          <a:ln w="9525">
            <a:noFill/>
            <a:miter lim="800000"/>
            <a:headEnd/>
            <a:tailEnd/>
          </a:ln>
        </p:spPr>
      </p:pic>
      <p:pic>
        <p:nvPicPr>
          <p:cNvPr id="28682" name="Picture 11" descr="57549-a-toy"/>
          <p:cNvPicPr>
            <a:picLocks noChangeAspect="1" noChangeArrowheads="1"/>
          </p:cNvPicPr>
          <p:nvPr/>
        </p:nvPicPr>
        <p:blipFill>
          <a:blip r:embed="rId13" cstate="print"/>
          <a:srcRect/>
          <a:stretch>
            <a:fillRect/>
          </a:stretch>
        </p:blipFill>
        <p:spPr bwMode="auto">
          <a:xfrm>
            <a:off x="679450" y="4638675"/>
            <a:ext cx="1787525" cy="1274763"/>
          </a:xfrm>
          <a:prstGeom prst="rect">
            <a:avLst/>
          </a:prstGeom>
          <a:noFill/>
          <a:ln w="9525">
            <a:noFill/>
            <a:miter lim="800000"/>
            <a:headEnd/>
            <a:tailEnd/>
          </a:ln>
        </p:spPr>
      </p:pic>
      <p:sp>
        <p:nvSpPr>
          <p:cNvPr id="185356" name="Text Box 12"/>
          <p:cNvSpPr txBox="1">
            <a:spLocks noChangeArrowheads="1"/>
          </p:cNvSpPr>
          <p:nvPr/>
        </p:nvSpPr>
        <p:spPr bwMode="auto">
          <a:xfrm>
            <a:off x="6465888" y="963613"/>
            <a:ext cx="2451100" cy="304800"/>
          </a:xfrm>
          <a:prstGeom prst="rect">
            <a:avLst/>
          </a:prstGeom>
          <a:noFill/>
          <a:ln w="9525">
            <a:noFill/>
            <a:miter lim="800000"/>
            <a:headEnd/>
            <a:tailEnd/>
          </a:ln>
          <a:effectLst/>
        </p:spPr>
        <p:txBody>
          <a:bodyPr>
            <a:spAutoFit/>
          </a:bodyPr>
          <a:lstStyle/>
          <a:p>
            <a:pPr algn="ctr">
              <a:spcBef>
                <a:spcPct val="50000"/>
              </a:spcBef>
              <a:defRPr/>
            </a:pPr>
            <a:r>
              <a:rPr lang="es-CL" sz="1400" b="1">
                <a:solidFill>
                  <a:srgbClr val="6E2E12"/>
                </a:solidFill>
                <a:effectLst>
                  <a:outerShdw blurRad="38100" dist="38100" dir="2700000" algn="tl">
                    <a:srgbClr val="C0C0C0"/>
                  </a:outerShdw>
                </a:effectLst>
              </a:rPr>
              <a:t>Renewable Energies</a:t>
            </a:r>
          </a:p>
        </p:txBody>
      </p:sp>
      <p:sp>
        <p:nvSpPr>
          <p:cNvPr id="185357" name="Text Box 13"/>
          <p:cNvSpPr txBox="1">
            <a:spLocks noChangeArrowheads="1"/>
          </p:cNvSpPr>
          <p:nvPr/>
        </p:nvSpPr>
        <p:spPr bwMode="auto">
          <a:xfrm>
            <a:off x="3122613" y="911225"/>
            <a:ext cx="2451100" cy="411163"/>
          </a:xfrm>
          <a:prstGeom prst="rect">
            <a:avLst/>
          </a:prstGeom>
          <a:noFill/>
          <a:ln w="9525">
            <a:noFill/>
            <a:miter lim="800000"/>
            <a:headEnd/>
            <a:tailEnd/>
          </a:ln>
          <a:effectLst/>
        </p:spPr>
        <p:txBody>
          <a:bodyPr>
            <a:spAutoFit/>
          </a:bodyPr>
          <a:lstStyle/>
          <a:p>
            <a:pPr algn="ctr">
              <a:lnSpc>
                <a:spcPct val="50000"/>
              </a:lnSpc>
              <a:spcBef>
                <a:spcPct val="50000"/>
              </a:spcBef>
              <a:defRPr/>
            </a:pPr>
            <a:r>
              <a:rPr lang="es-CL" sz="1400" b="1">
                <a:solidFill>
                  <a:srgbClr val="6E2E12"/>
                </a:solidFill>
                <a:effectLst>
                  <a:outerShdw blurRad="38100" dist="38100" dir="2700000" algn="tl">
                    <a:srgbClr val="C0C0C0"/>
                  </a:outerShdw>
                </a:effectLst>
              </a:rPr>
              <a:t>Anti-Bacterial</a:t>
            </a:r>
          </a:p>
          <a:p>
            <a:pPr algn="ctr">
              <a:lnSpc>
                <a:spcPct val="50000"/>
              </a:lnSpc>
              <a:spcBef>
                <a:spcPct val="50000"/>
              </a:spcBef>
              <a:defRPr/>
            </a:pPr>
            <a:r>
              <a:rPr lang="es-CL" sz="1400" b="1">
                <a:solidFill>
                  <a:srgbClr val="6E2E12"/>
                </a:solidFill>
                <a:effectLst>
                  <a:outerShdw blurRad="38100" dist="38100" dir="2700000" algn="tl">
                    <a:srgbClr val="C0C0C0"/>
                  </a:outerShdw>
                </a:effectLst>
              </a:rPr>
              <a:t>Properties</a:t>
            </a:r>
          </a:p>
        </p:txBody>
      </p:sp>
      <p:sp>
        <p:nvSpPr>
          <p:cNvPr id="185358" name="Text Box 14"/>
          <p:cNvSpPr txBox="1">
            <a:spLocks noChangeArrowheads="1"/>
          </p:cNvSpPr>
          <p:nvPr/>
        </p:nvSpPr>
        <p:spPr bwMode="auto">
          <a:xfrm>
            <a:off x="322263" y="4246563"/>
            <a:ext cx="2451100" cy="304800"/>
          </a:xfrm>
          <a:prstGeom prst="rect">
            <a:avLst/>
          </a:prstGeom>
          <a:noFill/>
          <a:ln w="9525">
            <a:noFill/>
            <a:miter lim="800000"/>
            <a:headEnd/>
            <a:tailEnd/>
          </a:ln>
          <a:effectLst/>
        </p:spPr>
        <p:txBody>
          <a:bodyPr>
            <a:spAutoFit/>
          </a:bodyPr>
          <a:lstStyle/>
          <a:p>
            <a:pPr algn="ctr">
              <a:spcBef>
                <a:spcPct val="50000"/>
              </a:spcBef>
              <a:defRPr/>
            </a:pPr>
            <a:r>
              <a:rPr lang="es-CL" sz="1400" b="1">
                <a:solidFill>
                  <a:srgbClr val="6E2E12"/>
                </a:solidFill>
                <a:effectLst>
                  <a:outerShdw blurRad="38100" dist="38100" dir="2700000" algn="tl">
                    <a:srgbClr val="C0C0C0"/>
                  </a:outerShdw>
                </a:effectLst>
              </a:rPr>
              <a:t>Hybrid &amp; Electric Cars</a:t>
            </a:r>
          </a:p>
        </p:txBody>
      </p:sp>
      <p:sp>
        <p:nvSpPr>
          <p:cNvPr id="185359" name="Text Box 15"/>
          <p:cNvSpPr txBox="1">
            <a:spLocks noChangeArrowheads="1"/>
          </p:cNvSpPr>
          <p:nvPr/>
        </p:nvSpPr>
        <p:spPr bwMode="auto">
          <a:xfrm>
            <a:off x="285750" y="858838"/>
            <a:ext cx="2451100" cy="517525"/>
          </a:xfrm>
          <a:prstGeom prst="rect">
            <a:avLst/>
          </a:prstGeom>
          <a:noFill/>
          <a:ln w="9525">
            <a:noFill/>
            <a:miter lim="800000"/>
            <a:headEnd/>
            <a:tailEnd/>
          </a:ln>
          <a:effectLst/>
        </p:spPr>
        <p:txBody>
          <a:bodyPr>
            <a:spAutoFit/>
          </a:bodyPr>
          <a:lstStyle/>
          <a:p>
            <a:pPr algn="ctr">
              <a:spcBef>
                <a:spcPct val="50000"/>
              </a:spcBef>
              <a:defRPr/>
            </a:pPr>
            <a:r>
              <a:rPr lang="es-CL" sz="1400" b="1">
                <a:solidFill>
                  <a:srgbClr val="6E2E12"/>
                </a:solidFill>
                <a:effectLst>
                  <a:outerShdw blurRad="38100" dist="38100" dir="2700000" algn="tl">
                    <a:srgbClr val="C0C0C0"/>
                  </a:outerShdw>
                </a:effectLst>
              </a:rPr>
              <a:t>New Technological  Applications</a:t>
            </a:r>
          </a:p>
        </p:txBody>
      </p:sp>
      <p:sp>
        <p:nvSpPr>
          <p:cNvPr id="185360" name="Text Box 16"/>
          <p:cNvSpPr txBox="1">
            <a:spLocks noChangeArrowheads="1"/>
          </p:cNvSpPr>
          <p:nvPr/>
        </p:nvSpPr>
        <p:spPr bwMode="auto">
          <a:xfrm>
            <a:off x="6343650" y="2592388"/>
            <a:ext cx="2451100" cy="304800"/>
          </a:xfrm>
          <a:prstGeom prst="rect">
            <a:avLst/>
          </a:prstGeom>
          <a:noFill/>
          <a:ln w="9525">
            <a:noFill/>
            <a:miter lim="800000"/>
            <a:headEnd/>
            <a:tailEnd/>
          </a:ln>
          <a:effectLst/>
        </p:spPr>
        <p:txBody>
          <a:bodyPr>
            <a:spAutoFit/>
          </a:bodyPr>
          <a:lstStyle/>
          <a:p>
            <a:pPr algn="ctr">
              <a:spcBef>
                <a:spcPct val="50000"/>
              </a:spcBef>
              <a:defRPr/>
            </a:pPr>
            <a:r>
              <a:rPr lang="es-CL" sz="1400" b="1">
                <a:solidFill>
                  <a:srgbClr val="6E2E12"/>
                </a:solidFill>
                <a:effectLst>
                  <a:outerShdw blurRad="38100" dist="38100" dir="2700000" algn="tl">
                    <a:srgbClr val="C0C0C0"/>
                  </a:outerShdw>
                </a:effectLst>
              </a:rPr>
              <a:t>Electrical Propulsion</a:t>
            </a:r>
          </a:p>
        </p:txBody>
      </p:sp>
      <p:sp>
        <p:nvSpPr>
          <p:cNvPr id="185361" name="Text Box 17"/>
          <p:cNvSpPr txBox="1">
            <a:spLocks noChangeArrowheads="1"/>
          </p:cNvSpPr>
          <p:nvPr/>
        </p:nvSpPr>
        <p:spPr bwMode="auto">
          <a:xfrm>
            <a:off x="3252788" y="2455863"/>
            <a:ext cx="2451100" cy="304800"/>
          </a:xfrm>
          <a:prstGeom prst="rect">
            <a:avLst/>
          </a:prstGeom>
          <a:noFill/>
          <a:ln w="9525">
            <a:noFill/>
            <a:miter lim="800000"/>
            <a:headEnd/>
            <a:tailEnd/>
          </a:ln>
          <a:effectLst/>
        </p:spPr>
        <p:txBody>
          <a:bodyPr>
            <a:spAutoFit/>
          </a:bodyPr>
          <a:lstStyle/>
          <a:p>
            <a:pPr algn="ctr">
              <a:spcBef>
                <a:spcPct val="50000"/>
              </a:spcBef>
              <a:defRPr/>
            </a:pPr>
            <a:r>
              <a:rPr lang="es-CL" sz="1400" b="1">
                <a:solidFill>
                  <a:srgbClr val="6E2E12"/>
                </a:solidFill>
                <a:effectLst>
                  <a:outerShdw blurRad="38100" dist="38100" dir="2700000" algn="tl">
                    <a:srgbClr val="C0C0C0"/>
                  </a:outerShdw>
                </a:effectLst>
              </a:rPr>
              <a:t>World Electrification</a:t>
            </a:r>
          </a:p>
        </p:txBody>
      </p:sp>
      <p:sp>
        <p:nvSpPr>
          <p:cNvPr id="185362" name="Text Box 18"/>
          <p:cNvSpPr txBox="1">
            <a:spLocks noChangeArrowheads="1"/>
          </p:cNvSpPr>
          <p:nvPr/>
        </p:nvSpPr>
        <p:spPr bwMode="auto">
          <a:xfrm>
            <a:off x="3390900" y="4176713"/>
            <a:ext cx="2451100" cy="304800"/>
          </a:xfrm>
          <a:prstGeom prst="rect">
            <a:avLst/>
          </a:prstGeom>
          <a:noFill/>
          <a:ln w="9525">
            <a:noFill/>
            <a:miter lim="800000"/>
            <a:headEnd/>
            <a:tailEnd/>
          </a:ln>
          <a:effectLst/>
        </p:spPr>
        <p:txBody>
          <a:bodyPr>
            <a:spAutoFit/>
          </a:bodyPr>
          <a:lstStyle/>
          <a:p>
            <a:pPr algn="ctr">
              <a:spcBef>
                <a:spcPct val="50000"/>
              </a:spcBef>
              <a:defRPr/>
            </a:pPr>
            <a:r>
              <a:rPr lang="es-CL" sz="1400" b="1">
                <a:solidFill>
                  <a:srgbClr val="6E2E12"/>
                </a:solidFill>
                <a:effectLst>
                  <a:outerShdw blurRad="38100" dist="38100" dir="2700000" algn="tl">
                    <a:srgbClr val="C0C0C0"/>
                  </a:outerShdw>
                </a:effectLst>
              </a:rPr>
              <a:t>Green &amp; Smart Building</a:t>
            </a:r>
          </a:p>
        </p:txBody>
      </p:sp>
      <p:sp>
        <p:nvSpPr>
          <p:cNvPr id="185364" name="Text Box 24"/>
          <p:cNvSpPr txBox="1">
            <a:spLocks noChangeArrowheads="1"/>
          </p:cNvSpPr>
          <p:nvPr/>
        </p:nvSpPr>
        <p:spPr bwMode="auto">
          <a:xfrm>
            <a:off x="6546850" y="4275138"/>
            <a:ext cx="2074863" cy="517525"/>
          </a:xfrm>
          <a:prstGeom prst="rect">
            <a:avLst/>
          </a:prstGeom>
          <a:noFill/>
          <a:ln w="9525" algn="ctr">
            <a:noFill/>
            <a:miter lim="800000"/>
            <a:headEnd/>
            <a:tailEnd/>
          </a:ln>
          <a:effectLst/>
        </p:spPr>
        <p:txBody>
          <a:bodyPr>
            <a:spAutoFit/>
          </a:bodyPr>
          <a:lstStyle/>
          <a:p>
            <a:pPr algn="ctr">
              <a:spcBef>
                <a:spcPct val="50000"/>
              </a:spcBef>
              <a:defRPr/>
            </a:pPr>
            <a:r>
              <a:rPr lang="es-CL" sz="1400" b="1">
                <a:solidFill>
                  <a:srgbClr val="6E2E12"/>
                </a:solidFill>
                <a:effectLst>
                  <a:outerShdw blurRad="38100" dist="38100" dir="2700000" algn="tl">
                    <a:srgbClr val="C0C0C0"/>
                  </a:outerShdw>
                </a:effectLst>
              </a:rPr>
              <a:t>High Efficiency Motors</a:t>
            </a:r>
          </a:p>
        </p:txBody>
      </p:sp>
      <p:pic>
        <p:nvPicPr>
          <p:cNvPr id="28691" name="Picture 27"/>
          <p:cNvPicPr>
            <a:picLocks noChangeAspect="1" noChangeArrowheads="1"/>
          </p:cNvPicPr>
          <p:nvPr/>
        </p:nvPicPr>
        <p:blipFill>
          <a:blip r:embed="rId14" cstate="print"/>
          <a:srcRect/>
          <a:stretch>
            <a:fillRect/>
          </a:stretch>
        </p:blipFill>
        <p:spPr bwMode="auto">
          <a:xfrm>
            <a:off x="6810375" y="4773613"/>
            <a:ext cx="1517650" cy="1068387"/>
          </a:xfrm>
          <a:prstGeom prst="rect">
            <a:avLst/>
          </a:prstGeom>
          <a:noFill/>
          <a:ln w="9525">
            <a:noFill/>
            <a:miter lim="800000"/>
            <a:headEnd/>
            <a:tailEnd/>
          </a:ln>
        </p:spPr>
      </p:pic>
      <p:pic>
        <p:nvPicPr>
          <p:cNvPr id="28692" name="Picture 22" descr="energy-photovoltaic"/>
          <p:cNvPicPr>
            <a:picLocks noChangeAspect="1" noChangeArrowheads="1"/>
          </p:cNvPicPr>
          <p:nvPr/>
        </p:nvPicPr>
        <p:blipFill>
          <a:blip r:embed="rId15" cstate="print"/>
          <a:srcRect/>
          <a:stretch>
            <a:fillRect/>
          </a:stretch>
        </p:blipFill>
        <p:spPr bwMode="auto">
          <a:xfrm>
            <a:off x="6877050" y="1908175"/>
            <a:ext cx="728663" cy="474663"/>
          </a:xfrm>
          <a:prstGeom prst="rect">
            <a:avLst/>
          </a:prstGeom>
          <a:noFill/>
          <a:ln w="9525">
            <a:noFill/>
            <a:miter lim="800000"/>
            <a:headEnd/>
            <a:tailEnd/>
          </a:ln>
        </p:spPr>
      </p:pic>
      <p:sp>
        <p:nvSpPr>
          <p:cNvPr id="28693" name="Line 23"/>
          <p:cNvSpPr>
            <a:spLocks noChangeShapeType="1"/>
          </p:cNvSpPr>
          <p:nvPr/>
        </p:nvSpPr>
        <p:spPr bwMode="auto">
          <a:xfrm>
            <a:off x="95250" y="2476500"/>
            <a:ext cx="8653463" cy="0"/>
          </a:xfrm>
          <a:prstGeom prst="line">
            <a:avLst/>
          </a:prstGeom>
          <a:noFill/>
          <a:ln w="9525">
            <a:solidFill>
              <a:srgbClr val="800000"/>
            </a:solidFill>
            <a:prstDash val="sysDot"/>
            <a:round/>
            <a:headEnd/>
            <a:tailEnd/>
          </a:ln>
        </p:spPr>
        <p:txBody>
          <a:bodyPr/>
          <a:lstStyle/>
          <a:p>
            <a:endParaRPr lang="es-CL"/>
          </a:p>
        </p:txBody>
      </p:sp>
      <p:sp>
        <p:nvSpPr>
          <p:cNvPr id="28694" name="Line 24"/>
          <p:cNvSpPr>
            <a:spLocks noChangeShapeType="1"/>
          </p:cNvSpPr>
          <p:nvPr/>
        </p:nvSpPr>
        <p:spPr bwMode="auto">
          <a:xfrm>
            <a:off x="95250" y="4170363"/>
            <a:ext cx="8847138" cy="1587"/>
          </a:xfrm>
          <a:prstGeom prst="line">
            <a:avLst/>
          </a:prstGeom>
          <a:noFill/>
          <a:ln w="9525">
            <a:solidFill>
              <a:srgbClr val="800000"/>
            </a:solidFill>
            <a:prstDash val="sysDot"/>
            <a:round/>
            <a:headEnd/>
            <a:tailEnd/>
          </a:ln>
        </p:spPr>
        <p:txBody>
          <a:bodyPr/>
          <a:lstStyle/>
          <a:p>
            <a:endParaRPr lang="es-CL"/>
          </a:p>
        </p:txBody>
      </p:sp>
      <p:sp>
        <p:nvSpPr>
          <p:cNvPr id="28695" name="Line 25"/>
          <p:cNvSpPr>
            <a:spLocks noChangeShapeType="1"/>
          </p:cNvSpPr>
          <p:nvPr/>
        </p:nvSpPr>
        <p:spPr bwMode="auto">
          <a:xfrm>
            <a:off x="3087688" y="925513"/>
            <a:ext cx="1587" cy="4957762"/>
          </a:xfrm>
          <a:prstGeom prst="line">
            <a:avLst/>
          </a:prstGeom>
          <a:noFill/>
          <a:ln w="9525">
            <a:solidFill>
              <a:srgbClr val="800000"/>
            </a:solidFill>
            <a:prstDash val="sysDot"/>
            <a:round/>
            <a:headEnd/>
            <a:tailEnd/>
          </a:ln>
        </p:spPr>
        <p:txBody>
          <a:bodyPr/>
          <a:lstStyle/>
          <a:p>
            <a:endParaRPr lang="es-CL"/>
          </a:p>
        </p:txBody>
      </p:sp>
      <p:sp>
        <p:nvSpPr>
          <p:cNvPr id="28696" name="Line 26"/>
          <p:cNvSpPr>
            <a:spLocks noChangeShapeType="1"/>
          </p:cNvSpPr>
          <p:nvPr/>
        </p:nvSpPr>
        <p:spPr bwMode="auto">
          <a:xfrm>
            <a:off x="6069013" y="935038"/>
            <a:ext cx="1587" cy="4957762"/>
          </a:xfrm>
          <a:prstGeom prst="line">
            <a:avLst/>
          </a:prstGeom>
          <a:noFill/>
          <a:ln w="9525">
            <a:solidFill>
              <a:srgbClr val="800000"/>
            </a:solidFill>
            <a:prstDash val="sysDot"/>
            <a:round/>
            <a:headEnd/>
            <a:tailEnd/>
          </a:ln>
        </p:spPr>
        <p:txBody>
          <a:bodyPr/>
          <a:lstStyle/>
          <a:p>
            <a:endParaRPr lang="es-CL"/>
          </a:p>
        </p:txBody>
      </p:sp>
      <p:pic>
        <p:nvPicPr>
          <p:cNvPr id="28697" name="Picture 27"/>
          <p:cNvPicPr>
            <a:picLocks noChangeAspect="1" noChangeArrowheads="1"/>
          </p:cNvPicPr>
          <p:nvPr/>
        </p:nvPicPr>
        <p:blipFill>
          <a:blip r:embed="rId16" cstate="print"/>
          <a:srcRect/>
          <a:stretch>
            <a:fillRect/>
          </a:stretch>
        </p:blipFill>
        <p:spPr bwMode="auto">
          <a:xfrm>
            <a:off x="1014413" y="3013075"/>
            <a:ext cx="1033462" cy="1042988"/>
          </a:xfrm>
          <a:prstGeom prst="rect">
            <a:avLst/>
          </a:prstGeom>
          <a:noFill/>
          <a:ln w="9525">
            <a:noFill/>
            <a:miter lim="800000"/>
            <a:headEnd/>
            <a:tailEnd/>
          </a:ln>
        </p:spPr>
      </p:pic>
      <p:sp>
        <p:nvSpPr>
          <p:cNvPr id="185372" name="Text Box 24"/>
          <p:cNvSpPr txBox="1">
            <a:spLocks noChangeArrowheads="1"/>
          </p:cNvSpPr>
          <p:nvPr/>
        </p:nvSpPr>
        <p:spPr bwMode="auto">
          <a:xfrm>
            <a:off x="482600" y="2574925"/>
            <a:ext cx="2074863" cy="304800"/>
          </a:xfrm>
          <a:prstGeom prst="rect">
            <a:avLst/>
          </a:prstGeom>
          <a:noFill/>
          <a:ln w="9525" algn="ctr">
            <a:noFill/>
            <a:miter lim="800000"/>
            <a:headEnd/>
            <a:tailEnd/>
          </a:ln>
          <a:effectLst/>
        </p:spPr>
        <p:txBody>
          <a:bodyPr>
            <a:spAutoFit/>
          </a:bodyPr>
          <a:lstStyle/>
          <a:p>
            <a:pPr algn="ctr">
              <a:spcBef>
                <a:spcPct val="50000"/>
              </a:spcBef>
              <a:defRPr/>
            </a:pPr>
            <a:r>
              <a:rPr lang="es-CL" sz="1400" b="1">
                <a:solidFill>
                  <a:srgbClr val="6E2E12"/>
                </a:solidFill>
                <a:effectLst>
                  <a:outerShdw blurRad="38100" dist="38100" dir="2700000" algn="tl">
                    <a:srgbClr val="C0C0C0"/>
                  </a:outerShdw>
                </a:effectLst>
              </a:rPr>
              <a:t>Aquaculture</a:t>
            </a:r>
          </a:p>
        </p:txBody>
      </p:sp>
      <p:grpSp>
        <p:nvGrpSpPr>
          <p:cNvPr id="2" name="Group 32"/>
          <p:cNvGrpSpPr>
            <a:grpSpLocks/>
          </p:cNvGrpSpPr>
          <p:nvPr/>
        </p:nvGrpSpPr>
        <p:grpSpPr bwMode="auto">
          <a:xfrm>
            <a:off x="3586163" y="2778125"/>
            <a:ext cx="1911350" cy="1214438"/>
            <a:chOff x="2096" y="1822"/>
            <a:chExt cx="1359" cy="894"/>
          </a:xfrm>
        </p:grpSpPr>
        <p:sp>
          <p:nvSpPr>
            <p:cNvPr id="28701" name="Rectangle 30"/>
            <p:cNvSpPr>
              <a:spLocks noChangeArrowheads="1"/>
            </p:cNvSpPr>
            <p:nvPr/>
          </p:nvSpPr>
          <p:spPr bwMode="auto">
            <a:xfrm>
              <a:off x="2096" y="1822"/>
              <a:ext cx="1359" cy="894"/>
            </a:xfrm>
            <a:prstGeom prst="rect">
              <a:avLst/>
            </a:prstGeom>
            <a:solidFill>
              <a:schemeClr val="accent2"/>
            </a:solidFill>
            <a:ln w="9525">
              <a:noFill/>
              <a:miter lim="800000"/>
              <a:headEnd/>
              <a:tailEnd/>
            </a:ln>
          </p:spPr>
          <p:txBody>
            <a:bodyPr wrap="none" anchor="ctr"/>
            <a:lstStyle/>
            <a:p>
              <a:endParaRPr lang="en-US"/>
            </a:p>
          </p:txBody>
        </p:sp>
        <p:pic>
          <p:nvPicPr>
            <p:cNvPr id="28702" name="Picture 29" descr="Shanghai_Nights"/>
            <p:cNvPicPr>
              <a:picLocks noChangeAspect="1" noChangeArrowheads="1"/>
            </p:cNvPicPr>
            <p:nvPr/>
          </p:nvPicPr>
          <p:blipFill>
            <a:blip r:embed="rId17" cstate="print">
              <a:lum bright="18000"/>
            </a:blip>
            <a:srcRect/>
            <a:stretch>
              <a:fillRect/>
            </a:stretch>
          </p:blipFill>
          <p:spPr bwMode="auto">
            <a:xfrm>
              <a:off x="2166" y="1857"/>
              <a:ext cx="1240" cy="828"/>
            </a:xfrm>
            <a:prstGeom prst="rect">
              <a:avLst/>
            </a:prstGeom>
            <a:noFill/>
            <a:ln w="9525">
              <a:noFill/>
              <a:miter lim="800000"/>
              <a:headEnd/>
              <a:tailEnd/>
            </a:ln>
          </p:spPr>
        </p:pic>
      </p:grpSp>
      <p:sp>
        <p:nvSpPr>
          <p:cNvPr id="28700" name="Text Box 29"/>
          <p:cNvSpPr txBox="1">
            <a:spLocks noChangeArrowheads="1"/>
          </p:cNvSpPr>
          <p:nvPr/>
        </p:nvSpPr>
        <p:spPr bwMode="auto">
          <a:xfrm>
            <a:off x="0" y="5713413"/>
            <a:ext cx="1476375" cy="396875"/>
          </a:xfrm>
          <a:prstGeom prst="rect">
            <a:avLst/>
          </a:prstGeom>
          <a:solidFill>
            <a:schemeClr val="bg1"/>
          </a:solidFill>
          <a:ln w="9525">
            <a:noFill/>
            <a:miter lim="800000"/>
            <a:headEnd/>
            <a:tailEnd/>
          </a:ln>
        </p:spPr>
        <p:txBody>
          <a:bodyPr>
            <a:spAutoFit/>
          </a:bodyPr>
          <a:lstStyle/>
          <a:p>
            <a:pPr>
              <a:spcBef>
                <a:spcPct val="50000"/>
              </a:spcBef>
            </a:pPr>
            <a:r>
              <a:rPr lang="en-US" sz="1000" dirty="0"/>
              <a:t>Source: ICA and Codelco.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2" descr="textura"/>
          <p:cNvSpPr>
            <a:spLocks noChangeArrowheads="1"/>
          </p:cNvSpPr>
          <p:nvPr/>
        </p:nvSpPr>
        <p:spPr bwMode="auto">
          <a:xfrm>
            <a:off x="0" y="0"/>
            <a:ext cx="9144000" cy="658813"/>
          </a:xfrm>
          <a:prstGeom prst="rect">
            <a:avLst/>
          </a:prstGeom>
          <a:blipFill dpi="0" rotWithShape="1">
            <a:blip r:embed="rId4" cstate="print"/>
            <a:srcRect/>
            <a:tile tx="0" ty="0" sx="100000" sy="100000" flip="none" algn="tl"/>
          </a:blipFill>
          <a:ln w="9525">
            <a:noFill/>
            <a:miter lim="800000"/>
            <a:headEnd/>
            <a:tailEnd/>
          </a:ln>
        </p:spPr>
        <p:txBody>
          <a:bodyPr/>
          <a:lstStyle/>
          <a:p>
            <a:r>
              <a:rPr lang="en-US" sz="2400" b="1">
                <a:solidFill>
                  <a:schemeClr val="bg1"/>
                </a:solidFill>
                <a:latin typeface="Arial" charset="0"/>
              </a:rPr>
              <a:t>World Mine Production:  Major trends</a:t>
            </a:r>
            <a:endParaRPr lang="es-ES_tradnl" sz="2400">
              <a:solidFill>
                <a:schemeClr val="bg1"/>
              </a:solidFill>
              <a:latin typeface="Arial" charset="0"/>
            </a:endParaRPr>
          </a:p>
        </p:txBody>
      </p:sp>
      <p:sp>
        <p:nvSpPr>
          <p:cNvPr id="7172" name="Text Box 6"/>
          <p:cNvSpPr txBox="1">
            <a:spLocks noChangeArrowheads="1"/>
          </p:cNvSpPr>
          <p:nvPr/>
        </p:nvSpPr>
        <p:spPr bwMode="auto">
          <a:xfrm>
            <a:off x="254000" y="1249363"/>
            <a:ext cx="4457700" cy="4216400"/>
          </a:xfrm>
          <a:prstGeom prst="rect">
            <a:avLst/>
          </a:prstGeom>
          <a:noFill/>
          <a:ln w="9525">
            <a:noFill/>
            <a:miter lim="800000"/>
            <a:headEnd/>
            <a:tailEnd/>
          </a:ln>
        </p:spPr>
        <p:txBody>
          <a:bodyPr>
            <a:spAutoFit/>
          </a:bodyPr>
          <a:lstStyle/>
          <a:p>
            <a:pPr marL="177800" indent="-177800" algn="just">
              <a:spcBef>
                <a:spcPct val="50000"/>
              </a:spcBef>
              <a:buClr>
                <a:schemeClr val="bg2"/>
              </a:buClr>
              <a:buFont typeface="Wingdings" pitchFamily="2" charset="2"/>
              <a:buNone/>
            </a:pPr>
            <a:r>
              <a:rPr lang="en-US" dirty="0">
                <a:latin typeface="Arial" charset="0"/>
              </a:rPr>
              <a:t>	Lower number of large deposits will be developed in the future. Some factors that influence this trend:</a:t>
            </a:r>
          </a:p>
          <a:p>
            <a:pPr marL="533400" lvl="1" indent="-176213" algn="just">
              <a:spcBef>
                <a:spcPct val="50000"/>
              </a:spcBef>
              <a:buClr>
                <a:schemeClr val="bg2"/>
              </a:buClr>
              <a:buFont typeface="Wingdings" pitchFamily="2" charset="2"/>
              <a:buChar char="§"/>
            </a:pPr>
            <a:r>
              <a:rPr lang="en-US" sz="1600" dirty="0">
                <a:latin typeface="Arial" charset="0"/>
              </a:rPr>
              <a:t>Lower probability of discovering high grade / large size deposits. Ore grade will continue to decline.</a:t>
            </a:r>
          </a:p>
          <a:p>
            <a:pPr marL="533400" lvl="1" indent="-176213" algn="just">
              <a:spcBef>
                <a:spcPct val="50000"/>
              </a:spcBef>
              <a:buClr>
                <a:schemeClr val="bg2"/>
              </a:buClr>
              <a:buFont typeface="Wingdings" pitchFamily="2" charset="2"/>
              <a:buChar char="§"/>
            </a:pPr>
            <a:r>
              <a:rPr lang="en-US" sz="1600" dirty="0">
                <a:latin typeface="Arial" charset="0"/>
              </a:rPr>
              <a:t>Many new mines will be U/G operations  (U/G mines tend to have lower rates of production than open pits).</a:t>
            </a:r>
          </a:p>
          <a:p>
            <a:pPr marL="533400" lvl="1" indent="-176213" algn="just">
              <a:spcBef>
                <a:spcPct val="50000"/>
              </a:spcBef>
              <a:buClr>
                <a:schemeClr val="bg2"/>
              </a:buClr>
              <a:buFont typeface="Wingdings" pitchFamily="2" charset="2"/>
              <a:buChar char="§"/>
            </a:pPr>
            <a:r>
              <a:rPr lang="en-US" sz="1600" dirty="0">
                <a:latin typeface="Arial" charset="0"/>
              </a:rPr>
              <a:t>Country risk (New mines tend to be in countries with high sovereign risk).</a:t>
            </a:r>
          </a:p>
          <a:p>
            <a:pPr marL="533400" lvl="1" indent="-176213" algn="just">
              <a:spcBef>
                <a:spcPct val="50000"/>
              </a:spcBef>
              <a:buClr>
                <a:schemeClr val="bg2"/>
              </a:buClr>
              <a:buFont typeface="Wingdings" pitchFamily="2" charset="2"/>
              <a:buChar char="§"/>
            </a:pPr>
            <a:r>
              <a:rPr lang="en-US" sz="1600" dirty="0">
                <a:latin typeface="Arial" charset="0"/>
              </a:rPr>
              <a:t>Infrastructure (located in remote areas).</a:t>
            </a:r>
          </a:p>
          <a:p>
            <a:pPr marL="533400" lvl="1" indent="-176213" algn="just">
              <a:spcBef>
                <a:spcPct val="50000"/>
              </a:spcBef>
              <a:buClr>
                <a:schemeClr val="bg2"/>
              </a:buClr>
              <a:buFont typeface="Wingdings" pitchFamily="2" charset="2"/>
              <a:buChar char="§"/>
            </a:pPr>
            <a:r>
              <a:rPr lang="en-US" sz="1600" dirty="0">
                <a:latin typeface="Arial" charset="0"/>
              </a:rPr>
              <a:t>Financing (capital costs escalation and tighter credit market).</a:t>
            </a:r>
          </a:p>
        </p:txBody>
      </p:sp>
      <p:sp>
        <p:nvSpPr>
          <p:cNvPr id="7173" name="Text Box 8"/>
          <p:cNvSpPr txBox="1">
            <a:spLocks noChangeArrowheads="1"/>
          </p:cNvSpPr>
          <p:nvPr/>
        </p:nvSpPr>
        <p:spPr bwMode="auto">
          <a:xfrm>
            <a:off x="5381625" y="733425"/>
            <a:ext cx="3497263" cy="304800"/>
          </a:xfrm>
          <a:prstGeom prst="rect">
            <a:avLst/>
          </a:prstGeom>
          <a:solidFill>
            <a:srgbClr val="666633"/>
          </a:solidFill>
          <a:ln w="9525">
            <a:noFill/>
            <a:miter lim="800000"/>
            <a:headEnd/>
            <a:tailEnd/>
          </a:ln>
        </p:spPr>
        <p:txBody>
          <a:bodyPr>
            <a:spAutoFit/>
          </a:bodyPr>
          <a:lstStyle/>
          <a:p>
            <a:pPr algn="ctr">
              <a:spcBef>
                <a:spcPct val="50000"/>
              </a:spcBef>
            </a:pPr>
            <a:r>
              <a:rPr lang="en-US" sz="1400" b="1">
                <a:solidFill>
                  <a:schemeClr val="bg1"/>
                </a:solidFill>
                <a:latin typeface="Arial" charset="0"/>
              </a:rPr>
              <a:t>Industry’s Average Grade</a:t>
            </a:r>
          </a:p>
        </p:txBody>
      </p:sp>
      <p:graphicFrame>
        <p:nvGraphicFramePr>
          <p:cNvPr id="7170" name="Object 3"/>
          <p:cNvGraphicFramePr>
            <a:graphicFrameLocks noChangeAspect="1"/>
          </p:cNvGraphicFramePr>
          <p:nvPr/>
        </p:nvGraphicFramePr>
        <p:xfrm>
          <a:off x="4745470" y="1146175"/>
          <a:ext cx="4346575" cy="4470400"/>
        </p:xfrm>
        <a:graphic>
          <a:graphicData uri="http://schemas.openxmlformats.org/presentationml/2006/ole">
            <p:oleObj spid="_x0000_s95234" name="Gráfico" r:id="rId5" imgW="3552873" imgH="3171825" progId="Excel.Sheet.8">
              <p:embed/>
            </p:oleObj>
          </a:graphicData>
        </a:graphic>
      </p:graphicFrame>
      <p:sp>
        <p:nvSpPr>
          <p:cNvPr id="7" name="Text Box 29"/>
          <p:cNvSpPr txBox="1">
            <a:spLocks noChangeArrowheads="1"/>
          </p:cNvSpPr>
          <p:nvPr/>
        </p:nvSpPr>
        <p:spPr bwMode="auto">
          <a:xfrm>
            <a:off x="5133109" y="5630286"/>
            <a:ext cx="2899064" cy="246221"/>
          </a:xfrm>
          <a:prstGeom prst="rect">
            <a:avLst/>
          </a:prstGeom>
          <a:solidFill>
            <a:schemeClr val="bg1"/>
          </a:solidFill>
          <a:ln w="9525">
            <a:noFill/>
            <a:miter lim="800000"/>
            <a:headEnd/>
            <a:tailEnd/>
          </a:ln>
        </p:spPr>
        <p:txBody>
          <a:bodyPr wrap="square">
            <a:spAutoFit/>
          </a:bodyPr>
          <a:lstStyle/>
          <a:p>
            <a:pPr>
              <a:spcBef>
                <a:spcPct val="50000"/>
              </a:spcBef>
            </a:pPr>
            <a:r>
              <a:rPr lang="en-US" sz="1000" dirty="0"/>
              <a:t>Source: </a:t>
            </a:r>
            <a:r>
              <a:rPr lang="en-US" sz="1000" dirty="0" smtClean="0"/>
              <a:t>Codelco</a:t>
            </a:r>
            <a:r>
              <a:rPr lang="en-US" sz="1000" dirty="0"/>
              <a:t> </a:t>
            </a:r>
            <a:r>
              <a:rPr lang="en-US" sz="1000" dirty="0" smtClean="0"/>
              <a:t>and Brook Hunt</a:t>
            </a:r>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77 Grupo"/>
          <p:cNvGrpSpPr/>
          <p:nvPr/>
        </p:nvGrpSpPr>
        <p:grpSpPr>
          <a:xfrm>
            <a:off x="426587" y="3181352"/>
            <a:ext cx="8194900" cy="2514607"/>
            <a:chOff x="481013" y="1276358"/>
            <a:chExt cx="8194900" cy="2514607"/>
          </a:xfrm>
        </p:grpSpPr>
        <p:sp>
          <p:nvSpPr>
            <p:cNvPr id="579" name="Text Box 6"/>
            <p:cNvSpPr txBox="1">
              <a:spLocks noChangeArrowheads="1"/>
            </p:cNvSpPr>
            <p:nvPr/>
          </p:nvSpPr>
          <p:spPr bwMode="auto">
            <a:xfrm>
              <a:off x="7959436" y="3363686"/>
              <a:ext cx="716477" cy="184666"/>
            </a:xfrm>
            <a:prstGeom prst="rect">
              <a:avLst/>
            </a:prstGeom>
            <a:solidFill>
              <a:schemeClr val="bg1"/>
            </a:solidFill>
            <a:ln w="9525">
              <a:noFill/>
              <a:miter lim="800000"/>
              <a:headEnd/>
              <a:tailEnd/>
            </a:ln>
          </p:spPr>
          <p:txBody>
            <a:bodyPr wrap="square">
              <a:spAutoFit/>
            </a:bodyPr>
            <a:lstStyle/>
            <a:p>
              <a:pPr>
                <a:lnSpc>
                  <a:spcPct val="60000"/>
                </a:lnSpc>
                <a:spcBef>
                  <a:spcPct val="50000"/>
                </a:spcBef>
              </a:pPr>
              <a:r>
                <a:rPr lang="en-US" sz="1000" b="1" dirty="0"/>
                <a:t>Balance</a:t>
              </a:r>
            </a:p>
          </p:txBody>
        </p:sp>
        <p:sp>
          <p:nvSpPr>
            <p:cNvPr id="580" name="Text Box 7"/>
            <p:cNvSpPr txBox="1">
              <a:spLocks noChangeArrowheads="1"/>
            </p:cNvSpPr>
            <p:nvPr/>
          </p:nvSpPr>
          <p:spPr bwMode="auto">
            <a:xfrm>
              <a:off x="566449" y="3373002"/>
              <a:ext cx="1978025" cy="214313"/>
            </a:xfrm>
            <a:prstGeom prst="rect">
              <a:avLst/>
            </a:prstGeom>
            <a:solidFill>
              <a:schemeClr val="bg1"/>
            </a:solidFill>
            <a:ln w="9525">
              <a:noFill/>
              <a:miter lim="800000"/>
              <a:headEnd/>
              <a:tailEnd/>
            </a:ln>
          </p:spPr>
          <p:txBody>
            <a:bodyPr>
              <a:spAutoFit/>
            </a:bodyPr>
            <a:lstStyle/>
            <a:p>
              <a:pPr>
                <a:lnSpc>
                  <a:spcPct val="80000"/>
                </a:lnSpc>
                <a:spcBef>
                  <a:spcPct val="50000"/>
                </a:spcBef>
              </a:pPr>
              <a:r>
                <a:rPr lang="en-US" sz="1000" b="1" dirty="0"/>
                <a:t>Production, Consumption</a:t>
              </a:r>
            </a:p>
          </p:txBody>
        </p:sp>
        <p:grpSp>
          <p:nvGrpSpPr>
            <p:cNvPr id="3" name="Group 7"/>
            <p:cNvGrpSpPr>
              <a:grpSpLocks noChangeAspect="1"/>
            </p:cNvGrpSpPr>
            <p:nvPr/>
          </p:nvGrpSpPr>
          <p:grpSpPr bwMode="auto">
            <a:xfrm>
              <a:off x="481013" y="1276358"/>
              <a:ext cx="8181975" cy="2514607"/>
              <a:chOff x="303" y="804"/>
              <a:chExt cx="5154" cy="1584"/>
            </a:xfrm>
          </p:grpSpPr>
          <p:sp>
            <p:nvSpPr>
              <p:cNvPr id="582" name="AutoShape 6"/>
              <p:cNvSpPr>
                <a:spLocks noChangeAspect="1" noChangeArrowheads="1" noTextEdit="1"/>
              </p:cNvSpPr>
              <p:nvPr/>
            </p:nvSpPr>
            <p:spPr bwMode="auto">
              <a:xfrm>
                <a:off x="303" y="804"/>
                <a:ext cx="5154" cy="14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grpSp>
            <p:nvGrpSpPr>
              <p:cNvPr id="4" name="Group 208"/>
              <p:cNvGrpSpPr>
                <a:grpSpLocks/>
              </p:cNvGrpSpPr>
              <p:nvPr/>
            </p:nvGrpSpPr>
            <p:grpSpPr bwMode="auto">
              <a:xfrm>
                <a:off x="306" y="930"/>
                <a:ext cx="5148" cy="1458"/>
                <a:chOff x="306" y="930"/>
                <a:chExt cx="5148" cy="1458"/>
              </a:xfrm>
            </p:grpSpPr>
            <p:sp>
              <p:nvSpPr>
                <p:cNvPr id="941" name="Rectangle 8"/>
                <p:cNvSpPr>
                  <a:spLocks noChangeArrowheads="1"/>
                </p:cNvSpPr>
                <p:nvPr/>
              </p:nvSpPr>
              <p:spPr bwMode="auto">
                <a:xfrm>
                  <a:off x="306" y="930"/>
                  <a:ext cx="5148" cy="145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42" name="Freeform 9"/>
                <p:cNvSpPr>
                  <a:spLocks noEditPoints="1"/>
                </p:cNvSpPr>
                <p:nvPr/>
              </p:nvSpPr>
              <p:spPr bwMode="auto">
                <a:xfrm>
                  <a:off x="735" y="1074"/>
                  <a:ext cx="4314" cy="1194"/>
                </a:xfrm>
                <a:custGeom>
                  <a:avLst/>
                  <a:gdLst/>
                  <a:ahLst/>
                  <a:cxnLst>
                    <a:cxn ang="0">
                      <a:pos x="0" y="1188"/>
                    </a:cxn>
                    <a:cxn ang="0">
                      <a:pos x="4314" y="1188"/>
                    </a:cxn>
                    <a:cxn ang="0">
                      <a:pos x="4314" y="1194"/>
                    </a:cxn>
                    <a:cxn ang="0">
                      <a:pos x="0" y="1194"/>
                    </a:cxn>
                    <a:cxn ang="0">
                      <a:pos x="0" y="1188"/>
                    </a:cxn>
                    <a:cxn ang="0">
                      <a:pos x="0" y="948"/>
                    </a:cxn>
                    <a:cxn ang="0">
                      <a:pos x="4314" y="948"/>
                    </a:cxn>
                    <a:cxn ang="0">
                      <a:pos x="4314" y="954"/>
                    </a:cxn>
                    <a:cxn ang="0">
                      <a:pos x="0" y="954"/>
                    </a:cxn>
                    <a:cxn ang="0">
                      <a:pos x="0" y="948"/>
                    </a:cxn>
                    <a:cxn ang="0">
                      <a:pos x="0" y="714"/>
                    </a:cxn>
                    <a:cxn ang="0">
                      <a:pos x="4314" y="714"/>
                    </a:cxn>
                    <a:cxn ang="0">
                      <a:pos x="4314" y="720"/>
                    </a:cxn>
                    <a:cxn ang="0">
                      <a:pos x="0" y="720"/>
                    </a:cxn>
                    <a:cxn ang="0">
                      <a:pos x="0" y="714"/>
                    </a:cxn>
                    <a:cxn ang="0">
                      <a:pos x="0" y="474"/>
                    </a:cxn>
                    <a:cxn ang="0">
                      <a:pos x="4314" y="474"/>
                    </a:cxn>
                    <a:cxn ang="0">
                      <a:pos x="4314" y="480"/>
                    </a:cxn>
                    <a:cxn ang="0">
                      <a:pos x="0" y="480"/>
                    </a:cxn>
                    <a:cxn ang="0">
                      <a:pos x="0" y="474"/>
                    </a:cxn>
                    <a:cxn ang="0">
                      <a:pos x="0" y="240"/>
                    </a:cxn>
                    <a:cxn ang="0">
                      <a:pos x="4314" y="240"/>
                    </a:cxn>
                    <a:cxn ang="0">
                      <a:pos x="4314" y="246"/>
                    </a:cxn>
                    <a:cxn ang="0">
                      <a:pos x="0" y="246"/>
                    </a:cxn>
                    <a:cxn ang="0">
                      <a:pos x="0" y="240"/>
                    </a:cxn>
                    <a:cxn ang="0">
                      <a:pos x="0" y="0"/>
                    </a:cxn>
                    <a:cxn ang="0">
                      <a:pos x="4314" y="0"/>
                    </a:cxn>
                    <a:cxn ang="0">
                      <a:pos x="4314" y="6"/>
                    </a:cxn>
                    <a:cxn ang="0">
                      <a:pos x="0" y="6"/>
                    </a:cxn>
                    <a:cxn ang="0">
                      <a:pos x="0" y="0"/>
                    </a:cxn>
                  </a:cxnLst>
                  <a:rect l="0" t="0" r="r" b="b"/>
                  <a:pathLst>
                    <a:path w="4314" h="1194">
                      <a:moveTo>
                        <a:pt x="0" y="1188"/>
                      </a:moveTo>
                      <a:lnTo>
                        <a:pt x="4314" y="1188"/>
                      </a:lnTo>
                      <a:lnTo>
                        <a:pt x="4314" y="1194"/>
                      </a:lnTo>
                      <a:lnTo>
                        <a:pt x="0" y="1194"/>
                      </a:lnTo>
                      <a:lnTo>
                        <a:pt x="0" y="1188"/>
                      </a:lnTo>
                      <a:close/>
                      <a:moveTo>
                        <a:pt x="0" y="948"/>
                      </a:moveTo>
                      <a:lnTo>
                        <a:pt x="4314" y="948"/>
                      </a:lnTo>
                      <a:lnTo>
                        <a:pt x="4314" y="954"/>
                      </a:lnTo>
                      <a:lnTo>
                        <a:pt x="0" y="954"/>
                      </a:lnTo>
                      <a:lnTo>
                        <a:pt x="0" y="948"/>
                      </a:lnTo>
                      <a:close/>
                      <a:moveTo>
                        <a:pt x="0" y="714"/>
                      </a:moveTo>
                      <a:lnTo>
                        <a:pt x="4314" y="714"/>
                      </a:lnTo>
                      <a:lnTo>
                        <a:pt x="4314" y="720"/>
                      </a:lnTo>
                      <a:lnTo>
                        <a:pt x="0" y="720"/>
                      </a:lnTo>
                      <a:lnTo>
                        <a:pt x="0" y="714"/>
                      </a:lnTo>
                      <a:close/>
                      <a:moveTo>
                        <a:pt x="0" y="474"/>
                      </a:moveTo>
                      <a:lnTo>
                        <a:pt x="4314" y="474"/>
                      </a:lnTo>
                      <a:lnTo>
                        <a:pt x="4314" y="480"/>
                      </a:lnTo>
                      <a:lnTo>
                        <a:pt x="0" y="480"/>
                      </a:lnTo>
                      <a:lnTo>
                        <a:pt x="0" y="474"/>
                      </a:lnTo>
                      <a:close/>
                      <a:moveTo>
                        <a:pt x="0" y="240"/>
                      </a:moveTo>
                      <a:lnTo>
                        <a:pt x="4314" y="240"/>
                      </a:lnTo>
                      <a:lnTo>
                        <a:pt x="4314" y="246"/>
                      </a:lnTo>
                      <a:lnTo>
                        <a:pt x="0" y="246"/>
                      </a:lnTo>
                      <a:lnTo>
                        <a:pt x="0" y="240"/>
                      </a:lnTo>
                      <a:close/>
                      <a:moveTo>
                        <a:pt x="0" y="0"/>
                      </a:moveTo>
                      <a:lnTo>
                        <a:pt x="4314" y="0"/>
                      </a:lnTo>
                      <a:lnTo>
                        <a:pt x="4314" y="6"/>
                      </a:lnTo>
                      <a:lnTo>
                        <a:pt x="0" y="6"/>
                      </a:lnTo>
                      <a:lnTo>
                        <a:pt x="0" y="0"/>
                      </a:lnTo>
                      <a:close/>
                    </a:path>
                  </a:pathLst>
                </a:custGeom>
                <a:solidFill>
                  <a:srgbClr val="000000"/>
                </a:solidFill>
                <a:ln w="6"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943" name="Rectangle 10"/>
                <p:cNvSpPr>
                  <a:spLocks noChangeArrowheads="1"/>
                </p:cNvSpPr>
                <p:nvPr/>
              </p:nvSpPr>
              <p:spPr bwMode="auto">
                <a:xfrm>
                  <a:off x="813" y="1659"/>
                  <a:ext cx="6" cy="522"/>
                </a:xfrm>
                <a:prstGeom prst="rect">
                  <a:avLst/>
                </a:prstGeom>
                <a:solidFill>
                  <a:srgbClr val="B28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44" name="Rectangle 11"/>
                <p:cNvSpPr>
                  <a:spLocks noChangeArrowheads="1"/>
                </p:cNvSpPr>
                <p:nvPr/>
              </p:nvSpPr>
              <p:spPr bwMode="auto">
                <a:xfrm>
                  <a:off x="819" y="1659"/>
                  <a:ext cx="6" cy="522"/>
                </a:xfrm>
                <a:prstGeom prst="rect">
                  <a:avLst/>
                </a:prstGeom>
                <a:solidFill>
                  <a:srgbClr val="B3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45" name="Rectangle 12"/>
                <p:cNvSpPr>
                  <a:spLocks noChangeArrowheads="1"/>
                </p:cNvSpPr>
                <p:nvPr/>
              </p:nvSpPr>
              <p:spPr bwMode="auto">
                <a:xfrm>
                  <a:off x="825" y="1659"/>
                  <a:ext cx="6" cy="522"/>
                </a:xfrm>
                <a:prstGeom prst="rect">
                  <a:avLst/>
                </a:prstGeom>
                <a:solidFill>
                  <a:srgbClr val="B4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46" name="Rectangle 13"/>
                <p:cNvSpPr>
                  <a:spLocks noChangeArrowheads="1"/>
                </p:cNvSpPr>
                <p:nvPr/>
              </p:nvSpPr>
              <p:spPr bwMode="auto">
                <a:xfrm>
                  <a:off x="831" y="1659"/>
                  <a:ext cx="6" cy="522"/>
                </a:xfrm>
                <a:prstGeom prst="rect">
                  <a:avLst/>
                </a:prstGeom>
                <a:solidFill>
                  <a:srgbClr val="B6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47" name="Rectangle 14"/>
                <p:cNvSpPr>
                  <a:spLocks noChangeArrowheads="1"/>
                </p:cNvSpPr>
                <p:nvPr/>
              </p:nvSpPr>
              <p:spPr bwMode="auto">
                <a:xfrm>
                  <a:off x="837" y="1659"/>
                  <a:ext cx="6" cy="522"/>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48" name="Rectangle 15"/>
                <p:cNvSpPr>
                  <a:spLocks noChangeArrowheads="1"/>
                </p:cNvSpPr>
                <p:nvPr/>
              </p:nvSpPr>
              <p:spPr bwMode="auto">
                <a:xfrm>
                  <a:off x="843" y="1659"/>
                  <a:ext cx="6" cy="522"/>
                </a:xfrm>
                <a:prstGeom prst="rect">
                  <a:avLst/>
                </a:prstGeom>
                <a:solidFill>
                  <a:srgbClr val="BA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49" name="Rectangle 16"/>
                <p:cNvSpPr>
                  <a:spLocks noChangeArrowheads="1"/>
                </p:cNvSpPr>
                <p:nvPr/>
              </p:nvSpPr>
              <p:spPr bwMode="auto">
                <a:xfrm>
                  <a:off x="849" y="1659"/>
                  <a:ext cx="6" cy="522"/>
                </a:xfrm>
                <a:prstGeom prst="rect">
                  <a:avLst/>
                </a:prstGeom>
                <a:solidFill>
                  <a:srgbClr val="B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50" name="Rectangle 17"/>
                <p:cNvSpPr>
                  <a:spLocks noChangeArrowheads="1"/>
                </p:cNvSpPr>
                <p:nvPr/>
              </p:nvSpPr>
              <p:spPr bwMode="auto">
                <a:xfrm>
                  <a:off x="855" y="1659"/>
                  <a:ext cx="6" cy="522"/>
                </a:xfrm>
                <a:prstGeom prst="rect">
                  <a:avLst/>
                </a:prstGeom>
                <a:solidFill>
                  <a:srgbClr val="C19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51" name="Rectangle 18"/>
                <p:cNvSpPr>
                  <a:spLocks noChangeArrowheads="1"/>
                </p:cNvSpPr>
                <p:nvPr/>
              </p:nvSpPr>
              <p:spPr bwMode="auto">
                <a:xfrm>
                  <a:off x="861" y="1659"/>
                  <a:ext cx="6" cy="522"/>
                </a:xfrm>
                <a:prstGeom prst="rect">
                  <a:avLst/>
                </a:prstGeom>
                <a:solidFill>
                  <a:srgbClr val="C59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52" name="Rectangle 19"/>
                <p:cNvSpPr>
                  <a:spLocks noChangeArrowheads="1"/>
                </p:cNvSpPr>
                <p:nvPr/>
              </p:nvSpPr>
              <p:spPr bwMode="auto">
                <a:xfrm>
                  <a:off x="867" y="1659"/>
                  <a:ext cx="6" cy="522"/>
                </a:xfrm>
                <a:prstGeom prst="rect">
                  <a:avLst/>
                </a:prstGeom>
                <a:solidFill>
                  <a:srgbClr val="C8A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53" name="Rectangle 20"/>
                <p:cNvSpPr>
                  <a:spLocks noChangeArrowheads="1"/>
                </p:cNvSpPr>
                <p:nvPr/>
              </p:nvSpPr>
              <p:spPr bwMode="auto">
                <a:xfrm>
                  <a:off x="873" y="1659"/>
                  <a:ext cx="6" cy="522"/>
                </a:xfrm>
                <a:prstGeom prst="rect">
                  <a:avLst/>
                </a:prstGeom>
                <a:solidFill>
                  <a:srgbClr val="CDA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54" name="Rectangle 21"/>
                <p:cNvSpPr>
                  <a:spLocks noChangeArrowheads="1"/>
                </p:cNvSpPr>
                <p:nvPr/>
              </p:nvSpPr>
              <p:spPr bwMode="auto">
                <a:xfrm>
                  <a:off x="879" y="1659"/>
                  <a:ext cx="6" cy="522"/>
                </a:xfrm>
                <a:prstGeom prst="rect">
                  <a:avLst/>
                </a:prstGeom>
                <a:solidFill>
                  <a:srgbClr val="D2A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55" name="Rectangle 22"/>
                <p:cNvSpPr>
                  <a:spLocks noChangeArrowheads="1"/>
                </p:cNvSpPr>
                <p:nvPr/>
              </p:nvSpPr>
              <p:spPr bwMode="auto">
                <a:xfrm>
                  <a:off x="885" y="1659"/>
                  <a:ext cx="6" cy="522"/>
                </a:xfrm>
                <a:prstGeom prst="rect">
                  <a:avLst/>
                </a:prstGeom>
                <a:solidFill>
                  <a:srgbClr val="D7A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56" name="Rectangle 23"/>
                <p:cNvSpPr>
                  <a:spLocks noChangeArrowheads="1"/>
                </p:cNvSpPr>
                <p:nvPr/>
              </p:nvSpPr>
              <p:spPr bwMode="auto">
                <a:xfrm>
                  <a:off x="891" y="1659"/>
                  <a:ext cx="6" cy="522"/>
                </a:xfrm>
                <a:prstGeom prst="rect">
                  <a:avLst/>
                </a:prstGeom>
                <a:solidFill>
                  <a:srgbClr val="DCB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57" name="Rectangle 24"/>
                <p:cNvSpPr>
                  <a:spLocks noChangeArrowheads="1"/>
                </p:cNvSpPr>
                <p:nvPr/>
              </p:nvSpPr>
              <p:spPr bwMode="auto">
                <a:xfrm>
                  <a:off x="897" y="1659"/>
                  <a:ext cx="6" cy="522"/>
                </a:xfrm>
                <a:prstGeom prst="rect">
                  <a:avLst/>
                </a:prstGeom>
                <a:solidFill>
                  <a:srgbClr val="E0B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58" name="Rectangle 25"/>
                <p:cNvSpPr>
                  <a:spLocks noChangeArrowheads="1"/>
                </p:cNvSpPr>
                <p:nvPr/>
              </p:nvSpPr>
              <p:spPr bwMode="auto">
                <a:xfrm>
                  <a:off x="903" y="1659"/>
                  <a:ext cx="6" cy="522"/>
                </a:xfrm>
                <a:prstGeom prst="rect">
                  <a:avLst/>
                </a:prstGeom>
                <a:solidFill>
                  <a:srgbClr val="E4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59" name="Rectangle 26"/>
                <p:cNvSpPr>
                  <a:spLocks noChangeArrowheads="1"/>
                </p:cNvSpPr>
                <p:nvPr/>
              </p:nvSpPr>
              <p:spPr bwMode="auto">
                <a:xfrm>
                  <a:off x="909" y="1659"/>
                  <a:ext cx="6" cy="522"/>
                </a:xfrm>
                <a:prstGeom prst="rect">
                  <a:avLst/>
                </a:prstGeom>
                <a:solidFill>
                  <a:srgbClr val="E9B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60" name="Rectangle 27"/>
                <p:cNvSpPr>
                  <a:spLocks noChangeArrowheads="1"/>
                </p:cNvSpPr>
                <p:nvPr/>
              </p:nvSpPr>
              <p:spPr bwMode="auto">
                <a:xfrm>
                  <a:off x="915" y="1659"/>
                  <a:ext cx="6" cy="522"/>
                </a:xfrm>
                <a:prstGeom prst="rect">
                  <a:avLst/>
                </a:prstGeom>
                <a:solidFill>
                  <a:srgbClr val="EDB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61" name="Rectangle 28"/>
                <p:cNvSpPr>
                  <a:spLocks noChangeArrowheads="1"/>
                </p:cNvSpPr>
                <p:nvPr/>
              </p:nvSpPr>
              <p:spPr bwMode="auto">
                <a:xfrm>
                  <a:off x="921" y="1659"/>
                  <a:ext cx="6" cy="522"/>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62" name="Rectangle 29"/>
                <p:cNvSpPr>
                  <a:spLocks noChangeArrowheads="1"/>
                </p:cNvSpPr>
                <p:nvPr/>
              </p:nvSpPr>
              <p:spPr bwMode="auto">
                <a:xfrm>
                  <a:off x="927" y="1659"/>
                  <a:ext cx="6" cy="522"/>
                </a:xfrm>
                <a:prstGeom prst="rect">
                  <a:avLst/>
                </a:prstGeom>
                <a:solidFill>
                  <a:srgbClr val="F4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63" name="Rectangle 30"/>
                <p:cNvSpPr>
                  <a:spLocks noChangeArrowheads="1"/>
                </p:cNvSpPr>
                <p:nvPr/>
              </p:nvSpPr>
              <p:spPr bwMode="auto">
                <a:xfrm>
                  <a:off x="933" y="1659"/>
                  <a:ext cx="6" cy="522"/>
                </a:xfrm>
                <a:prstGeom prst="rect">
                  <a:avLst/>
                </a:prstGeom>
                <a:solidFill>
                  <a:srgbClr val="F6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64" name="Rectangle 31"/>
                <p:cNvSpPr>
                  <a:spLocks noChangeArrowheads="1"/>
                </p:cNvSpPr>
                <p:nvPr/>
              </p:nvSpPr>
              <p:spPr bwMode="auto">
                <a:xfrm>
                  <a:off x="939" y="1659"/>
                  <a:ext cx="6" cy="522"/>
                </a:xfrm>
                <a:prstGeom prst="rect">
                  <a:avLst/>
                </a:prstGeom>
                <a:solidFill>
                  <a:srgbClr val="F8C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65" name="Rectangle 32"/>
                <p:cNvSpPr>
                  <a:spLocks noChangeArrowheads="1"/>
                </p:cNvSpPr>
                <p:nvPr/>
              </p:nvSpPr>
              <p:spPr bwMode="auto">
                <a:xfrm>
                  <a:off x="945" y="1659"/>
                  <a:ext cx="6" cy="522"/>
                </a:xfrm>
                <a:prstGeom prst="rect">
                  <a:avLst/>
                </a:prstGeom>
                <a:solidFill>
                  <a:srgbClr val="FA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66" name="Rectangle 33"/>
                <p:cNvSpPr>
                  <a:spLocks noChangeArrowheads="1"/>
                </p:cNvSpPr>
                <p:nvPr/>
              </p:nvSpPr>
              <p:spPr bwMode="auto">
                <a:xfrm>
                  <a:off x="951" y="1659"/>
                  <a:ext cx="6" cy="522"/>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67" name="Rectangle 34"/>
                <p:cNvSpPr>
                  <a:spLocks noChangeArrowheads="1"/>
                </p:cNvSpPr>
                <p:nvPr/>
              </p:nvSpPr>
              <p:spPr bwMode="auto">
                <a:xfrm>
                  <a:off x="957" y="1659"/>
                  <a:ext cx="6" cy="522"/>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68" name="Rectangle 35"/>
                <p:cNvSpPr>
                  <a:spLocks noChangeArrowheads="1"/>
                </p:cNvSpPr>
                <p:nvPr/>
              </p:nvSpPr>
              <p:spPr bwMode="auto">
                <a:xfrm>
                  <a:off x="963" y="1659"/>
                  <a:ext cx="6" cy="522"/>
                </a:xfrm>
                <a:prstGeom prst="rect">
                  <a:avLst/>
                </a:prstGeom>
                <a:solidFill>
                  <a:srgbClr val="FE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69" name="Rectangle 36"/>
                <p:cNvSpPr>
                  <a:spLocks noChangeArrowheads="1"/>
                </p:cNvSpPr>
                <p:nvPr/>
              </p:nvSpPr>
              <p:spPr bwMode="auto">
                <a:xfrm>
                  <a:off x="969" y="1659"/>
                  <a:ext cx="12" cy="522"/>
                </a:xfrm>
                <a:prstGeom prst="rect">
                  <a:avLst/>
                </a:prstGeom>
                <a:solidFill>
                  <a:srgbClr val="FF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70" name="Rectangle 37"/>
                <p:cNvSpPr>
                  <a:spLocks noChangeArrowheads="1"/>
                </p:cNvSpPr>
                <p:nvPr/>
              </p:nvSpPr>
              <p:spPr bwMode="auto">
                <a:xfrm>
                  <a:off x="981" y="1659"/>
                  <a:ext cx="6" cy="522"/>
                </a:xfrm>
                <a:prstGeom prst="rect">
                  <a:avLst/>
                </a:prstGeom>
                <a:solidFill>
                  <a:srgbClr val="FE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71" name="Rectangle 38"/>
                <p:cNvSpPr>
                  <a:spLocks noChangeArrowheads="1"/>
                </p:cNvSpPr>
                <p:nvPr/>
              </p:nvSpPr>
              <p:spPr bwMode="auto">
                <a:xfrm>
                  <a:off x="987" y="1659"/>
                  <a:ext cx="6" cy="522"/>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72" name="Rectangle 39"/>
                <p:cNvSpPr>
                  <a:spLocks noChangeArrowheads="1"/>
                </p:cNvSpPr>
                <p:nvPr/>
              </p:nvSpPr>
              <p:spPr bwMode="auto">
                <a:xfrm>
                  <a:off x="993" y="1659"/>
                  <a:ext cx="6" cy="522"/>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73" name="Rectangle 40"/>
                <p:cNvSpPr>
                  <a:spLocks noChangeArrowheads="1"/>
                </p:cNvSpPr>
                <p:nvPr/>
              </p:nvSpPr>
              <p:spPr bwMode="auto">
                <a:xfrm>
                  <a:off x="999" y="1659"/>
                  <a:ext cx="6" cy="522"/>
                </a:xfrm>
                <a:prstGeom prst="rect">
                  <a:avLst/>
                </a:prstGeom>
                <a:solidFill>
                  <a:srgbClr val="FA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74" name="Rectangle 41"/>
                <p:cNvSpPr>
                  <a:spLocks noChangeArrowheads="1"/>
                </p:cNvSpPr>
                <p:nvPr/>
              </p:nvSpPr>
              <p:spPr bwMode="auto">
                <a:xfrm>
                  <a:off x="1005" y="1659"/>
                  <a:ext cx="6" cy="522"/>
                </a:xfrm>
                <a:prstGeom prst="rect">
                  <a:avLst/>
                </a:prstGeom>
                <a:solidFill>
                  <a:srgbClr val="F8C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75" name="Rectangle 42"/>
                <p:cNvSpPr>
                  <a:spLocks noChangeArrowheads="1"/>
                </p:cNvSpPr>
                <p:nvPr/>
              </p:nvSpPr>
              <p:spPr bwMode="auto">
                <a:xfrm>
                  <a:off x="1011" y="1659"/>
                  <a:ext cx="6" cy="522"/>
                </a:xfrm>
                <a:prstGeom prst="rect">
                  <a:avLst/>
                </a:prstGeom>
                <a:solidFill>
                  <a:srgbClr val="F6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76" name="Rectangle 43"/>
                <p:cNvSpPr>
                  <a:spLocks noChangeArrowheads="1"/>
                </p:cNvSpPr>
                <p:nvPr/>
              </p:nvSpPr>
              <p:spPr bwMode="auto">
                <a:xfrm>
                  <a:off x="1017" y="1659"/>
                  <a:ext cx="6" cy="522"/>
                </a:xfrm>
                <a:prstGeom prst="rect">
                  <a:avLst/>
                </a:prstGeom>
                <a:solidFill>
                  <a:srgbClr val="F4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77" name="Rectangle 44"/>
                <p:cNvSpPr>
                  <a:spLocks noChangeArrowheads="1"/>
                </p:cNvSpPr>
                <p:nvPr/>
              </p:nvSpPr>
              <p:spPr bwMode="auto">
                <a:xfrm>
                  <a:off x="1023" y="1659"/>
                  <a:ext cx="6" cy="522"/>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78" name="Rectangle 45"/>
                <p:cNvSpPr>
                  <a:spLocks noChangeArrowheads="1"/>
                </p:cNvSpPr>
                <p:nvPr/>
              </p:nvSpPr>
              <p:spPr bwMode="auto">
                <a:xfrm>
                  <a:off x="1029" y="1659"/>
                  <a:ext cx="6" cy="522"/>
                </a:xfrm>
                <a:prstGeom prst="rect">
                  <a:avLst/>
                </a:prstGeom>
                <a:solidFill>
                  <a:srgbClr val="EDB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79" name="Rectangle 46"/>
                <p:cNvSpPr>
                  <a:spLocks noChangeArrowheads="1"/>
                </p:cNvSpPr>
                <p:nvPr/>
              </p:nvSpPr>
              <p:spPr bwMode="auto">
                <a:xfrm>
                  <a:off x="1035" y="1659"/>
                  <a:ext cx="6" cy="522"/>
                </a:xfrm>
                <a:prstGeom prst="rect">
                  <a:avLst/>
                </a:prstGeom>
                <a:solidFill>
                  <a:srgbClr val="E9B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80" name="Rectangle 47"/>
                <p:cNvSpPr>
                  <a:spLocks noChangeArrowheads="1"/>
                </p:cNvSpPr>
                <p:nvPr/>
              </p:nvSpPr>
              <p:spPr bwMode="auto">
                <a:xfrm>
                  <a:off x="1041" y="1659"/>
                  <a:ext cx="6" cy="522"/>
                </a:xfrm>
                <a:prstGeom prst="rect">
                  <a:avLst/>
                </a:prstGeom>
                <a:solidFill>
                  <a:srgbClr val="E4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81" name="Rectangle 48"/>
                <p:cNvSpPr>
                  <a:spLocks noChangeArrowheads="1"/>
                </p:cNvSpPr>
                <p:nvPr/>
              </p:nvSpPr>
              <p:spPr bwMode="auto">
                <a:xfrm>
                  <a:off x="1047" y="1659"/>
                  <a:ext cx="6" cy="522"/>
                </a:xfrm>
                <a:prstGeom prst="rect">
                  <a:avLst/>
                </a:prstGeom>
                <a:solidFill>
                  <a:srgbClr val="E0B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82" name="Rectangle 49"/>
                <p:cNvSpPr>
                  <a:spLocks noChangeArrowheads="1"/>
                </p:cNvSpPr>
                <p:nvPr/>
              </p:nvSpPr>
              <p:spPr bwMode="auto">
                <a:xfrm>
                  <a:off x="1053" y="1659"/>
                  <a:ext cx="6" cy="522"/>
                </a:xfrm>
                <a:prstGeom prst="rect">
                  <a:avLst/>
                </a:prstGeom>
                <a:solidFill>
                  <a:srgbClr val="DCB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83" name="Rectangle 50"/>
                <p:cNvSpPr>
                  <a:spLocks noChangeArrowheads="1"/>
                </p:cNvSpPr>
                <p:nvPr/>
              </p:nvSpPr>
              <p:spPr bwMode="auto">
                <a:xfrm>
                  <a:off x="1059" y="1659"/>
                  <a:ext cx="6" cy="522"/>
                </a:xfrm>
                <a:prstGeom prst="rect">
                  <a:avLst/>
                </a:prstGeom>
                <a:solidFill>
                  <a:srgbClr val="D7A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84" name="Rectangle 51"/>
                <p:cNvSpPr>
                  <a:spLocks noChangeArrowheads="1"/>
                </p:cNvSpPr>
                <p:nvPr/>
              </p:nvSpPr>
              <p:spPr bwMode="auto">
                <a:xfrm>
                  <a:off x="1065" y="1659"/>
                  <a:ext cx="6" cy="522"/>
                </a:xfrm>
                <a:prstGeom prst="rect">
                  <a:avLst/>
                </a:prstGeom>
                <a:solidFill>
                  <a:srgbClr val="D2A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85" name="Rectangle 52"/>
                <p:cNvSpPr>
                  <a:spLocks noChangeArrowheads="1"/>
                </p:cNvSpPr>
                <p:nvPr/>
              </p:nvSpPr>
              <p:spPr bwMode="auto">
                <a:xfrm>
                  <a:off x="1071" y="1659"/>
                  <a:ext cx="6" cy="522"/>
                </a:xfrm>
                <a:prstGeom prst="rect">
                  <a:avLst/>
                </a:prstGeom>
                <a:solidFill>
                  <a:srgbClr val="CDA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86" name="Rectangle 53"/>
                <p:cNvSpPr>
                  <a:spLocks noChangeArrowheads="1"/>
                </p:cNvSpPr>
                <p:nvPr/>
              </p:nvSpPr>
              <p:spPr bwMode="auto">
                <a:xfrm>
                  <a:off x="1077" y="1659"/>
                  <a:ext cx="6" cy="522"/>
                </a:xfrm>
                <a:prstGeom prst="rect">
                  <a:avLst/>
                </a:prstGeom>
                <a:solidFill>
                  <a:srgbClr val="C8A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87" name="Rectangle 54"/>
                <p:cNvSpPr>
                  <a:spLocks noChangeArrowheads="1"/>
                </p:cNvSpPr>
                <p:nvPr/>
              </p:nvSpPr>
              <p:spPr bwMode="auto">
                <a:xfrm>
                  <a:off x="1083" y="1659"/>
                  <a:ext cx="6" cy="522"/>
                </a:xfrm>
                <a:prstGeom prst="rect">
                  <a:avLst/>
                </a:prstGeom>
                <a:solidFill>
                  <a:srgbClr val="C59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88" name="Rectangle 55"/>
                <p:cNvSpPr>
                  <a:spLocks noChangeArrowheads="1"/>
                </p:cNvSpPr>
                <p:nvPr/>
              </p:nvSpPr>
              <p:spPr bwMode="auto">
                <a:xfrm>
                  <a:off x="1089" y="1659"/>
                  <a:ext cx="6" cy="522"/>
                </a:xfrm>
                <a:prstGeom prst="rect">
                  <a:avLst/>
                </a:prstGeom>
                <a:solidFill>
                  <a:srgbClr val="C19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89" name="Rectangle 56"/>
                <p:cNvSpPr>
                  <a:spLocks noChangeArrowheads="1"/>
                </p:cNvSpPr>
                <p:nvPr/>
              </p:nvSpPr>
              <p:spPr bwMode="auto">
                <a:xfrm>
                  <a:off x="1095" y="1659"/>
                  <a:ext cx="6" cy="522"/>
                </a:xfrm>
                <a:prstGeom prst="rect">
                  <a:avLst/>
                </a:prstGeom>
                <a:solidFill>
                  <a:srgbClr val="B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90" name="Rectangle 57"/>
                <p:cNvSpPr>
                  <a:spLocks noChangeArrowheads="1"/>
                </p:cNvSpPr>
                <p:nvPr/>
              </p:nvSpPr>
              <p:spPr bwMode="auto">
                <a:xfrm>
                  <a:off x="1101" y="1659"/>
                  <a:ext cx="6" cy="522"/>
                </a:xfrm>
                <a:prstGeom prst="rect">
                  <a:avLst/>
                </a:prstGeom>
                <a:solidFill>
                  <a:srgbClr val="BA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91" name="Rectangle 58"/>
                <p:cNvSpPr>
                  <a:spLocks noChangeArrowheads="1"/>
                </p:cNvSpPr>
                <p:nvPr/>
              </p:nvSpPr>
              <p:spPr bwMode="auto">
                <a:xfrm>
                  <a:off x="1107" y="1659"/>
                  <a:ext cx="6" cy="522"/>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92" name="Rectangle 59"/>
                <p:cNvSpPr>
                  <a:spLocks noChangeArrowheads="1"/>
                </p:cNvSpPr>
                <p:nvPr/>
              </p:nvSpPr>
              <p:spPr bwMode="auto">
                <a:xfrm>
                  <a:off x="1113" y="1659"/>
                  <a:ext cx="6" cy="522"/>
                </a:xfrm>
                <a:prstGeom prst="rect">
                  <a:avLst/>
                </a:prstGeom>
                <a:solidFill>
                  <a:srgbClr val="B6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93" name="Rectangle 60"/>
                <p:cNvSpPr>
                  <a:spLocks noChangeArrowheads="1"/>
                </p:cNvSpPr>
                <p:nvPr/>
              </p:nvSpPr>
              <p:spPr bwMode="auto">
                <a:xfrm>
                  <a:off x="1119" y="1659"/>
                  <a:ext cx="6" cy="522"/>
                </a:xfrm>
                <a:prstGeom prst="rect">
                  <a:avLst/>
                </a:prstGeom>
                <a:solidFill>
                  <a:srgbClr val="B4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94" name="Rectangle 61"/>
                <p:cNvSpPr>
                  <a:spLocks noChangeArrowheads="1"/>
                </p:cNvSpPr>
                <p:nvPr/>
              </p:nvSpPr>
              <p:spPr bwMode="auto">
                <a:xfrm>
                  <a:off x="1125" y="1659"/>
                  <a:ext cx="6" cy="522"/>
                </a:xfrm>
                <a:prstGeom prst="rect">
                  <a:avLst/>
                </a:prstGeom>
                <a:solidFill>
                  <a:srgbClr val="B3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95" name="Rectangle 62"/>
                <p:cNvSpPr>
                  <a:spLocks noChangeArrowheads="1"/>
                </p:cNvSpPr>
                <p:nvPr/>
              </p:nvSpPr>
              <p:spPr bwMode="auto">
                <a:xfrm>
                  <a:off x="1293" y="1659"/>
                  <a:ext cx="6" cy="210"/>
                </a:xfrm>
                <a:prstGeom prst="rect">
                  <a:avLst/>
                </a:prstGeom>
                <a:solidFill>
                  <a:srgbClr val="B28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96" name="Rectangle 63"/>
                <p:cNvSpPr>
                  <a:spLocks noChangeArrowheads="1"/>
                </p:cNvSpPr>
                <p:nvPr/>
              </p:nvSpPr>
              <p:spPr bwMode="auto">
                <a:xfrm>
                  <a:off x="1299" y="1659"/>
                  <a:ext cx="6" cy="210"/>
                </a:xfrm>
                <a:prstGeom prst="rect">
                  <a:avLst/>
                </a:prstGeom>
                <a:solidFill>
                  <a:srgbClr val="B3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97" name="Rectangle 64"/>
                <p:cNvSpPr>
                  <a:spLocks noChangeArrowheads="1"/>
                </p:cNvSpPr>
                <p:nvPr/>
              </p:nvSpPr>
              <p:spPr bwMode="auto">
                <a:xfrm>
                  <a:off x="1305" y="1659"/>
                  <a:ext cx="6" cy="210"/>
                </a:xfrm>
                <a:prstGeom prst="rect">
                  <a:avLst/>
                </a:prstGeom>
                <a:solidFill>
                  <a:srgbClr val="B4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98" name="Rectangle 65"/>
                <p:cNvSpPr>
                  <a:spLocks noChangeArrowheads="1"/>
                </p:cNvSpPr>
                <p:nvPr/>
              </p:nvSpPr>
              <p:spPr bwMode="auto">
                <a:xfrm>
                  <a:off x="1311" y="1659"/>
                  <a:ext cx="6" cy="210"/>
                </a:xfrm>
                <a:prstGeom prst="rect">
                  <a:avLst/>
                </a:prstGeom>
                <a:solidFill>
                  <a:srgbClr val="B6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99" name="Rectangle 66"/>
                <p:cNvSpPr>
                  <a:spLocks noChangeArrowheads="1"/>
                </p:cNvSpPr>
                <p:nvPr/>
              </p:nvSpPr>
              <p:spPr bwMode="auto">
                <a:xfrm>
                  <a:off x="1317" y="1659"/>
                  <a:ext cx="6" cy="210"/>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00" name="Rectangle 67"/>
                <p:cNvSpPr>
                  <a:spLocks noChangeArrowheads="1"/>
                </p:cNvSpPr>
                <p:nvPr/>
              </p:nvSpPr>
              <p:spPr bwMode="auto">
                <a:xfrm>
                  <a:off x="1323" y="1659"/>
                  <a:ext cx="6" cy="210"/>
                </a:xfrm>
                <a:prstGeom prst="rect">
                  <a:avLst/>
                </a:prstGeom>
                <a:solidFill>
                  <a:srgbClr val="BA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01" name="Rectangle 68"/>
                <p:cNvSpPr>
                  <a:spLocks noChangeArrowheads="1"/>
                </p:cNvSpPr>
                <p:nvPr/>
              </p:nvSpPr>
              <p:spPr bwMode="auto">
                <a:xfrm>
                  <a:off x="1329" y="1659"/>
                  <a:ext cx="6" cy="210"/>
                </a:xfrm>
                <a:prstGeom prst="rect">
                  <a:avLst/>
                </a:prstGeom>
                <a:solidFill>
                  <a:srgbClr val="B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02" name="Rectangle 69"/>
                <p:cNvSpPr>
                  <a:spLocks noChangeArrowheads="1"/>
                </p:cNvSpPr>
                <p:nvPr/>
              </p:nvSpPr>
              <p:spPr bwMode="auto">
                <a:xfrm>
                  <a:off x="1335" y="1659"/>
                  <a:ext cx="6" cy="210"/>
                </a:xfrm>
                <a:prstGeom prst="rect">
                  <a:avLst/>
                </a:prstGeom>
                <a:solidFill>
                  <a:srgbClr val="C19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03" name="Rectangle 70"/>
                <p:cNvSpPr>
                  <a:spLocks noChangeArrowheads="1"/>
                </p:cNvSpPr>
                <p:nvPr/>
              </p:nvSpPr>
              <p:spPr bwMode="auto">
                <a:xfrm>
                  <a:off x="1341" y="1659"/>
                  <a:ext cx="6" cy="210"/>
                </a:xfrm>
                <a:prstGeom prst="rect">
                  <a:avLst/>
                </a:prstGeom>
                <a:solidFill>
                  <a:srgbClr val="C59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04" name="Rectangle 71"/>
                <p:cNvSpPr>
                  <a:spLocks noChangeArrowheads="1"/>
                </p:cNvSpPr>
                <p:nvPr/>
              </p:nvSpPr>
              <p:spPr bwMode="auto">
                <a:xfrm>
                  <a:off x="1347" y="1659"/>
                  <a:ext cx="6" cy="210"/>
                </a:xfrm>
                <a:prstGeom prst="rect">
                  <a:avLst/>
                </a:prstGeom>
                <a:solidFill>
                  <a:srgbClr val="C8A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05" name="Rectangle 72"/>
                <p:cNvSpPr>
                  <a:spLocks noChangeArrowheads="1"/>
                </p:cNvSpPr>
                <p:nvPr/>
              </p:nvSpPr>
              <p:spPr bwMode="auto">
                <a:xfrm>
                  <a:off x="1353" y="1659"/>
                  <a:ext cx="6" cy="210"/>
                </a:xfrm>
                <a:prstGeom prst="rect">
                  <a:avLst/>
                </a:prstGeom>
                <a:solidFill>
                  <a:srgbClr val="CDA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06" name="Rectangle 73"/>
                <p:cNvSpPr>
                  <a:spLocks noChangeArrowheads="1"/>
                </p:cNvSpPr>
                <p:nvPr/>
              </p:nvSpPr>
              <p:spPr bwMode="auto">
                <a:xfrm>
                  <a:off x="1359" y="1659"/>
                  <a:ext cx="6" cy="210"/>
                </a:xfrm>
                <a:prstGeom prst="rect">
                  <a:avLst/>
                </a:prstGeom>
                <a:solidFill>
                  <a:srgbClr val="D2A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07" name="Rectangle 74"/>
                <p:cNvSpPr>
                  <a:spLocks noChangeArrowheads="1"/>
                </p:cNvSpPr>
                <p:nvPr/>
              </p:nvSpPr>
              <p:spPr bwMode="auto">
                <a:xfrm>
                  <a:off x="1365" y="1659"/>
                  <a:ext cx="6" cy="210"/>
                </a:xfrm>
                <a:prstGeom prst="rect">
                  <a:avLst/>
                </a:prstGeom>
                <a:solidFill>
                  <a:srgbClr val="D7A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08" name="Rectangle 75"/>
                <p:cNvSpPr>
                  <a:spLocks noChangeArrowheads="1"/>
                </p:cNvSpPr>
                <p:nvPr/>
              </p:nvSpPr>
              <p:spPr bwMode="auto">
                <a:xfrm>
                  <a:off x="1371" y="1659"/>
                  <a:ext cx="6" cy="210"/>
                </a:xfrm>
                <a:prstGeom prst="rect">
                  <a:avLst/>
                </a:prstGeom>
                <a:solidFill>
                  <a:srgbClr val="DCB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09" name="Rectangle 76"/>
                <p:cNvSpPr>
                  <a:spLocks noChangeArrowheads="1"/>
                </p:cNvSpPr>
                <p:nvPr/>
              </p:nvSpPr>
              <p:spPr bwMode="auto">
                <a:xfrm>
                  <a:off x="1377" y="1659"/>
                  <a:ext cx="6" cy="210"/>
                </a:xfrm>
                <a:prstGeom prst="rect">
                  <a:avLst/>
                </a:prstGeom>
                <a:solidFill>
                  <a:srgbClr val="E0B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10" name="Rectangle 77"/>
                <p:cNvSpPr>
                  <a:spLocks noChangeArrowheads="1"/>
                </p:cNvSpPr>
                <p:nvPr/>
              </p:nvSpPr>
              <p:spPr bwMode="auto">
                <a:xfrm>
                  <a:off x="1383" y="1659"/>
                  <a:ext cx="6" cy="210"/>
                </a:xfrm>
                <a:prstGeom prst="rect">
                  <a:avLst/>
                </a:prstGeom>
                <a:solidFill>
                  <a:srgbClr val="E4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11" name="Rectangle 78"/>
                <p:cNvSpPr>
                  <a:spLocks noChangeArrowheads="1"/>
                </p:cNvSpPr>
                <p:nvPr/>
              </p:nvSpPr>
              <p:spPr bwMode="auto">
                <a:xfrm>
                  <a:off x="1389" y="1659"/>
                  <a:ext cx="6" cy="210"/>
                </a:xfrm>
                <a:prstGeom prst="rect">
                  <a:avLst/>
                </a:prstGeom>
                <a:solidFill>
                  <a:srgbClr val="E9B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12" name="Rectangle 79"/>
                <p:cNvSpPr>
                  <a:spLocks noChangeArrowheads="1"/>
                </p:cNvSpPr>
                <p:nvPr/>
              </p:nvSpPr>
              <p:spPr bwMode="auto">
                <a:xfrm>
                  <a:off x="1395" y="1659"/>
                  <a:ext cx="6" cy="210"/>
                </a:xfrm>
                <a:prstGeom prst="rect">
                  <a:avLst/>
                </a:prstGeom>
                <a:solidFill>
                  <a:srgbClr val="EDB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13" name="Rectangle 80"/>
                <p:cNvSpPr>
                  <a:spLocks noChangeArrowheads="1"/>
                </p:cNvSpPr>
                <p:nvPr/>
              </p:nvSpPr>
              <p:spPr bwMode="auto">
                <a:xfrm>
                  <a:off x="1401" y="1659"/>
                  <a:ext cx="6" cy="210"/>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14" name="Rectangle 81"/>
                <p:cNvSpPr>
                  <a:spLocks noChangeArrowheads="1"/>
                </p:cNvSpPr>
                <p:nvPr/>
              </p:nvSpPr>
              <p:spPr bwMode="auto">
                <a:xfrm>
                  <a:off x="1407" y="1659"/>
                  <a:ext cx="6" cy="210"/>
                </a:xfrm>
                <a:prstGeom prst="rect">
                  <a:avLst/>
                </a:prstGeom>
                <a:solidFill>
                  <a:srgbClr val="F4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15" name="Rectangle 82"/>
                <p:cNvSpPr>
                  <a:spLocks noChangeArrowheads="1"/>
                </p:cNvSpPr>
                <p:nvPr/>
              </p:nvSpPr>
              <p:spPr bwMode="auto">
                <a:xfrm>
                  <a:off x="1413" y="1659"/>
                  <a:ext cx="6" cy="210"/>
                </a:xfrm>
                <a:prstGeom prst="rect">
                  <a:avLst/>
                </a:prstGeom>
                <a:solidFill>
                  <a:srgbClr val="F6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16" name="Rectangle 83"/>
                <p:cNvSpPr>
                  <a:spLocks noChangeArrowheads="1"/>
                </p:cNvSpPr>
                <p:nvPr/>
              </p:nvSpPr>
              <p:spPr bwMode="auto">
                <a:xfrm>
                  <a:off x="1419" y="1659"/>
                  <a:ext cx="6" cy="210"/>
                </a:xfrm>
                <a:prstGeom prst="rect">
                  <a:avLst/>
                </a:prstGeom>
                <a:solidFill>
                  <a:srgbClr val="F8C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17" name="Rectangle 84"/>
                <p:cNvSpPr>
                  <a:spLocks noChangeArrowheads="1"/>
                </p:cNvSpPr>
                <p:nvPr/>
              </p:nvSpPr>
              <p:spPr bwMode="auto">
                <a:xfrm>
                  <a:off x="1425" y="1659"/>
                  <a:ext cx="6" cy="210"/>
                </a:xfrm>
                <a:prstGeom prst="rect">
                  <a:avLst/>
                </a:prstGeom>
                <a:solidFill>
                  <a:srgbClr val="FA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18" name="Rectangle 85"/>
                <p:cNvSpPr>
                  <a:spLocks noChangeArrowheads="1"/>
                </p:cNvSpPr>
                <p:nvPr/>
              </p:nvSpPr>
              <p:spPr bwMode="auto">
                <a:xfrm>
                  <a:off x="1431" y="1659"/>
                  <a:ext cx="6" cy="210"/>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19" name="Rectangle 86"/>
                <p:cNvSpPr>
                  <a:spLocks noChangeArrowheads="1"/>
                </p:cNvSpPr>
                <p:nvPr/>
              </p:nvSpPr>
              <p:spPr bwMode="auto">
                <a:xfrm>
                  <a:off x="1437" y="1659"/>
                  <a:ext cx="6" cy="210"/>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20" name="Rectangle 87"/>
                <p:cNvSpPr>
                  <a:spLocks noChangeArrowheads="1"/>
                </p:cNvSpPr>
                <p:nvPr/>
              </p:nvSpPr>
              <p:spPr bwMode="auto">
                <a:xfrm>
                  <a:off x="1443" y="1659"/>
                  <a:ext cx="6" cy="210"/>
                </a:xfrm>
                <a:prstGeom prst="rect">
                  <a:avLst/>
                </a:prstGeom>
                <a:solidFill>
                  <a:srgbClr val="FE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21" name="Rectangle 88"/>
                <p:cNvSpPr>
                  <a:spLocks noChangeArrowheads="1"/>
                </p:cNvSpPr>
                <p:nvPr/>
              </p:nvSpPr>
              <p:spPr bwMode="auto">
                <a:xfrm>
                  <a:off x="1449" y="1659"/>
                  <a:ext cx="12" cy="210"/>
                </a:xfrm>
                <a:prstGeom prst="rect">
                  <a:avLst/>
                </a:prstGeom>
                <a:solidFill>
                  <a:srgbClr val="FF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22" name="Rectangle 89"/>
                <p:cNvSpPr>
                  <a:spLocks noChangeArrowheads="1"/>
                </p:cNvSpPr>
                <p:nvPr/>
              </p:nvSpPr>
              <p:spPr bwMode="auto">
                <a:xfrm>
                  <a:off x="1461" y="1659"/>
                  <a:ext cx="6" cy="210"/>
                </a:xfrm>
                <a:prstGeom prst="rect">
                  <a:avLst/>
                </a:prstGeom>
                <a:solidFill>
                  <a:srgbClr val="FE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23" name="Rectangle 90"/>
                <p:cNvSpPr>
                  <a:spLocks noChangeArrowheads="1"/>
                </p:cNvSpPr>
                <p:nvPr/>
              </p:nvSpPr>
              <p:spPr bwMode="auto">
                <a:xfrm>
                  <a:off x="1467" y="1659"/>
                  <a:ext cx="6" cy="210"/>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24" name="Rectangle 91"/>
                <p:cNvSpPr>
                  <a:spLocks noChangeArrowheads="1"/>
                </p:cNvSpPr>
                <p:nvPr/>
              </p:nvSpPr>
              <p:spPr bwMode="auto">
                <a:xfrm>
                  <a:off x="1473" y="1659"/>
                  <a:ext cx="6" cy="210"/>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25" name="Rectangle 92"/>
                <p:cNvSpPr>
                  <a:spLocks noChangeArrowheads="1"/>
                </p:cNvSpPr>
                <p:nvPr/>
              </p:nvSpPr>
              <p:spPr bwMode="auto">
                <a:xfrm>
                  <a:off x="1479" y="1659"/>
                  <a:ext cx="6" cy="210"/>
                </a:xfrm>
                <a:prstGeom prst="rect">
                  <a:avLst/>
                </a:prstGeom>
                <a:solidFill>
                  <a:srgbClr val="FA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26" name="Rectangle 93"/>
                <p:cNvSpPr>
                  <a:spLocks noChangeArrowheads="1"/>
                </p:cNvSpPr>
                <p:nvPr/>
              </p:nvSpPr>
              <p:spPr bwMode="auto">
                <a:xfrm>
                  <a:off x="1485" y="1659"/>
                  <a:ext cx="6" cy="210"/>
                </a:xfrm>
                <a:prstGeom prst="rect">
                  <a:avLst/>
                </a:prstGeom>
                <a:solidFill>
                  <a:srgbClr val="F8C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27" name="Rectangle 94"/>
                <p:cNvSpPr>
                  <a:spLocks noChangeArrowheads="1"/>
                </p:cNvSpPr>
                <p:nvPr/>
              </p:nvSpPr>
              <p:spPr bwMode="auto">
                <a:xfrm>
                  <a:off x="1491" y="1659"/>
                  <a:ext cx="6" cy="210"/>
                </a:xfrm>
                <a:prstGeom prst="rect">
                  <a:avLst/>
                </a:prstGeom>
                <a:solidFill>
                  <a:srgbClr val="F6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28" name="Rectangle 95"/>
                <p:cNvSpPr>
                  <a:spLocks noChangeArrowheads="1"/>
                </p:cNvSpPr>
                <p:nvPr/>
              </p:nvSpPr>
              <p:spPr bwMode="auto">
                <a:xfrm>
                  <a:off x="1497" y="1659"/>
                  <a:ext cx="6" cy="210"/>
                </a:xfrm>
                <a:prstGeom prst="rect">
                  <a:avLst/>
                </a:prstGeom>
                <a:solidFill>
                  <a:srgbClr val="F4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29" name="Rectangle 96"/>
                <p:cNvSpPr>
                  <a:spLocks noChangeArrowheads="1"/>
                </p:cNvSpPr>
                <p:nvPr/>
              </p:nvSpPr>
              <p:spPr bwMode="auto">
                <a:xfrm>
                  <a:off x="1503" y="1659"/>
                  <a:ext cx="6" cy="210"/>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30" name="Rectangle 97"/>
                <p:cNvSpPr>
                  <a:spLocks noChangeArrowheads="1"/>
                </p:cNvSpPr>
                <p:nvPr/>
              </p:nvSpPr>
              <p:spPr bwMode="auto">
                <a:xfrm>
                  <a:off x="1509" y="1659"/>
                  <a:ext cx="6" cy="210"/>
                </a:xfrm>
                <a:prstGeom prst="rect">
                  <a:avLst/>
                </a:prstGeom>
                <a:solidFill>
                  <a:srgbClr val="EDB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31" name="Rectangle 98"/>
                <p:cNvSpPr>
                  <a:spLocks noChangeArrowheads="1"/>
                </p:cNvSpPr>
                <p:nvPr/>
              </p:nvSpPr>
              <p:spPr bwMode="auto">
                <a:xfrm>
                  <a:off x="1515" y="1659"/>
                  <a:ext cx="6" cy="210"/>
                </a:xfrm>
                <a:prstGeom prst="rect">
                  <a:avLst/>
                </a:prstGeom>
                <a:solidFill>
                  <a:srgbClr val="E9B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32" name="Rectangle 99"/>
                <p:cNvSpPr>
                  <a:spLocks noChangeArrowheads="1"/>
                </p:cNvSpPr>
                <p:nvPr/>
              </p:nvSpPr>
              <p:spPr bwMode="auto">
                <a:xfrm>
                  <a:off x="1521" y="1659"/>
                  <a:ext cx="6" cy="210"/>
                </a:xfrm>
                <a:prstGeom prst="rect">
                  <a:avLst/>
                </a:prstGeom>
                <a:solidFill>
                  <a:srgbClr val="E4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33" name="Rectangle 100"/>
                <p:cNvSpPr>
                  <a:spLocks noChangeArrowheads="1"/>
                </p:cNvSpPr>
                <p:nvPr/>
              </p:nvSpPr>
              <p:spPr bwMode="auto">
                <a:xfrm>
                  <a:off x="1527" y="1659"/>
                  <a:ext cx="6" cy="210"/>
                </a:xfrm>
                <a:prstGeom prst="rect">
                  <a:avLst/>
                </a:prstGeom>
                <a:solidFill>
                  <a:srgbClr val="E0B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34" name="Rectangle 101"/>
                <p:cNvSpPr>
                  <a:spLocks noChangeArrowheads="1"/>
                </p:cNvSpPr>
                <p:nvPr/>
              </p:nvSpPr>
              <p:spPr bwMode="auto">
                <a:xfrm>
                  <a:off x="1533" y="1659"/>
                  <a:ext cx="6" cy="210"/>
                </a:xfrm>
                <a:prstGeom prst="rect">
                  <a:avLst/>
                </a:prstGeom>
                <a:solidFill>
                  <a:srgbClr val="DCB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35" name="Rectangle 102"/>
                <p:cNvSpPr>
                  <a:spLocks noChangeArrowheads="1"/>
                </p:cNvSpPr>
                <p:nvPr/>
              </p:nvSpPr>
              <p:spPr bwMode="auto">
                <a:xfrm>
                  <a:off x="1539" y="1659"/>
                  <a:ext cx="6" cy="210"/>
                </a:xfrm>
                <a:prstGeom prst="rect">
                  <a:avLst/>
                </a:prstGeom>
                <a:solidFill>
                  <a:srgbClr val="D7A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36" name="Rectangle 103"/>
                <p:cNvSpPr>
                  <a:spLocks noChangeArrowheads="1"/>
                </p:cNvSpPr>
                <p:nvPr/>
              </p:nvSpPr>
              <p:spPr bwMode="auto">
                <a:xfrm>
                  <a:off x="1545" y="1659"/>
                  <a:ext cx="6" cy="210"/>
                </a:xfrm>
                <a:prstGeom prst="rect">
                  <a:avLst/>
                </a:prstGeom>
                <a:solidFill>
                  <a:srgbClr val="D2A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37" name="Rectangle 104"/>
                <p:cNvSpPr>
                  <a:spLocks noChangeArrowheads="1"/>
                </p:cNvSpPr>
                <p:nvPr/>
              </p:nvSpPr>
              <p:spPr bwMode="auto">
                <a:xfrm>
                  <a:off x="1551" y="1659"/>
                  <a:ext cx="6" cy="210"/>
                </a:xfrm>
                <a:prstGeom prst="rect">
                  <a:avLst/>
                </a:prstGeom>
                <a:solidFill>
                  <a:srgbClr val="CDA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38" name="Rectangle 105"/>
                <p:cNvSpPr>
                  <a:spLocks noChangeArrowheads="1"/>
                </p:cNvSpPr>
                <p:nvPr/>
              </p:nvSpPr>
              <p:spPr bwMode="auto">
                <a:xfrm>
                  <a:off x="1557" y="1659"/>
                  <a:ext cx="6" cy="210"/>
                </a:xfrm>
                <a:prstGeom prst="rect">
                  <a:avLst/>
                </a:prstGeom>
                <a:solidFill>
                  <a:srgbClr val="C8A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39" name="Rectangle 106"/>
                <p:cNvSpPr>
                  <a:spLocks noChangeArrowheads="1"/>
                </p:cNvSpPr>
                <p:nvPr/>
              </p:nvSpPr>
              <p:spPr bwMode="auto">
                <a:xfrm>
                  <a:off x="1563" y="1659"/>
                  <a:ext cx="6" cy="210"/>
                </a:xfrm>
                <a:prstGeom prst="rect">
                  <a:avLst/>
                </a:prstGeom>
                <a:solidFill>
                  <a:srgbClr val="C59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40" name="Rectangle 107"/>
                <p:cNvSpPr>
                  <a:spLocks noChangeArrowheads="1"/>
                </p:cNvSpPr>
                <p:nvPr/>
              </p:nvSpPr>
              <p:spPr bwMode="auto">
                <a:xfrm>
                  <a:off x="1569" y="1659"/>
                  <a:ext cx="6" cy="210"/>
                </a:xfrm>
                <a:prstGeom prst="rect">
                  <a:avLst/>
                </a:prstGeom>
                <a:solidFill>
                  <a:srgbClr val="C19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41" name="Rectangle 108"/>
                <p:cNvSpPr>
                  <a:spLocks noChangeArrowheads="1"/>
                </p:cNvSpPr>
                <p:nvPr/>
              </p:nvSpPr>
              <p:spPr bwMode="auto">
                <a:xfrm>
                  <a:off x="1575" y="1659"/>
                  <a:ext cx="6" cy="210"/>
                </a:xfrm>
                <a:prstGeom prst="rect">
                  <a:avLst/>
                </a:prstGeom>
                <a:solidFill>
                  <a:srgbClr val="B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42" name="Rectangle 109"/>
                <p:cNvSpPr>
                  <a:spLocks noChangeArrowheads="1"/>
                </p:cNvSpPr>
                <p:nvPr/>
              </p:nvSpPr>
              <p:spPr bwMode="auto">
                <a:xfrm>
                  <a:off x="1581" y="1659"/>
                  <a:ext cx="6" cy="210"/>
                </a:xfrm>
                <a:prstGeom prst="rect">
                  <a:avLst/>
                </a:prstGeom>
                <a:solidFill>
                  <a:srgbClr val="BA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43" name="Rectangle 110"/>
                <p:cNvSpPr>
                  <a:spLocks noChangeArrowheads="1"/>
                </p:cNvSpPr>
                <p:nvPr/>
              </p:nvSpPr>
              <p:spPr bwMode="auto">
                <a:xfrm>
                  <a:off x="1587" y="1659"/>
                  <a:ext cx="6" cy="210"/>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44" name="Rectangle 111"/>
                <p:cNvSpPr>
                  <a:spLocks noChangeArrowheads="1"/>
                </p:cNvSpPr>
                <p:nvPr/>
              </p:nvSpPr>
              <p:spPr bwMode="auto">
                <a:xfrm>
                  <a:off x="1593" y="1659"/>
                  <a:ext cx="6" cy="210"/>
                </a:xfrm>
                <a:prstGeom prst="rect">
                  <a:avLst/>
                </a:prstGeom>
                <a:solidFill>
                  <a:srgbClr val="B6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45" name="Rectangle 112"/>
                <p:cNvSpPr>
                  <a:spLocks noChangeArrowheads="1"/>
                </p:cNvSpPr>
                <p:nvPr/>
              </p:nvSpPr>
              <p:spPr bwMode="auto">
                <a:xfrm>
                  <a:off x="1599" y="1659"/>
                  <a:ext cx="6" cy="210"/>
                </a:xfrm>
                <a:prstGeom prst="rect">
                  <a:avLst/>
                </a:prstGeom>
                <a:solidFill>
                  <a:srgbClr val="B4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46" name="Rectangle 113"/>
                <p:cNvSpPr>
                  <a:spLocks noChangeArrowheads="1"/>
                </p:cNvSpPr>
                <p:nvPr/>
              </p:nvSpPr>
              <p:spPr bwMode="auto">
                <a:xfrm>
                  <a:off x="1605" y="1659"/>
                  <a:ext cx="6" cy="210"/>
                </a:xfrm>
                <a:prstGeom prst="rect">
                  <a:avLst/>
                </a:prstGeom>
                <a:solidFill>
                  <a:srgbClr val="B3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47" name="Rectangle 114"/>
                <p:cNvSpPr>
                  <a:spLocks noChangeArrowheads="1"/>
                </p:cNvSpPr>
                <p:nvPr/>
              </p:nvSpPr>
              <p:spPr bwMode="auto">
                <a:xfrm>
                  <a:off x="1773" y="1659"/>
                  <a:ext cx="6" cy="30"/>
                </a:xfrm>
                <a:prstGeom prst="rect">
                  <a:avLst/>
                </a:prstGeom>
                <a:solidFill>
                  <a:srgbClr val="B28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48" name="Rectangle 115"/>
                <p:cNvSpPr>
                  <a:spLocks noChangeArrowheads="1"/>
                </p:cNvSpPr>
                <p:nvPr/>
              </p:nvSpPr>
              <p:spPr bwMode="auto">
                <a:xfrm>
                  <a:off x="1779" y="1659"/>
                  <a:ext cx="6" cy="30"/>
                </a:xfrm>
                <a:prstGeom prst="rect">
                  <a:avLst/>
                </a:prstGeom>
                <a:solidFill>
                  <a:srgbClr val="B3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49" name="Rectangle 116"/>
                <p:cNvSpPr>
                  <a:spLocks noChangeArrowheads="1"/>
                </p:cNvSpPr>
                <p:nvPr/>
              </p:nvSpPr>
              <p:spPr bwMode="auto">
                <a:xfrm>
                  <a:off x="1785" y="1659"/>
                  <a:ext cx="6" cy="30"/>
                </a:xfrm>
                <a:prstGeom prst="rect">
                  <a:avLst/>
                </a:prstGeom>
                <a:solidFill>
                  <a:srgbClr val="B4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50" name="Rectangle 117"/>
                <p:cNvSpPr>
                  <a:spLocks noChangeArrowheads="1"/>
                </p:cNvSpPr>
                <p:nvPr/>
              </p:nvSpPr>
              <p:spPr bwMode="auto">
                <a:xfrm>
                  <a:off x="1791" y="1659"/>
                  <a:ext cx="6" cy="30"/>
                </a:xfrm>
                <a:prstGeom prst="rect">
                  <a:avLst/>
                </a:prstGeom>
                <a:solidFill>
                  <a:srgbClr val="B6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51" name="Rectangle 118"/>
                <p:cNvSpPr>
                  <a:spLocks noChangeArrowheads="1"/>
                </p:cNvSpPr>
                <p:nvPr/>
              </p:nvSpPr>
              <p:spPr bwMode="auto">
                <a:xfrm>
                  <a:off x="1797" y="1659"/>
                  <a:ext cx="6" cy="30"/>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52" name="Rectangle 119"/>
                <p:cNvSpPr>
                  <a:spLocks noChangeArrowheads="1"/>
                </p:cNvSpPr>
                <p:nvPr/>
              </p:nvSpPr>
              <p:spPr bwMode="auto">
                <a:xfrm>
                  <a:off x="1803" y="1659"/>
                  <a:ext cx="6" cy="30"/>
                </a:xfrm>
                <a:prstGeom prst="rect">
                  <a:avLst/>
                </a:prstGeom>
                <a:solidFill>
                  <a:srgbClr val="BA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53" name="Rectangle 120"/>
                <p:cNvSpPr>
                  <a:spLocks noChangeArrowheads="1"/>
                </p:cNvSpPr>
                <p:nvPr/>
              </p:nvSpPr>
              <p:spPr bwMode="auto">
                <a:xfrm>
                  <a:off x="1809" y="1659"/>
                  <a:ext cx="6" cy="30"/>
                </a:xfrm>
                <a:prstGeom prst="rect">
                  <a:avLst/>
                </a:prstGeom>
                <a:solidFill>
                  <a:srgbClr val="B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54" name="Rectangle 121"/>
                <p:cNvSpPr>
                  <a:spLocks noChangeArrowheads="1"/>
                </p:cNvSpPr>
                <p:nvPr/>
              </p:nvSpPr>
              <p:spPr bwMode="auto">
                <a:xfrm>
                  <a:off x="1815" y="1659"/>
                  <a:ext cx="6" cy="30"/>
                </a:xfrm>
                <a:prstGeom prst="rect">
                  <a:avLst/>
                </a:prstGeom>
                <a:solidFill>
                  <a:srgbClr val="C19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55" name="Rectangle 122"/>
                <p:cNvSpPr>
                  <a:spLocks noChangeArrowheads="1"/>
                </p:cNvSpPr>
                <p:nvPr/>
              </p:nvSpPr>
              <p:spPr bwMode="auto">
                <a:xfrm>
                  <a:off x="1821" y="1659"/>
                  <a:ext cx="6" cy="30"/>
                </a:xfrm>
                <a:prstGeom prst="rect">
                  <a:avLst/>
                </a:prstGeom>
                <a:solidFill>
                  <a:srgbClr val="C59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56" name="Rectangle 123"/>
                <p:cNvSpPr>
                  <a:spLocks noChangeArrowheads="1"/>
                </p:cNvSpPr>
                <p:nvPr/>
              </p:nvSpPr>
              <p:spPr bwMode="auto">
                <a:xfrm>
                  <a:off x="1827" y="1659"/>
                  <a:ext cx="6" cy="30"/>
                </a:xfrm>
                <a:prstGeom prst="rect">
                  <a:avLst/>
                </a:prstGeom>
                <a:solidFill>
                  <a:srgbClr val="C8A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57" name="Rectangle 124"/>
                <p:cNvSpPr>
                  <a:spLocks noChangeArrowheads="1"/>
                </p:cNvSpPr>
                <p:nvPr/>
              </p:nvSpPr>
              <p:spPr bwMode="auto">
                <a:xfrm>
                  <a:off x="1833" y="1659"/>
                  <a:ext cx="6" cy="30"/>
                </a:xfrm>
                <a:prstGeom prst="rect">
                  <a:avLst/>
                </a:prstGeom>
                <a:solidFill>
                  <a:srgbClr val="CDA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58" name="Rectangle 125"/>
                <p:cNvSpPr>
                  <a:spLocks noChangeArrowheads="1"/>
                </p:cNvSpPr>
                <p:nvPr/>
              </p:nvSpPr>
              <p:spPr bwMode="auto">
                <a:xfrm>
                  <a:off x="1839" y="1659"/>
                  <a:ext cx="6" cy="30"/>
                </a:xfrm>
                <a:prstGeom prst="rect">
                  <a:avLst/>
                </a:prstGeom>
                <a:solidFill>
                  <a:srgbClr val="D2A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59" name="Rectangle 126"/>
                <p:cNvSpPr>
                  <a:spLocks noChangeArrowheads="1"/>
                </p:cNvSpPr>
                <p:nvPr/>
              </p:nvSpPr>
              <p:spPr bwMode="auto">
                <a:xfrm>
                  <a:off x="1845" y="1659"/>
                  <a:ext cx="6" cy="30"/>
                </a:xfrm>
                <a:prstGeom prst="rect">
                  <a:avLst/>
                </a:prstGeom>
                <a:solidFill>
                  <a:srgbClr val="D7A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60" name="Rectangle 127"/>
                <p:cNvSpPr>
                  <a:spLocks noChangeArrowheads="1"/>
                </p:cNvSpPr>
                <p:nvPr/>
              </p:nvSpPr>
              <p:spPr bwMode="auto">
                <a:xfrm>
                  <a:off x="1851" y="1659"/>
                  <a:ext cx="6" cy="30"/>
                </a:xfrm>
                <a:prstGeom prst="rect">
                  <a:avLst/>
                </a:prstGeom>
                <a:solidFill>
                  <a:srgbClr val="DCB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61" name="Rectangle 128"/>
                <p:cNvSpPr>
                  <a:spLocks noChangeArrowheads="1"/>
                </p:cNvSpPr>
                <p:nvPr/>
              </p:nvSpPr>
              <p:spPr bwMode="auto">
                <a:xfrm>
                  <a:off x="1857" y="1659"/>
                  <a:ext cx="6" cy="30"/>
                </a:xfrm>
                <a:prstGeom prst="rect">
                  <a:avLst/>
                </a:prstGeom>
                <a:solidFill>
                  <a:srgbClr val="E0B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62" name="Rectangle 129"/>
                <p:cNvSpPr>
                  <a:spLocks noChangeArrowheads="1"/>
                </p:cNvSpPr>
                <p:nvPr/>
              </p:nvSpPr>
              <p:spPr bwMode="auto">
                <a:xfrm>
                  <a:off x="1863" y="1659"/>
                  <a:ext cx="6" cy="30"/>
                </a:xfrm>
                <a:prstGeom prst="rect">
                  <a:avLst/>
                </a:prstGeom>
                <a:solidFill>
                  <a:srgbClr val="E4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63" name="Rectangle 130"/>
                <p:cNvSpPr>
                  <a:spLocks noChangeArrowheads="1"/>
                </p:cNvSpPr>
                <p:nvPr/>
              </p:nvSpPr>
              <p:spPr bwMode="auto">
                <a:xfrm>
                  <a:off x="1869" y="1659"/>
                  <a:ext cx="6" cy="30"/>
                </a:xfrm>
                <a:prstGeom prst="rect">
                  <a:avLst/>
                </a:prstGeom>
                <a:solidFill>
                  <a:srgbClr val="E9B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64" name="Rectangle 131"/>
                <p:cNvSpPr>
                  <a:spLocks noChangeArrowheads="1"/>
                </p:cNvSpPr>
                <p:nvPr/>
              </p:nvSpPr>
              <p:spPr bwMode="auto">
                <a:xfrm>
                  <a:off x="1875" y="1659"/>
                  <a:ext cx="6" cy="30"/>
                </a:xfrm>
                <a:prstGeom prst="rect">
                  <a:avLst/>
                </a:prstGeom>
                <a:solidFill>
                  <a:srgbClr val="EDB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65" name="Rectangle 132"/>
                <p:cNvSpPr>
                  <a:spLocks noChangeArrowheads="1"/>
                </p:cNvSpPr>
                <p:nvPr/>
              </p:nvSpPr>
              <p:spPr bwMode="auto">
                <a:xfrm>
                  <a:off x="1881" y="1659"/>
                  <a:ext cx="6" cy="30"/>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66" name="Rectangle 133"/>
                <p:cNvSpPr>
                  <a:spLocks noChangeArrowheads="1"/>
                </p:cNvSpPr>
                <p:nvPr/>
              </p:nvSpPr>
              <p:spPr bwMode="auto">
                <a:xfrm>
                  <a:off x="1887" y="1659"/>
                  <a:ext cx="6" cy="30"/>
                </a:xfrm>
                <a:prstGeom prst="rect">
                  <a:avLst/>
                </a:prstGeom>
                <a:solidFill>
                  <a:srgbClr val="F4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67" name="Rectangle 134"/>
                <p:cNvSpPr>
                  <a:spLocks noChangeArrowheads="1"/>
                </p:cNvSpPr>
                <p:nvPr/>
              </p:nvSpPr>
              <p:spPr bwMode="auto">
                <a:xfrm>
                  <a:off x="1893" y="1659"/>
                  <a:ext cx="6" cy="30"/>
                </a:xfrm>
                <a:prstGeom prst="rect">
                  <a:avLst/>
                </a:prstGeom>
                <a:solidFill>
                  <a:srgbClr val="F6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68" name="Rectangle 135"/>
                <p:cNvSpPr>
                  <a:spLocks noChangeArrowheads="1"/>
                </p:cNvSpPr>
                <p:nvPr/>
              </p:nvSpPr>
              <p:spPr bwMode="auto">
                <a:xfrm>
                  <a:off x="1899" y="1659"/>
                  <a:ext cx="6" cy="30"/>
                </a:xfrm>
                <a:prstGeom prst="rect">
                  <a:avLst/>
                </a:prstGeom>
                <a:solidFill>
                  <a:srgbClr val="F8C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69" name="Rectangle 136"/>
                <p:cNvSpPr>
                  <a:spLocks noChangeArrowheads="1"/>
                </p:cNvSpPr>
                <p:nvPr/>
              </p:nvSpPr>
              <p:spPr bwMode="auto">
                <a:xfrm>
                  <a:off x="1905" y="1659"/>
                  <a:ext cx="6" cy="30"/>
                </a:xfrm>
                <a:prstGeom prst="rect">
                  <a:avLst/>
                </a:prstGeom>
                <a:solidFill>
                  <a:srgbClr val="FA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70" name="Rectangle 137"/>
                <p:cNvSpPr>
                  <a:spLocks noChangeArrowheads="1"/>
                </p:cNvSpPr>
                <p:nvPr/>
              </p:nvSpPr>
              <p:spPr bwMode="auto">
                <a:xfrm>
                  <a:off x="1911" y="1659"/>
                  <a:ext cx="6" cy="30"/>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71" name="Rectangle 138"/>
                <p:cNvSpPr>
                  <a:spLocks noChangeArrowheads="1"/>
                </p:cNvSpPr>
                <p:nvPr/>
              </p:nvSpPr>
              <p:spPr bwMode="auto">
                <a:xfrm>
                  <a:off x="1917" y="1659"/>
                  <a:ext cx="6" cy="30"/>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72" name="Rectangle 139"/>
                <p:cNvSpPr>
                  <a:spLocks noChangeArrowheads="1"/>
                </p:cNvSpPr>
                <p:nvPr/>
              </p:nvSpPr>
              <p:spPr bwMode="auto">
                <a:xfrm>
                  <a:off x="1923" y="1659"/>
                  <a:ext cx="6" cy="30"/>
                </a:xfrm>
                <a:prstGeom prst="rect">
                  <a:avLst/>
                </a:prstGeom>
                <a:solidFill>
                  <a:srgbClr val="FE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73" name="Rectangle 140"/>
                <p:cNvSpPr>
                  <a:spLocks noChangeArrowheads="1"/>
                </p:cNvSpPr>
                <p:nvPr/>
              </p:nvSpPr>
              <p:spPr bwMode="auto">
                <a:xfrm>
                  <a:off x="1929" y="1659"/>
                  <a:ext cx="12" cy="30"/>
                </a:xfrm>
                <a:prstGeom prst="rect">
                  <a:avLst/>
                </a:prstGeom>
                <a:solidFill>
                  <a:srgbClr val="FF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74" name="Rectangle 141"/>
                <p:cNvSpPr>
                  <a:spLocks noChangeArrowheads="1"/>
                </p:cNvSpPr>
                <p:nvPr/>
              </p:nvSpPr>
              <p:spPr bwMode="auto">
                <a:xfrm>
                  <a:off x="1941" y="1659"/>
                  <a:ext cx="6" cy="30"/>
                </a:xfrm>
                <a:prstGeom prst="rect">
                  <a:avLst/>
                </a:prstGeom>
                <a:solidFill>
                  <a:srgbClr val="FE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75" name="Rectangle 142"/>
                <p:cNvSpPr>
                  <a:spLocks noChangeArrowheads="1"/>
                </p:cNvSpPr>
                <p:nvPr/>
              </p:nvSpPr>
              <p:spPr bwMode="auto">
                <a:xfrm>
                  <a:off x="1947" y="1659"/>
                  <a:ext cx="6" cy="30"/>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76" name="Rectangle 143"/>
                <p:cNvSpPr>
                  <a:spLocks noChangeArrowheads="1"/>
                </p:cNvSpPr>
                <p:nvPr/>
              </p:nvSpPr>
              <p:spPr bwMode="auto">
                <a:xfrm>
                  <a:off x="1953" y="1659"/>
                  <a:ext cx="6" cy="30"/>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77" name="Rectangle 144"/>
                <p:cNvSpPr>
                  <a:spLocks noChangeArrowheads="1"/>
                </p:cNvSpPr>
                <p:nvPr/>
              </p:nvSpPr>
              <p:spPr bwMode="auto">
                <a:xfrm>
                  <a:off x="1959" y="1659"/>
                  <a:ext cx="6" cy="30"/>
                </a:xfrm>
                <a:prstGeom prst="rect">
                  <a:avLst/>
                </a:prstGeom>
                <a:solidFill>
                  <a:srgbClr val="FA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78" name="Rectangle 145"/>
                <p:cNvSpPr>
                  <a:spLocks noChangeArrowheads="1"/>
                </p:cNvSpPr>
                <p:nvPr/>
              </p:nvSpPr>
              <p:spPr bwMode="auto">
                <a:xfrm>
                  <a:off x="1965" y="1659"/>
                  <a:ext cx="6" cy="30"/>
                </a:xfrm>
                <a:prstGeom prst="rect">
                  <a:avLst/>
                </a:prstGeom>
                <a:solidFill>
                  <a:srgbClr val="F8C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79" name="Rectangle 146"/>
                <p:cNvSpPr>
                  <a:spLocks noChangeArrowheads="1"/>
                </p:cNvSpPr>
                <p:nvPr/>
              </p:nvSpPr>
              <p:spPr bwMode="auto">
                <a:xfrm>
                  <a:off x="1971" y="1659"/>
                  <a:ext cx="6" cy="30"/>
                </a:xfrm>
                <a:prstGeom prst="rect">
                  <a:avLst/>
                </a:prstGeom>
                <a:solidFill>
                  <a:srgbClr val="F6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80" name="Rectangle 147"/>
                <p:cNvSpPr>
                  <a:spLocks noChangeArrowheads="1"/>
                </p:cNvSpPr>
                <p:nvPr/>
              </p:nvSpPr>
              <p:spPr bwMode="auto">
                <a:xfrm>
                  <a:off x="1977" y="1659"/>
                  <a:ext cx="6" cy="30"/>
                </a:xfrm>
                <a:prstGeom prst="rect">
                  <a:avLst/>
                </a:prstGeom>
                <a:solidFill>
                  <a:srgbClr val="F4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81" name="Rectangle 148"/>
                <p:cNvSpPr>
                  <a:spLocks noChangeArrowheads="1"/>
                </p:cNvSpPr>
                <p:nvPr/>
              </p:nvSpPr>
              <p:spPr bwMode="auto">
                <a:xfrm>
                  <a:off x="1983" y="1659"/>
                  <a:ext cx="6" cy="30"/>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82" name="Rectangle 149"/>
                <p:cNvSpPr>
                  <a:spLocks noChangeArrowheads="1"/>
                </p:cNvSpPr>
                <p:nvPr/>
              </p:nvSpPr>
              <p:spPr bwMode="auto">
                <a:xfrm>
                  <a:off x="1989" y="1659"/>
                  <a:ext cx="6" cy="30"/>
                </a:xfrm>
                <a:prstGeom prst="rect">
                  <a:avLst/>
                </a:prstGeom>
                <a:solidFill>
                  <a:srgbClr val="EDB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83" name="Rectangle 150"/>
                <p:cNvSpPr>
                  <a:spLocks noChangeArrowheads="1"/>
                </p:cNvSpPr>
                <p:nvPr/>
              </p:nvSpPr>
              <p:spPr bwMode="auto">
                <a:xfrm>
                  <a:off x="1995" y="1659"/>
                  <a:ext cx="6" cy="30"/>
                </a:xfrm>
                <a:prstGeom prst="rect">
                  <a:avLst/>
                </a:prstGeom>
                <a:solidFill>
                  <a:srgbClr val="E9B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84" name="Rectangle 151"/>
                <p:cNvSpPr>
                  <a:spLocks noChangeArrowheads="1"/>
                </p:cNvSpPr>
                <p:nvPr/>
              </p:nvSpPr>
              <p:spPr bwMode="auto">
                <a:xfrm>
                  <a:off x="2001" y="1659"/>
                  <a:ext cx="6" cy="30"/>
                </a:xfrm>
                <a:prstGeom prst="rect">
                  <a:avLst/>
                </a:prstGeom>
                <a:solidFill>
                  <a:srgbClr val="E4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85" name="Rectangle 152"/>
                <p:cNvSpPr>
                  <a:spLocks noChangeArrowheads="1"/>
                </p:cNvSpPr>
                <p:nvPr/>
              </p:nvSpPr>
              <p:spPr bwMode="auto">
                <a:xfrm>
                  <a:off x="2007" y="1659"/>
                  <a:ext cx="6" cy="30"/>
                </a:xfrm>
                <a:prstGeom prst="rect">
                  <a:avLst/>
                </a:prstGeom>
                <a:solidFill>
                  <a:srgbClr val="E0B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86" name="Rectangle 153"/>
                <p:cNvSpPr>
                  <a:spLocks noChangeArrowheads="1"/>
                </p:cNvSpPr>
                <p:nvPr/>
              </p:nvSpPr>
              <p:spPr bwMode="auto">
                <a:xfrm>
                  <a:off x="2013" y="1659"/>
                  <a:ext cx="6" cy="30"/>
                </a:xfrm>
                <a:prstGeom prst="rect">
                  <a:avLst/>
                </a:prstGeom>
                <a:solidFill>
                  <a:srgbClr val="DCB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87" name="Rectangle 154"/>
                <p:cNvSpPr>
                  <a:spLocks noChangeArrowheads="1"/>
                </p:cNvSpPr>
                <p:nvPr/>
              </p:nvSpPr>
              <p:spPr bwMode="auto">
                <a:xfrm>
                  <a:off x="2019" y="1659"/>
                  <a:ext cx="6" cy="30"/>
                </a:xfrm>
                <a:prstGeom prst="rect">
                  <a:avLst/>
                </a:prstGeom>
                <a:solidFill>
                  <a:srgbClr val="D7A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88" name="Rectangle 155"/>
                <p:cNvSpPr>
                  <a:spLocks noChangeArrowheads="1"/>
                </p:cNvSpPr>
                <p:nvPr/>
              </p:nvSpPr>
              <p:spPr bwMode="auto">
                <a:xfrm>
                  <a:off x="2025" y="1659"/>
                  <a:ext cx="6" cy="30"/>
                </a:xfrm>
                <a:prstGeom prst="rect">
                  <a:avLst/>
                </a:prstGeom>
                <a:solidFill>
                  <a:srgbClr val="D2A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89" name="Rectangle 156"/>
                <p:cNvSpPr>
                  <a:spLocks noChangeArrowheads="1"/>
                </p:cNvSpPr>
                <p:nvPr/>
              </p:nvSpPr>
              <p:spPr bwMode="auto">
                <a:xfrm>
                  <a:off x="2031" y="1659"/>
                  <a:ext cx="6" cy="30"/>
                </a:xfrm>
                <a:prstGeom prst="rect">
                  <a:avLst/>
                </a:prstGeom>
                <a:solidFill>
                  <a:srgbClr val="CDA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90" name="Rectangle 157"/>
                <p:cNvSpPr>
                  <a:spLocks noChangeArrowheads="1"/>
                </p:cNvSpPr>
                <p:nvPr/>
              </p:nvSpPr>
              <p:spPr bwMode="auto">
                <a:xfrm>
                  <a:off x="2037" y="1659"/>
                  <a:ext cx="6" cy="30"/>
                </a:xfrm>
                <a:prstGeom prst="rect">
                  <a:avLst/>
                </a:prstGeom>
                <a:solidFill>
                  <a:srgbClr val="C8A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91" name="Rectangle 158"/>
                <p:cNvSpPr>
                  <a:spLocks noChangeArrowheads="1"/>
                </p:cNvSpPr>
                <p:nvPr/>
              </p:nvSpPr>
              <p:spPr bwMode="auto">
                <a:xfrm>
                  <a:off x="2043" y="1659"/>
                  <a:ext cx="6" cy="30"/>
                </a:xfrm>
                <a:prstGeom prst="rect">
                  <a:avLst/>
                </a:prstGeom>
                <a:solidFill>
                  <a:srgbClr val="C59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92" name="Rectangle 159"/>
                <p:cNvSpPr>
                  <a:spLocks noChangeArrowheads="1"/>
                </p:cNvSpPr>
                <p:nvPr/>
              </p:nvSpPr>
              <p:spPr bwMode="auto">
                <a:xfrm>
                  <a:off x="2049" y="1659"/>
                  <a:ext cx="6" cy="30"/>
                </a:xfrm>
                <a:prstGeom prst="rect">
                  <a:avLst/>
                </a:prstGeom>
                <a:solidFill>
                  <a:srgbClr val="C19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93" name="Rectangle 160"/>
                <p:cNvSpPr>
                  <a:spLocks noChangeArrowheads="1"/>
                </p:cNvSpPr>
                <p:nvPr/>
              </p:nvSpPr>
              <p:spPr bwMode="auto">
                <a:xfrm>
                  <a:off x="2055" y="1659"/>
                  <a:ext cx="6" cy="30"/>
                </a:xfrm>
                <a:prstGeom prst="rect">
                  <a:avLst/>
                </a:prstGeom>
                <a:solidFill>
                  <a:srgbClr val="B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94" name="Rectangle 161"/>
                <p:cNvSpPr>
                  <a:spLocks noChangeArrowheads="1"/>
                </p:cNvSpPr>
                <p:nvPr/>
              </p:nvSpPr>
              <p:spPr bwMode="auto">
                <a:xfrm>
                  <a:off x="2061" y="1659"/>
                  <a:ext cx="6" cy="30"/>
                </a:xfrm>
                <a:prstGeom prst="rect">
                  <a:avLst/>
                </a:prstGeom>
                <a:solidFill>
                  <a:srgbClr val="BA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95" name="Rectangle 162"/>
                <p:cNvSpPr>
                  <a:spLocks noChangeArrowheads="1"/>
                </p:cNvSpPr>
                <p:nvPr/>
              </p:nvSpPr>
              <p:spPr bwMode="auto">
                <a:xfrm>
                  <a:off x="2067" y="1659"/>
                  <a:ext cx="6" cy="30"/>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96" name="Rectangle 163"/>
                <p:cNvSpPr>
                  <a:spLocks noChangeArrowheads="1"/>
                </p:cNvSpPr>
                <p:nvPr/>
              </p:nvSpPr>
              <p:spPr bwMode="auto">
                <a:xfrm>
                  <a:off x="2073" y="1659"/>
                  <a:ext cx="6" cy="30"/>
                </a:xfrm>
                <a:prstGeom prst="rect">
                  <a:avLst/>
                </a:prstGeom>
                <a:solidFill>
                  <a:srgbClr val="B6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97" name="Rectangle 164"/>
                <p:cNvSpPr>
                  <a:spLocks noChangeArrowheads="1"/>
                </p:cNvSpPr>
                <p:nvPr/>
              </p:nvSpPr>
              <p:spPr bwMode="auto">
                <a:xfrm>
                  <a:off x="2079" y="1659"/>
                  <a:ext cx="6" cy="30"/>
                </a:xfrm>
                <a:prstGeom prst="rect">
                  <a:avLst/>
                </a:prstGeom>
                <a:solidFill>
                  <a:srgbClr val="B4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98" name="Rectangle 165"/>
                <p:cNvSpPr>
                  <a:spLocks noChangeArrowheads="1"/>
                </p:cNvSpPr>
                <p:nvPr/>
              </p:nvSpPr>
              <p:spPr bwMode="auto">
                <a:xfrm>
                  <a:off x="2085" y="1659"/>
                  <a:ext cx="6" cy="30"/>
                </a:xfrm>
                <a:prstGeom prst="rect">
                  <a:avLst/>
                </a:prstGeom>
                <a:solidFill>
                  <a:srgbClr val="B3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099" name="Rectangle 166"/>
                <p:cNvSpPr>
                  <a:spLocks noChangeArrowheads="1"/>
                </p:cNvSpPr>
                <p:nvPr/>
              </p:nvSpPr>
              <p:spPr bwMode="auto">
                <a:xfrm>
                  <a:off x="2253" y="1611"/>
                  <a:ext cx="6" cy="48"/>
                </a:xfrm>
                <a:prstGeom prst="rect">
                  <a:avLst/>
                </a:prstGeom>
                <a:solidFill>
                  <a:srgbClr val="B28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00" name="Rectangle 167"/>
                <p:cNvSpPr>
                  <a:spLocks noChangeArrowheads="1"/>
                </p:cNvSpPr>
                <p:nvPr/>
              </p:nvSpPr>
              <p:spPr bwMode="auto">
                <a:xfrm>
                  <a:off x="2259" y="1611"/>
                  <a:ext cx="6" cy="48"/>
                </a:xfrm>
                <a:prstGeom prst="rect">
                  <a:avLst/>
                </a:prstGeom>
                <a:solidFill>
                  <a:srgbClr val="B3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01" name="Rectangle 168"/>
                <p:cNvSpPr>
                  <a:spLocks noChangeArrowheads="1"/>
                </p:cNvSpPr>
                <p:nvPr/>
              </p:nvSpPr>
              <p:spPr bwMode="auto">
                <a:xfrm>
                  <a:off x="2265" y="1611"/>
                  <a:ext cx="6" cy="48"/>
                </a:xfrm>
                <a:prstGeom prst="rect">
                  <a:avLst/>
                </a:prstGeom>
                <a:solidFill>
                  <a:srgbClr val="B4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02" name="Rectangle 169"/>
                <p:cNvSpPr>
                  <a:spLocks noChangeArrowheads="1"/>
                </p:cNvSpPr>
                <p:nvPr/>
              </p:nvSpPr>
              <p:spPr bwMode="auto">
                <a:xfrm>
                  <a:off x="2271" y="1611"/>
                  <a:ext cx="6" cy="48"/>
                </a:xfrm>
                <a:prstGeom prst="rect">
                  <a:avLst/>
                </a:prstGeom>
                <a:solidFill>
                  <a:srgbClr val="B6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03" name="Rectangle 170"/>
                <p:cNvSpPr>
                  <a:spLocks noChangeArrowheads="1"/>
                </p:cNvSpPr>
                <p:nvPr/>
              </p:nvSpPr>
              <p:spPr bwMode="auto">
                <a:xfrm>
                  <a:off x="2277" y="1611"/>
                  <a:ext cx="6" cy="48"/>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04" name="Rectangle 171"/>
                <p:cNvSpPr>
                  <a:spLocks noChangeArrowheads="1"/>
                </p:cNvSpPr>
                <p:nvPr/>
              </p:nvSpPr>
              <p:spPr bwMode="auto">
                <a:xfrm>
                  <a:off x="2283" y="1611"/>
                  <a:ext cx="6" cy="48"/>
                </a:xfrm>
                <a:prstGeom prst="rect">
                  <a:avLst/>
                </a:prstGeom>
                <a:solidFill>
                  <a:srgbClr val="BA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05" name="Rectangle 172"/>
                <p:cNvSpPr>
                  <a:spLocks noChangeArrowheads="1"/>
                </p:cNvSpPr>
                <p:nvPr/>
              </p:nvSpPr>
              <p:spPr bwMode="auto">
                <a:xfrm>
                  <a:off x="2289" y="1611"/>
                  <a:ext cx="6" cy="48"/>
                </a:xfrm>
                <a:prstGeom prst="rect">
                  <a:avLst/>
                </a:prstGeom>
                <a:solidFill>
                  <a:srgbClr val="B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06" name="Rectangle 173"/>
                <p:cNvSpPr>
                  <a:spLocks noChangeArrowheads="1"/>
                </p:cNvSpPr>
                <p:nvPr/>
              </p:nvSpPr>
              <p:spPr bwMode="auto">
                <a:xfrm>
                  <a:off x="2295" y="1611"/>
                  <a:ext cx="6" cy="48"/>
                </a:xfrm>
                <a:prstGeom prst="rect">
                  <a:avLst/>
                </a:prstGeom>
                <a:solidFill>
                  <a:srgbClr val="C19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07" name="Rectangle 174"/>
                <p:cNvSpPr>
                  <a:spLocks noChangeArrowheads="1"/>
                </p:cNvSpPr>
                <p:nvPr/>
              </p:nvSpPr>
              <p:spPr bwMode="auto">
                <a:xfrm>
                  <a:off x="2301" y="1611"/>
                  <a:ext cx="6" cy="48"/>
                </a:xfrm>
                <a:prstGeom prst="rect">
                  <a:avLst/>
                </a:prstGeom>
                <a:solidFill>
                  <a:srgbClr val="C59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08" name="Rectangle 175"/>
                <p:cNvSpPr>
                  <a:spLocks noChangeArrowheads="1"/>
                </p:cNvSpPr>
                <p:nvPr/>
              </p:nvSpPr>
              <p:spPr bwMode="auto">
                <a:xfrm>
                  <a:off x="2307" y="1611"/>
                  <a:ext cx="6" cy="48"/>
                </a:xfrm>
                <a:prstGeom prst="rect">
                  <a:avLst/>
                </a:prstGeom>
                <a:solidFill>
                  <a:srgbClr val="C8A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09" name="Rectangle 176"/>
                <p:cNvSpPr>
                  <a:spLocks noChangeArrowheads="1"/>
                </p:cNvSpPr>
                <p:nvPr/>
              </p:nvSpPr>
              <p:spPr bwMode="auto">
                <a:xfrm>
                  <a:off x="2313" y="1611"/>
                  <a:ext cx="6" cy="48"/>
                </a:xfrm>
                <a:prstGeom prst="rect">
                  <a:avLst/>
                </a:prstGeom>
                <a:solidFill>
                  <a:srgbClr val="CDA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10" name="Rectangle 177"/>
                <p:cNvSpPr>
                  <a:spLocks noChangeArrowheads="1"/>
                </p:cNvSpPr>
                <p:nvPr/>
              </p:nvSpPr>
              <p:spPr bwMode="auto">
                <a:xfrm>
                  <a:off x="2319" y="1611"/>
                  <a:ext cx="6" cy="48"/>
                </a:xfrm>
                <a:prstGeom prst="rect">
                  <a:avLst/>
                </a:prstGeom>
                <a:solidFill>
                  <a:srgbClr val="D2A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11" name="Rectangle 178"/>
                <p:cNvSpPr>
                  <a:spLocks noChangeArrowheads="1"/>
                </p:cNvSpPr>
                <p:nvPr/>
              </p:nvSpPr>
              <p:spPr bwMode="auto">
                <a:xfrm>
                  <a:off x="2325" y="1611"/>
                  <a:ext cx="6" cy="48"/>
                </a:xfrm>
                <a:prstGeom prst="rect">
                  <a:avLst/>
                </a:prstGeom>
                <a:solidFill>
                  <a:srgbClr val="D7A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12" name="Rectangle 179"/>
                <p:cNvSpPr>
                  <a:spLocks noChangeArrowheads="1"/>
                </p:cNvSpPr>
                <p:nvPr/>
              </p:nvSpPr>
              <p:spPr bwMode="auto">
                <a:xfrm>
                  <a:off x="2331" y="1611"/>
                  <a:ext cx="6" cy="48"/>
                </a:xfrm>
                <a:prstGeom prst="rect">
                  <a:avLst/>
                </a:prstGeom>
                <a:solidFill>
                  <a:srgbClr val="DCB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13" name="Rectangle 180"/>
                <p:cNvSpPr>
                  <a:spLocks noChangeArrowheads="1"/>
                </p:cNvSpPr>
                <p:nvPr/>
              </p:nvSpPr>
              <p:spPr bwMode="auto">
                <a:xfrm>
                  <a:off x="2337" y="1611"/>
                  <a:ext cx="6" cy="48"/>
                </a:xfrm>
                <a:prstGeom prst="rect">
                  <a:avLst/>
                </a:prstGeom>
                <a:solidFill>
                  <a:srgbClr val="E0B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14" name="Rectangle 181"/>
                <p:cNvSpPr>
                  <a:spLocks noChangeArrowheads="1"/>
                </p:cNvSpPr>
                <p:nvPr/>
              </p:nvSpPr>
              <p:spPr bwMode="auto">
                <a:xfrm>
                  <a:off x="2343" y="1611"/>
                  <a:ext cx="6" cy="48"/>
                </a:xfrm>
                <a:prstGeom prst="rect">
                  <a:avLst/>
                </a:prstGeom>
                <a:solidFill>
                  <a:srgbClr val="E4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15" name="Rectangle 182"/>
                <p:cNvSpPr>
                  <a:spLocks noChangeArrowheads="1"/>
                </p:cNvSpPr>
                <p:nvPr/>
              </p:nvSpPr>
              <p:spPr bwMode="auto">
                <a:xfrm>
                  <a:off x="2349" y="1611"/>
                  <a:ext cx="6" cy="48"/>
                </a:xfrm>
                <a:prstGeom prst="rect">
                  <a:avLst/>
                </a:prstGeom>
                <a:solidFill>
                  <a:srgbClr val="E9B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16" name="Rectangle 183"/>
                <p:cNvSpPr>
                  <a:spLocks noChangeArrowheads="1"/>
                </p:cNvSpPr>
                <p:nvPr/>
              </p:nvSpPr>
              <p:spPr bwMode="auto">
                <a:xfrm>
                  <a:off x="2355" y="1611"/>
                  <a:ext cx="6" cy="48"/>
                </a:xfrm>
                <a:prstGeom prst="rect">
                  <a:avLst/>
                </a:prstGeom>
                <a:solidFill>
                  <a:srgbClr val="EDB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17" name="Rectangle 184"/>
                <p:cNvSpPr>
                  <a:spLocks noChangeArrowheads="1"/>
                </p:cNvSpPr>
                <p:nvPr/>
              </p:nvSpPr>
              <p:spPr bwMode="auto">
                <a:xfrm>
                  <a:off x="2361" y="1611"/>
                  <a:ext cx="6" cy="48"/>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18" name="Rectangle 185"/>
                <p:cNvSpPr>
                  <a:spLocks noChangeArrowheads="1"/>
                </p:cNvSpPr>
                <p:nvPr/>
              </p:nvSpPr>
              <p:spPr bwMode="auto">
                <a:xfrm>
                  <a:off x="2367" y="1611"/>
                  <a:ext cx="6" cy="48"/>
                </a:xfrm>
                <a:prstGeom prst="rect">
                  <a:avLst/>
                </a:prstGeom>
                <a:solidFill>
                  <a:srgbClr val="F4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19" name="Rectangle 186"/>
                <p:cNvSpPr>
                  <a:spLocks noChangeArrowheads="1"/>
                </p:cNvSpPr>
                <p:nvPr/>
              </p:nvSpPr>
              <p:spPr bwMode="auto">
                <a:xfrm>
                  <a:off x="2373" y="1611"/>
                  <a:ext cx="6" cy="48"/>
                </a:xfrm>
                <a:prstGeom prst="rect">
                  <a:avLst/>
                </a:prstGeom>
                <a:solidFill>
                  <a:srgbClr val="F6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20" name="Rectangle 187"/>
                <p:cNvSpPr>
                  <a:spLocks noChangeArrowheads="1"/>
                </p:cNvSpPr>
                <p:nvPr/>
              </p:nvSpPr>
              <p:spPr bwMode="auto">
                <a:xfrm>
                  <a:off x="2379" y="1611"/>
                  <a:ext cx="6" cy="48"/>
                </a:xfrm>
                <a:prstGeom prst="rect">
                  <a:avLst/>
                </a:prstGeom>
                <a:solidFill>
                  <a:srgbClr val="F8C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21" name="Rectangle 188"/>
                <p:cNvSpPr>
                  <a:spLocks noChangeArrowheads="1"/>
                </p:cNvSpPr>
                <p:nvPr/>
              </p:nvSpPr>
              <p:spPr bwMode="auto">
                <a:xfrm>
                  <a:off x="2385" y="1611"/>
                  <a:ext cx="6" cy="48"/>
                </a:xfrm>
                <a:prstGeom prst="rect">
                  <a:avLst/>
                </a:prstGeom>
                <a:solidFill>
                  <a:srgbClr val="FA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22" name="Rectangle 189"/>
                <p:cNvSpPr>
                  <a:spLocks noChangeArrowheads="1"/>
                </p:cNvSpPr>
                <p:nvPr/>
              </p:nvSpPr>
              <p:spPr bwMode="auto">
                <a:xfrm>
                  <a:off x="2391" y="1611"/>
                  <a:ext cx="6" cy="48"/>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23" name="Rectangle 190"/>
                <p:cNvSpPr>
                  <a:spLocks noChangeArrowheads="1"/>
                </p:cNvSpPr>
                <p:nvPr/>
              </p:nvSpPr>
              <p:spPr bwMode="auto">
                <a:xfrm>
                  <a:off x="2397" y="1611"/>
                  <a:ext cx="6" cy="48"/>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24" name="Rectangle 191"/>
                <p:cNvSpPr>
                  <a:spLocks noChangeArrowheads="1"/>
                </p:cNvSpPr>
                <p:nvPr/>
              </p:nvSpPr>
              <p:spPr bwMode="auto">
                <a:xfrm>
                  <a:off x="2403" y="1611"/>
                  <a:ext cx="6" cy="48"/>
                </a:xfrm>
                <a:prstGeom prst="rect">
                  <a:avLst/>
                </a:prstGeom>
                <a:solidFill>
                  <a:srgbClr val="FE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25" name="Rectangle 192"/>
                <p:cNvSpPr>
                  <a:spLocks noChangeArrowheads="1"/>
                </p:cNvSpPr>
                <p:nvPr/>
              </p:nvSpPr>
              <p:spPr bwMode="auto">
                <a:xfrm>
                  <a:off x="2409" y="1611"/>
                  <a:ext cx="12" cy="48"/>
                </a:xfrm>
                <a:prstGeom prst="rect">
                  <a:avLst/>
                </a:prstGeom>
                <a:solidFill>
                  <a:srgbClr val="FF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26" name="Rectangle 193"/>
                <p:cNvSpPr>
                  <a:spLocks noChangeArrowheads="1"/>
                </p:cNvSpPr>
                <p:nvPr/>
              </p:nvSpPr>
              <p:spPr bwMode="auto">
                <a:xfrm>
                  <a:off x="2421" y="1611"/>
                  <a:ext cx="6" cy="48"/>
                </a:xfrm>
                <a:prstGeom prst="rect">
                  <a:avLst/>
                </a:prstGeom>
                <a:solidFill>
                  <a:srgbClr val="FE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27" name="Rectangle 194"/>
                <p:cNvSpPr>
                  <a:spLocks noChangeArrowheads="1"/>
                </p:cNvSpPr>
                <p:nvPr/>
              </p:nvSpPr>
              <p:spPr bwMode="auto">
                <a:xfrm>
                  <a:off x="2427" y="1611"/>
                  <a:ext cx="6" cy="48"/>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28" name="Rectangle 195"/>
                <p:cNvSpPr>
                  <a:spLocks noChangeArrowheads="1"/>
                </p:cNvSpPr>
                <p:nvPr/>
              </p:nvSpPr>
              <p:spPr bwMode="auto">
                <a:xfrm>
                  <a:off x="2433" y="1611"/>
                  <a:ext cx="6" cy="48"/>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29" name="Rectangle 196"/>
                <p:cNvSpPr>
                  <a:spLocks noChangeArrowheads="1"/>
                </p:cNvSpPr>
                <p:nvPr/>
              </p:nvSpPr>
              <p:spPr bwMode="auto">
                <a:xfrm>
                  <a:off x="2439" y="1611"/>
                  <a:ext cx="6" cy="48"/>
                </a:xfrm>
                <a:prstGeom prst="rect">
                  <a:avLst/>
                </a:prstGeom>
                <a:solidFill>
                  <a:srgbClr val="FA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30" name="Rectangle 197"/>
                <p:cNvSpPr>
                  <a:spLocks noChangeArrowheads="1"/>
                </p:cNvSpPr>
                <p:nvPr/>
              </p:nvSpPr>
              <p:spPr bwMode="auto">
                <a:xfrm>
                  <a:off x="2445" y="1611"/>
                  <a:ext cx="6" cy="48"/>
                </a:xfrm>
                <a:prstGeom prst="rect">
                  <a:avLst/>
                </a:prstGeom>
                <a:solidFill>
                  <a:srgbClr val="F8C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31" name="Rectangle 198"/>
                <p:cNvSpPr>
                  <a:spLocks noChangeArrowheads="1"/>
                </p:cNvSpPr>
                <p:nvPr/>
              </p:nvSpPr>
              <p:spPr bwMode="auto">
                <a:xfrm>
                  <a:off x="2451" y="1611"/>
                  <a:ext cx="6" cy="48"/>
                </a:xfrm>
                <a:prstGeom prst="rect">
                  <a:avLst/>
                </a:prstGeom>
                <a:solidFill>
                  <a:srgbClr val="F6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32" name="Rectangle 199"/>
                <p:cNvSpPr>
                  <a:spLocks noChangeArrowheads="1"/>
                </p:cNvSpPr>
                <p:nvPr/>
              </p:nvSpPr>
              <p:spPr bwMode="auto">
                <a:xfrm>
                  <a:off x="2457" y="1611"/>
                  <a:ext cx="6" cy="48"/>
                </a:xfrm>
                <a:prstGeom prst="rect">
                  <a:avLst/>
                </a:prstGeom>
                <a:solidFill>
                  <a:srgbClr val="F4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33" name="Rectangle 200"/>
                <p:cNvSpPr>
                  <a:spLocks noChangeArrowheads="1"/>
                </p:cNvSpPr>
                <p:nvPr/>
              </p:nvSpPr>
              <p:spPr bwMode="auto">
                <a:xfrm>
                  <a:off x="2463" y="1611"/>
                  <a:ext cx="6" cy="48"/>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34" name="Rectangle 201"/>
                <p:cNvSpPr>
                  <a:spLocks noChangeArrowheads="1"/>
                </p:cNvSpPr>
                <p:nvPr/>
              </p:nvSpPr>
              <p:spPr bwMode="auto">
                <a:xfrm>
                  <a:off x="2469" y="1611"/>
                  <a:ext cx="6" cy="48"/>
                </a:xfrm>
                <a:prstGeom prst="rect">
                  <a:avLst/>
                </a:prstGeom>
                <a:solidFill>
                  <a:srgbClr val="EDB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35" name="Rectangle 202"/>
                <p:cNvSpPr>
                  <a:spLocks noChangeArrowheads="1"/>
                </p:cNvSpPr>
                <p:nvPr/>
              </p:nvSpPr>
              <p:spPr bwMode="auto">
                <a:xfrm>
                  <a:off x="2475" y="1611"/>
                  <a:ext cx="6" cy="48"/>
                </a:xfrm>
                <a:prstGeom prst="rect">
                  <a:avLst/>
                </a:prstGeom>
                <a:solidFill>
                  <a:srgbClr val="E9B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36" name="Rectangle 203"/>
                <p:cNvSpPr>
                  <a:spLocks noChangeArrowheads="1"/>
                </p:cNvSpPr>
                <p:nvPr/>
              </p:nvSpPr>
              <p:spPr bwMode="auto">
                <a:xfrm>
                  <a:off x="2481" y="1611"/>
                  <a:ext cx="6" cy="48"/>
                </a:xfrm>
                <a:prstGeom prst="rect">
                  <a:avLst/>
                </a:prstGeom>
                <a:solidFill>
                  <a:srgbClr val="E4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37" name="Rectangle 204"/>
                <p:cNvSpPr>
                  <a:spLocks noChangeArrowheads="1"/>
                </p:cNvSpPr>
                <p:nvPr/>
              </p:nvSpPr>
              <p:spPr bwMode="auto">
                <a:xfrm>
                  <a:off x="2487" y="1611"/>
                  <a:ext cx="6" cy="48"/>
                </a:xfrm>
                <a:prstGeom prst="rect">
                  <a:avLst/>
                </a:prstGeom>
                <a:solidFill>
                  <a:srgbClr val="E0B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38" name="Rectangle 205"/>
                <p:cNvSpPr>
                  <a:spLocks noChangeArrowheads="1"/>
                </p:cNvSpPr>
                <p:nvPr/>
              </p:nvSpPr>
              <p:spPr bwMode="auto">
                <a:xfrm>
                  <a:off x="2493" y="1611"/>
                  <a:ext cx="6" cy="48"/>
                </a:xfrm>
                <a:prstGeom prst="rect">
                  <a:avLst/>
                </a:prstGeom>
                <a:solidFill>
                  <a:srgbClr val="DCB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39" name="Rectangle 206"/>
                <p:cNvSpPr>
                  <a:spLocks noChangeArrowheads="1"/>
                </p:cNvSpPr>
                <p:nvPr/>
              </p:nvSpPr>
              <p:spPr bwMode="auto">
                <a:xfrm>
                  <a:off x="2499" y="1611"/>
                  <a:ext cx="6" cy="48"/>
                </a:xfrm>
                <a:prstGeom prst="rect">
                  <a:avLst/>
                </a:prstGeom>
                <a:solidFill>
                  <a:srgbClr val="D7A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140" name="Rectangle 207"/>
                <p:cNvSpPr>
                  <a:spLocks noChangeArrowheads="1"/>
                </p:cNvSpPr>
                <p:nvPr/>
              </p:nvSpPr>
              <p:spPr bwMode="auto">
                <a:xfrm>
                  <a:off x="2505" y="1611"/>
                  <a:ext cx="6" cy="48"/>
                </a:xfrm>
                <a:prstGeom prst="rect">
                  <a:avLst/>
                </a:prstGeom>
                <a:solidFill>
                  <a:srgbClr val="D2A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grpSp>
          <p:grpSp>
            <p:nvGrpSpPr>
              <p:cNvPr id="5" name="Group 409"/>
              <p:cNvGrpSpPr>
                <a:grpSpLocks/>
              </p:cNvGrpSpPr>
              <p:nvPr/>
            </p:nvGrpSpPr>
            <p:grpSpPr bwMode="auto">
              <a:xfrm>
                <a:off x="2511" y="1065"/>
                <a:ext cx="1824" cy="774"/>
                <a:chOff x="2511" y="1065"/>
                <a:chExt cx="1824" cy="774"/>
              </a:xfrm>
            </p:grpSpPr>
            <p:sp>
              <p:nvSpPr>
                <p:cNvPr id="741" name="Rectangle 209"/>
                <p:cNvSpPr>
                  <a:spLocks noChangeArrowheads="1"/>
                </p:cNvSpPr>
                <p:nvPr/>
              </p:nvSpPr>
              <p:spPr bwMode="auto">
                <a:xfrm>
                  <a:off x="2511" y="1611"/>
                  <a:ext cx="6" cy="48"/>
                </a:xfrm>
                <a:prstGeom prst="rect">
                  <a:avLst/>
                </a:prstGeom>
                <a:solidFill>
                  <a:srgbClr val="CDA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42" name="Rectangle 210"/>
                <p:cNvSpPr>
                  <a:spLocks noChangeArrowheads="1"/>
                </p:cNvSpPr>
                <p:nvPr/>
              </p:nvSpPr>
              <p:spPr bwMode="auto">
                <a:xfrm>
                  <a:off x="2517" y="1611"/>
                  <a:ext cx="6" cy="48"/>
                </a:xfrm>
                <a:prstGeom prst="rect">
                  <a:avLst/>
                </a:prstGeom>
                <a:solidFill>
                  <a:srgbClr val="C8A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43" name="Rectangle 211"/>
                <p:cNvSpPr>
                  <a:spLocks noChangeArrowheads="1"/>
                </p:cNvSpPr>
                <p:nvPr/>
              </p:nvSpPr>
              <p:spPr bwMode="auto">
                <a:xfrm>
                  <a:off x="2523" y="1611"/>
                  <a:ext cx="6" cy="48"/>
                </a:xfrm>
                <a:prstGeom prst="rect">
                  <a:avLst/>
                </a:prstGeom>
                <a:solidFill>
                  <a:srgbClr val="C59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44" name="Rectangle 212"/>
                <p:cNvSpPr>
                  <a:spLocks noChangeArrowheads="1"/>
                </p:cNvSpPr>
                <p:nvPr/>
              </p:nvSpPr>
              <p:spPr bwMode="auto">
                <a:xfrm>
                  <a:off x="2529" y="1611"/>
                  <a:ext cx="6" cy="48"/>
                </a:xfrm>
                <a:prstGeom prst="rect">
                  <a:avLst/>
                </a:prstGeom>
                <a:solidFill>
                  <a:srgbClr val="C19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45" name="Rectangle 213"/>
                <p:cNvSpPr>
                  <a:spLocks noChangeArrowheads="1"/>
                </p:cNvSpPr>
                <p:nvPr/>
              </p:nvSpPr>
              <p:spPr bwMode="auto">
                <a:xfrm>
                  <a:off x="2535" y="1611"/>
                  <a:ext cx="6" cy="48"/>
                </a:xfrm>
                <a:prstGeom prst="rect">
                  <a:avLst/>
                </a:prstGeom>
                <a:solidFill>
                  <a:srgbClr val="B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46" name="Rectangle 214"/>
                <p:cNvSpPr>
                  <a:spLocks noChangeArrowheads="1"/>
                </p:cNvSpPr>
                <p:nvPr/>
              </p:nvSpPr>
              <p:spPr bwMode="auto">
                <a:xfrm>
                  <a:off x="2541" y="1611"/>
                  <a:ext cx="6" cy="48"/>
                </a:xfrm>
                <a:prstGeom prst="rect">
                  <a:avLst/>
                </a:prstGeom>
                <a:solidFill>
                  <a:srgbClr val="BA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47" name="Rectangle 215"/>
                <p:cNvSpPr>
                  <a:spLocks noChangeArrowheads="1"/>
                </p:cNvSpPr>
                <p:nvPr/>
              </p:nvSpPr>
              <p:spPr bwMode="auto">
                <a:xfrm>
                  <a:off x="2547" y="1611"/>
                  <a:ext cx="6" cy="48"/>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48" name="Rectangle 216"/>
                <p:cNvSpPr>
                  <a:spLocks noChangeArrowheads="1"/>
                </p:cNvSpPr>
                <p:nvPr/>
              </p:nvSpPr>
              <p:spPr bwMode="auto">
                <a:xfrm>
                  <a:off x="2553" y="1611"/>
                  <a:ext cx="6" cy="48"/>
                </a:xfrm>
                <a:prstGeom prst="rect">
                  <a:avLst/>
                </a:prstGeom>
                <a:solidFill>
                  <a:srgbClr val="B6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49" name="Rectangle 217"/>
                <p:cNvSpPr>
                  <a:spLocks noChangeArrowheads="1"/>
                </p:cNvSpPr>
                <p:nvPr/>
              </p:nvSpPr>
              <p:spPr bwMode="auto">
                <a:xfrm>
                  <a:off x="2559" y="1611"/>
                  <a:ext cx="6" cy="48"/>
                </a:xfrm>
                <a:prstGeom prst="rect">
                  <a:avLst/>
                </a:prstGeom>
                <a:solidFill>
                  <a:srgbClr val="B4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50" name="Rectangle 218"/>
                <p:cNvSpPr>
                  <a:spLocks noChangeArrowheads="1"/>
                </p:cNvSpPr>
                <p:nvPr/>
              </p:nvSpPr>
              <p:spPr bwMode="auto">
                <a:xfrm>
                  <a:off x="2565" y="1611"/>
                  <a:ext cx="6" cy="48"/>
                </a:xfrm>
                <a:prstGeom prst="rect">
                  <a:avLst/>
                </a:prstGeom>
                <a:solidFill>
                  <a:srgbClr val="B3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51" name="Rectangle 219"/>
                <p:cNvSpPr>
                  <a:spLocks noChangeArrowheads="1"/>
                </p:cNvSpPr>
                <p:nvPr/>
              </p:nvSpPr>
              <p:spPr bwMode="auto">
                <a:xfrm>
                  <a:off x="2727" y="1455"/>
                  <a:ext cx="6" cy="204"/>
                </a:xfrm>
                <a:prstGeom prst="rect">
                  <a:avLst/>
                </a:prstGeom>
                <a:solidFill>
                  <a:srgbClr val="B28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52" name="Rectangle 220"/>
                <p:cNvSpPr>
                  <a:spLocks noChangeArrowheads="1"/>
                </p:cNvSpPr>
                <p:nvPr/>
              </p:nvSpPr>
              <p:spPr bwMode="auto">
                <a:xfrm>
                  <a:off x="2733" y="1455"/>
                  <a:ext cx="6" cy="204"/>
                </a:xfrm>
                <a:prstGeom prst="rect">
                  <a:avLst/>
                </a:prstGeom>
                <a:solidFill>
                  <a:srgbClr val="B3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53" name="Rectangle 221"/>
                <p:cNvSpPr>
                  <a:spLocks noChangeArrowheads="1"/>
                </p:cNvSpPr>
                <p:nvPr/>
              </p:nvSpPr>
              <p:spPr bwMode="auto">
                <a:xfrm>
                  <a:off x="2739" y="1455"/>
                  <a:ext cx="6" cy="204"/>
                </a:xfrm>
                <a:prstGeom prst="rect">
                  <a:avLst/>
                </a:prstGeom>
                <a:solidFill>
                  <a:srgbClr val="B4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54" name="Rectangle 222"/>
                <p:cNvSpPr>
                  <a:spLocks noChangeArrowheads="1"/>
                </p:cNvSpPr>
                <p:nvPr/>
              </p:nvSpPr>
              <p:spPr bwMode="auto">
                <a:xfrm>
                  <a:off x="2745" y="1455"/>
                  <a:ext cx="6" cy="204"/>
                </a:xfrm>
                <a:prstGeom prst="rect">
                  <a:avLst/>
                </a:prstGeom>
                <a:solidFill>
                  <a:srgbClr val="B6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55" name="Rectangle 223"/>
                <p:cNvSpPr>
                  <a:spLocks noChangeArrowheads="1"/>
                </p:cNvSpPr>
                <p:nvPr/>
              </p:nvSpPr>
              <p:spPr bwMode="auto">
                <a:xfrm>
                  <a:off x="2751" y="1455"/>
                  <a:ext cx="6" cy="204"/>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56" name="Rectangle 224"/>
                <p:cNvSpPr>
                  <a:spLocks noChangeArrowheads="1"/>
                </p:cNvSpPr>
                <p:nvPr/>
              </p:nvSpPr>
              <p:spPr bwMode="auto">
                <a:xfrm>
                  <a:off x="2757" y="1455"/>
                  <a:ext cx="6" cy="204"/>
                </a:xfrm>
                <a:prstGeom prst="rect">
                  <a:avLst/>
                </a:prstGeom>
                <a:solidFill>
                  <a:srgbClr val="BA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57" name="Rectangle 225"/>
                <p:cNvSpPr>
                  <a:spLocks noChangeArrowheads="1"/>
                </p:cNvSpPr>
                <p:nvPr/>
              </p:nvSpPr>
              <p:spPr bwMode="auto">
                <a:xfrm>
                  <a:off x="2763" y="1455"/>
                  <a:ext cx="6" cy="204"/>
                </a:xfrm>
                <a:prstGeom prst="rect">
                  <a:avLst/>
                </a:prstGeom>
                <a:solidFill>
                  <a:srgbClr val="B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58" name="Rectangle 226"/>
                <p:cNvSpPr>
                  <a:spLocks noChangeArrowheads="1"/>
                </p:cNvSpPr>
                <p:nvPr/>
              </p:nvSpPr>
              <p:spPr bwMode="auto">
                <a:xfrm>
                  <a:off x="2769" y="1455"/>
                  <a:ext cx="6" cy="204"/>
                </a:xfrm>
                <a:prstGeom prst="rect">
                  <a:avLst/>
                </a:prstGeom>
                <a:solidFill>
                  <a:srgbClr val="C09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59" name="Rectangle 227"/>
                <p:cNvSpPr>
                  <a:spLocks noChangeArrowheads="1"/>
                </p:cNvSpPr>
                <p:nvPr/>
              </p:nvSpPr>
              <p:spPr bwMode="auto">
                <a:xfrm>
                  <a:off x="2775" y="1455"/>
                  <a:ext cx="6" cy="204"/>
                </a:xfrm>
                <a:prstGeom prst="rect">
                  <a:avLst/>
                </a:prstGeom>
                <a:solidFill>
                  <a:srgbClr val="C49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60" name="Rectangle 228"/>
                <p:cNvSpPr>
                  <a:spLocks noChangeArrowheads="1"/>
                </p:cNvSpPr>
                <p:nvPr/>
              </p:nvSpPr>
              <p:spPr bwMode="auto">
                <a:xfrm>
                  <a:off x="2781" y="1455"/>
                  <a:ext cx="6" cy="204"/>
                </a:xfrm>
                <a:prstGeom prst="rect">
                  <a:avLst/>
                </a:prstGeom>
                <a:solidFill>
                  <a:srgbClr val="C8A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61" name="Rectangle 229"/>
                <p:cNvSpPr>
                  <a:spLocks noChangeArrowheads="1"/>
                </p:cNvSpPr>
                <p:nvPr/>
              </p:nvSpPr>
              <p:spPr bwMode="auto">
                <a:xfrm>
                  <a:off x="2787" y="1455"/>
                  <a:ext cx="6" cy="204"/>
                </a:xfrm>
                <a:prstGeom prst="rect">
                  <a:avLst/>
                </a:prstGeom>
                <a:solidFill>
                  <a:srgbClr val="CCA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62" name="Rectangle 230"/>
                <p:cNvSpPr>
                  <a:spLocks noChangeArrowheads="1"/>
                </p:cNvSpPr>
                <p:nvPr/>
              </p:nvSpPr>
              <p:spPr bwMode="auto">
                <a:xfrm>
                  <a:off x="2793" y="1455"/>
                  <a:ext cx="6" cy="204"/>
                </a:xfrm>
                <a:prstGeom prst="rect">
                  <a:avLst/>
                </a:prstGeom>
                <a:solidFill>
                  <a:srgbClr val="D1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63" name="Rectangle 231"/>
                <p:cNvSpPr>
                  <a:spLocks noChangeArrowheads="1"/>
                </p:cNvSpPr>
                <p:nvPr/>
              </p:nvSpPr>
              <p:spPr bwMode="auto">
                <a:xfrm>
                  <a:off x="2799" y="1455"/>
                  <a:ext cx="6" cy="204"/>
                </a:xfrm>
                <a:prstGeom prst="rect">
                  <a:avLst/>
                </a:prstGeom>
                <a:solidFill>
                  <a:srgbClr val="D6A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64" name="Rectangle 232"/>
                <p:cNvSpPr>
                  <a:spLocks noChangeArrowheads="1"/>
                </p:cNvSpPr>
                <p:nvPr/>
              </p:nvSpPr>
              <p:spPr bwMode="auto">
                <a:xfrm>
                  <a:off x="2805" y="1455"/>
                  <a:ext cx="6" cy="204"/>
                </a:xfrm>
                <a:prstGeom prst="rect">
                  <a:avLst/>
                </a:prstGeom>
                <a:solidFill>
                  <a:srgbClr val="DB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65" name="Rectangle 233"/>
                <p:cNvSpPr>
                  <a:spLocks noChangeArrowheads="1"/>
                </p:cNvSpPr>
                <p:nvPr/>
              </p:nvSpPr>
              <p:spPr bwMode="auto">
                <a:xfrm>
                  <a:off x="2811" y="1455"/>
                  <a:ext cx="6" cy="204"/>
                </a:xfrm>
                <a:prstGeom prst="rect">
                  <a:avLst/>
                </a:prstGeom>
                <a:solidFill>
                  <a:srgbClr val="DF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66" name="Rectangle 234"/>
                <p:cNvSpPr>
                  <a:spLocks noChangeArrowheads="1"/>
                </p:cNvSpPr>
                <p:nvPr/>
              </p:nvSpPr>
              <p:spPr bwMode="auto">
                <a:xfrm>
                  <a:off x="2817" y="1455"/>
                  <a:ext cx="6" cy="204"/>
                </a:xfrm>
                <a:prstGeom prst="rect">
                  <a:avLst/>
                </a:prstGeom>
                <a:solidFill>
                  <a:srgbClr val="E3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67" name="Rectangle 235"/>
                <p:cNvSpPr>
                  <a:spLocks noChangeArrowheads="1"/>
                </p:cNvSpPr>
                <p:nvPr/>
              </p:nvSpPr>
              <p:spPr bwMode="auto">
                <a:xfrm>
                  <a:off x="2823" y="1455"/>
                  <a:ext cx="6" cy="204"/>
                </a:xfrm>
                <a:prstGeom prst="rect">
                  <a:avLst/>
                </a:prstGeom>
                <a:solidFill>
                  <a:srgbClr val="E8B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68" name="Rectangle 236"/>
                <p:cNvSpPr>
                  <a:spLocks noChangeArrowheads="1"/>
                </p:cNvSpPr>
                <p:nvPr/>
              </p:nvSpPr>
              <p:spPr bwMode="auto">
                <a:xfrm>
                  <a:off x="2829" y="1455"/>
                  <a:ext cx="6" cy="204"/>
                </a:xfrm>
                <a:prstGeom prst="rect">
                  <a:avLst/>
                </a:prstGeom>
                <a:solidFill>
                  <a:srgbClr val="ECB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69" name="Rectangle 237"/>
                <p:cNvSpPr>
                  <a:spLocks noChangeArrowheads="1"/>
                </p:cNvSpPr>
                <p:nvPr/>
              </p:nvSpPr>
              <p:spPr bwMode="auto">
                <a:xfrm>
                  <a:off x="2835" y="1455"/>
                  <a:ext cx="6" cy="204"/>
                </a:xfrm>
                <a:prstGeom prst="rect">
                  <a:avLst/>
                </a:prstGeom>
                <a:solidFill>
                  <a:srgbClr val="EFB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70" name="Rectangle 238"/>
                <p:cNvSpPr>
                  <a:spLocks noChangeArrowheads="1"/>
                </p:cNvSpPr>
                <p:nvPr/>
              </p:nvSpPr>
              <p:spPr bwMode="auto">
                <a:xfrm>
                  <a:off x="2841" y="1455"/>
                  <a:ext cx="6" cy="204"/>
                </a:xfrm>
                <a:prstGeom prst="rect">
                  <a:avLst/>
                </a:prstGeom>
                <a:solidFill>
                  <a:srgbClr val="F2C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71" name="Rectangle 239"/>
                <p:cNvSpPr>
                  <a:spLocks noChangeArrowheads="1"/>
                </p:cNvSpPr>
                <p:nvPr/>
              </p:nvSpPr>
              <p:spPr bwMode="auto">
                <a:xfrm>
                  <a:off x="2847" y="1455"/>
                  <a:ext cx="6" cy="204"/>
                </a:xfrm>
                <a:prstGeom prst="rect">
                  <a:avLst/>
                </a:prstGeom>
                <a:solidFill>
                  <a:srgbClr val="F5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72" name="Rectangle 240"/>
                <p:cNvSpPr>
                  <a:spLocks noChangeArrowheads="1"/>
                </p:cNvSpPr>
                <p:nvPr/>
              </p:nvSpPr>
              <p:spPr bwMode="auto">
                <a:xfrm>
                  <a:off x="2853" y="1455"/>
                  <a:ext cx="6" cy="204"/>
                </a:xfrm>
                <a:prstGeom prst="rect">
                  <a:avLst/>
                </a:prstGeom>
                <a:solidFill>
                  <a:srgbClr val="F8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73" name="Rectangle 241"/>
                <p:cNvSpPr>
                  <a:spLocks noChangeArrowheads="1"/>
                </p:cNvSpPr>
                <p:nvPr/>
              </p:nvSpPr>
              <p:spPr bwMode="auto">
                <a:xfrm>
                  <a:off x="2859" y="1455"/>
                  <a:ext cx="6" cy="204"/>
                </a:xfrm>
                <a:prstGeom prst="rect">
                  <a:avLst/>
                </a:prstGeom>
                <a:solidFill>
                  <a:srgbClr val="F9C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74" name="Rectangle 242"/>
                <p:cNvSpPr>
                  <a:spLocks noChangeArrowheads="1"/>
                </p:cNvSpPr>
                <p:nvPr/>
              </p:nvSpPr>
              <p:spPr bwMode="auto">
                <a:xfrm>
                  <a:off x="2865" y="1455"/>
                  <a:ext cx="6" cy="204"/>
                </a:xfrm>
                <a:prstGeom prst="rect">
                  <a:avLst/>
                </a:prstGeom>
                <a:solidFill>
                  <a:srgbClr val="FB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75" name="Rectangle 243"/>
                <p:cNvSpPr>
                  <a:spLocks noChangeArrowheads="1"/>
                </p:cNvSpPr>
                <p:nvPr/>
              </p:nvSpPr>
              <p:spPr bwMode="auto">
                <a:xfrm>
                  <a:off x="2871" y="1455"/>
                  <a:ext cx="6" cy="204"/>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76" name="Rectangle 244"/>
                <p:cNvSpPr>
                  <a:spLocks noChangeArrowheads="1"/>
                </p:cNvSpPr>
                <p:nvPr/>
              </p:nvSpPr>
              <p:spPr bwMode="auto">
                <a:xfrm>
                  <a:off x="2877" y="1455"/>
                  <a:ext cx="6" cy="204"/>
                </a:xfrm>
                <a:prstGeom prst="rect">
                  <a:avLst/>
                </a:prstGeom>
                <a:solidFill>
                  <a:srgbClr val="FE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77" name="Rectangle 245"/>
                <p:cNvSpPr>
                  <a:spLocks noChangeArrowheads="1"/>
                </p:cNvSpPr>
                <p:nvPr/>
              </p:nvSpPr>
              <p:spPr bwMode="auto">
                <a:xfrm>
                  <a:off x="2883" y="1455"/>
                  <a:ext cx="6" cy="204"/>
                </a:xfrm>
                <a:prstGeom prst="rect">
                  <a:avLst/>
                </a:prstGeom>
                <a:solidFill>
                  <a:srgbClr val="FE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78" name="Rectangle 246"/>
                <p:cNvSpPr>
                  <a:spLocks noChangeArrowheads="1"/>
                </p:cNvSpPr>
                <p:nvPr/>
              </p:nvSpPr>
              <p:spPr bwMode="auto">
                <a:xfrm>
                  <a:off x="2889" y="1455"/>
                  <a:ext cx="6" cy="204"/>
                </a:xfrm>
                <a:prstGeom prst="rect">
                  <a:avLst/>
                </a:prstGeom>
                <a:solidFill>
                  <a:srgbClr val="FF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79" name="Rectangle 247"/>
                <p:cNvSpPr>
                  <a:spLocks noChangeArrowheads="1"/>
                </p:cNvSpPr>
                <p:nvPr/>
              </p:nvSpPr>
              <p:spPr bwMode="auto">
                <a:xfrm>
                  <a:off x="2895" y="1455"/>
                  <a:ext cx="6" cy="204"/>
                </a:xfrm>
                <a:prstGeom prst="rect">
                  <a:avLst/>
                </a:prstGeom>
                <a:solidFill>
                  <a:srgbClr val="FE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80" name="Rectangle 248"/>
                <p:cNvSpPr>
                  <a:spLocks noChangeArrowheads="1"/>
                </p:cNvSpPr>
                <p:nvPr/>
              </p:nvSpPr>
              <p:spPr bwMode="auto">
                <a:xfrm>
                  <a:off x="2901" y="1455"/>
                  <a:ext cx="6" cy="204"/>
                </a:xfrm>
                <a:prstGeom prst="rect">
                  <a:avLst/>
                </a:prstGeom>
                <a:solidFill>
                  <a:srgbClr val="FE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81" name="Rectangle 249"/>
                <p:cNvSpPr>
                  <a:spLocks noChangeArrowheads="1"/>
                </p:cNvSpPr>
                <p:nvPr/>
              </p:nvSpPr>
              <p:spPr bwMode="auto">
                <a:xfrm>
                  <a:off x="2907" y="1455"/>
                  <a:ext cx="6" cy="204"/>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82" name="Rectangle 250"/>
                <p:cNvSpPr>
                  <a:spLocks noChangeArrowheads="1"/>
                </p:cNvSpPr>
                <p:nvPr/>
              </p:nvSpPr>
              <p:spPr bwMode="auto">
                <a:xfrm>
                  <a:off x="2913" y="1455"/>
                  <a:ext cx="6" cy="204"/>
                </a:xfrm>
                <a:prstGeom prst="rect">
                  <a:avLst/>
                </a:prstGeom>
                <a:solidFill>
                  <a:srgbClr val="FB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83" name="Rectangle 251"/>
                <p:cNvSpPr>
                  <a:spLocks noChangeArrowheads="1"/>
                </p:cNvSpPr>
                <p:nvPr/>
              </p:nvSpPr>
              <p:spPr bwMode="auto">
                <a:xfrm>
                  <a:off x="2919" y="1455"/>
                  <a:ext cx="6" cy="204"/>
                </a:xfrm>
                <a:prstGeom prst="rect">
                  <a:avLst/>
                </a:prstGeom>
                <a:solidFill>
                  <a:srgbClr val="F9C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84" name="Rectangle 252"/>
                <p:cNvSpPr>
                  <a:spLocks noChangeArrowheads="1"/>
                </p:cNvSpPr>
                <p:nvPr/>
              </p:nvSpPr>
              <p:spPr bwMode="auto">
                <a:xfrm>
                  <a:off x="2925" y="1455"/>
                  <a:ext cx="6" cy="204"/>
                </a:xfrm>
                <a:prstGeom prst="rect">
                  <a:avLst/>
                </a:prstGeom>
                <a:solidFill>
                  <a:srgbClr val="F8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85" name="Rectangle 253"/>
                <p:cNvSpPr>
                  <a:spLocks noChangeArrowheads="1"/>
                </p:cNvSpPr>
                <p:nvPr/>
              </p:nvSpPr>
              <p:spPr bwMode="auto">
                <a:xfrm>
                  <a:off x="2931" y="1455"/>
                  <a:ext cx="6" cy="204"/>
                </a:xfrm>
                <a:prstGeom prst="rect">
                  <a:avLst/>
                </a:prstGeom>
                <a:solidFill>
                  <a:srgbClr val="F5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86" name="Rectangle 254"/>
                <p:cNvSpPr>
                  <a:spLocks noChangeArrowheads="1"/>
                </p:cNvSpPr>
                <p:nvPr/>
              </p:nvSpPr>
              <p:spPr bwMode="auto">
                <a:xfrm>
                  <a:off x="2937" y="1455"/>
                  <a:ext cx="6" cy="204"/>
                </a:xfrm>
                <a:prstGeom prst="rect">
                  <a:avLst/>
                </a:prstGeom>
                <a:solidFill>
                  <a:srgbClr val="F2C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87" name="Rectangle 255"/>
                <p:cNvSpPr>
                  <a:spLocks noChangeArrowheads="1"/>
                </p:cNvSpPr>
                <p:nvPr/>
              </p:nvSpPr>
              <p:spPr bwMode="auto">
                <a:xfrm>
                  <a:off x="2943" y="1455"/>
                  <a:ext cx="6" cy="204"/>
                </a:xfrm>
                <a:prstGeom prst="rect">
                  <a:avLst/>
                </a:prstGeom>
                <a:solidFill>
                  <a:srgbClr val="EFB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88" name="Rectangle 256"/>
                <p:cNvSpPr>
                  <a:spLocks noChangeArrowheads="1"/>
                </p:cNvSpPr>
                <p:nvPr/>
              </p:nvSpPr>
              <p:spPr bwMode="auto">
                <a:xfrm>
                  <a:off x="2949" y="1455"/>
                  <a:ext cx="6" cy="204"/>
                </a:xfrm>
                <a:prstGeom prst="rect">
                  <a:avLst/>
                </a:prstGeom>
                <a:solidFill>
                  <a:srgbClr val="ECB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89" name="Rectangle 257"/>
                <p:cNvSpPr>
                  <a:spLocks noChangeArrowheads="1"/>
                </p:cNvSpPr>
                <p:nvPr/>
              </p:nvSpPr>
              <p:spPr bwMode="auto">
                <a:xfrm>
                  <a:off x="2955" y="1455"/>
                  <a:ext cx="6" cy="204"/>
                </a:xfrm>
                <a:prstGeom prst="rect">
                  <a:avLst/>
                </a:prstGeom>
                <a:solidFill>
                  <a:srgbClr val="E8B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90" name="Rectangle 258"/>
                <p:cNvSpPr>
                  <a:spLocks noChangeArrowheads="1"/>
                </p:cNvSpPr>
                <p:nvPr/>
              </p:nvSpPr>
              <p:spPr bwMode="auto">
                <a:xfrm>
                  <a:off x="2961" y="1455"/>
                  <a:ext cx="6" cy="204"/>
                </a:xfrm>
                <a:prstGeom prst="rect">
                  <a:avLst/>
                </a:prstGeom>
                <a:solidFill>
                  <a:srgbClr val="E3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91" name="Rectangle 259"/>
                <p:cNvSpPr>
                  <a:spLocks noChangeArrowheads="1"/>
                </p:cNvSpPr>
                <p:nvPr/>
              </p:nvSpPr>
              <p:spPr bwMode="auto">
                <a:xfrm>
                  <a:off x="2967" y="1455"/>
                  <a:ext cx="6" cy="204"/>
                </a:xfrm>
                <a:prstGeom prst="rect">
                  <a:avLst/>
                </a:prstGeom>
                <a:solidFill>
                  <a:srgbClr val="DF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92" name="Rectangle 260"/>
                <p:cNvSpPr>
                  <a:spLocks noChangeArrowheads="1"/>
                </p:cNvSpPr>
                <p:nvPr/>
              </p:nvSpPr>
              <p:spPr bwMode="auto">
                <a:xfrm>
                  <a:off x="2973" y="1455"/>
                  <a:ext cx="6" cy="204"/>
                </a:xfrm>
                <a:prstGeom prst="rect">
                  <a:avLst/>
                </a:prstGeom>
                <a:solidFill>
                  <a:srgbClr val="DB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93" name="Rectangle 261"/>
                <p:cNvSpPr>
                  <a:spLocks noChangeArrowheads="1"/>
                </p:cNvSpPr>
                <p:nvPr/>
              </p:nvSpPr>
              <p:spPr bwMode="auto">
                <a:xfrm>
                  <a:off x="2979" y="1455"/>
                  <a:ext cx="6" cy="204"/>
                </a:xfrm>
                <a:prstGeom prst="rect">
                  <a:avLst/>
                </a:prstGeom>
                <a:solidFill>
                  <a:srgbClr val="D6A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94" name="Rectangle 262"/>
                <p:cNvSpPr>
                  <a:spLocks noChangeArrowheads="1"/>
                </p:cNvSpPr>
                <p:nvPr/>
              </p:nvSpPr>
              <p:spPr bwMode="auto">
                <a:xfrm>
                  <a:off x="2985" y="1455"/>
                  <a:ext cx="6" cy="204"/>
                </a:xfrm>
                <a:prstGeom prst="rect">
                  <a:avLst/>
                </a:prstGeom>
                <a:solidFill>
                  <a:srgbClr val="D1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95" name="Rectangle 263"/>
                <p:cNvSpPr>
                  <a:spLocks noChangeArrowheads="1"/>
                </p:cNvSpPr>
                <p:nvPr/>
              </p:nvSpPr>
              <p:spPr bwMode="auto">
                <a:xfrm>
                  <a:off x="2991" y="1455"/>
                  <a:ext cx="6" cy="204"/>
                </a:xfrm>
                <a:prstGeom prst="rect">
                  <a:avLst/>
                </a:prstGeom>
                <a:solidFill>
                  <a:srgbClr val="CCA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96" name="Rectangle 264"/>
                <p:cNvSpPr>
                  <a:spLocks noChangeArrowheads="1"/>
                </p:cNvSpPr>
                <p:nvPr/>
              </p:nvSpPr>
              <p:spPr bwMode="auto">
                <a:xfrm>
                  <a:off x="2997" y="1455"/>
                  <a:ext cx="6" cy="204"/>
                </a:xfrm>
                <a:prstGeom prst="rect">
                  <a:avLst/>
                </a:prstGeom>
                <a:solidFill>
                  <a:srgbClr val="C8A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97" name="Rectangle 265"/>
                <p:cNvSpPr>
                  <a:spLocks noChangeArrowheads="1"/>
                </p:cNvSpPr>
                <p:nvPr/>
              </p:nvSpPr>
              <p:spPr bwMode="auto">
                <a:xfrm>
                  <a:off x="3003" y="1455"/>
                  <a:ext cx="6" cy="204"/>
                </a:xfrm>
                <a:prstGeom prst="rect">
                  <a:avLst/>
                </a:prstGeom>
                <a:solidFill>
                  <a:srgbClr val="C49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98" name="Rectangle 266"/>
                <p:cNvSpPr>
                  <a:spLocks noChangeArrowheads="1"/>
                </p:cNvSpPr>
                <p:nvPr/>
              </p:nvSpPr>
              <p:spPr bwMode="auto">
                <a:xfrm>
                  <a:off x="3009" y="1455"/>
                  <a:ext cx="6" cy="204"/>
                </a:xfrm>
                <a:prstGeom prst="rect">
                  <a:avLst/>
                </a:prstGeom>
                <a:solidFill>
                  <a:srgbClr val="C09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799" name="Rectangle 267"/>
                <p:cNvSpPr>
                  <a:spLocks noChangeArrowheads="1"/>
                </p:cNvSpPr>
                <p:nvPr/>
              </p:nvSpPr>
              <p:spPr bwMode="auto">
                <a:xfrm>
                  <a:off x="3015" y="1455"/>
                  <a:ext cx="6" cy="204"/>
                </a:xfrm>
                <a:prstGeom prst="rect">
                  <a:avLst/>
                </a:prstGeom>
                <a:solidFill>
                  <a:srgbClr val="B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00" name="Rectangle 268"/>
                <p:cNvSpPr>
                  <a:spLocks noChangeArrowheads="1"/>
                </p:cNvSpPr>
                <p:nvPr/>
              </p:nvSpPr>
              <p:spPr bwMode="auto">
                <a:xfrm>
                  <a:off x="3021" y="1455"/>
                  <a:ext cx="6" cy="204"/>
                </a:xfrm>
                <a:prstGeom prst="rect">
                  <a:avLst/>
                </a:prstGeom>
                <a:solidFill>
                  <a:srgbClr val="BA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01" name="Rectangle 269"/>
                <p:cNvSpPr>
                  <a:spLocks noChangeArrowheads="1"/>
                </p:cNvSpPr>
                <p:nvPr/>
              </p:nvSpPr>
              <p:spPr bwMode="auto">
                <a:xfrm>
                  <a:off x="3027" y="1455"/>
                  <a:ext cx="6" cy="204"/>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02" name="Rectangle 270"/>
                <p:cNvSpPr>
                  <a:spLocks noChangeArrowheads="1"/>
                </p:cNvSpPr>
                <p:nvPr/>
              </p:nvSpPr>
              <p:spPr bwMode="auto">
                <a:xfrm>
                  <a:off x="3033" y="1455"/>
                  <a:ext cx="6" cy="204"/>
                </a:xfrm>
                <a:prstGeom prst="rect">
                  <a:avLst/>
                </a:prstGeom>
                <a:solidFill>
                  <a:srgbClr val="B6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03" name="Rectangle 271"/>
                <p:cNvSpPr>
                  <a:spLocks noChangeArrowheads="1"/>
                </p:cNvSpPr>
                <p:nvPr/>
              </p:nvSpPr>
              <p:spPr bwMode="auto">
                <a:xfrm>
                  <a:off x="3039" y="1455"/>
                  <a:ext cx="6" cy="204"/>
                </a:xfrm>
                <a:prstGeom prst="rect">
                  <a:avLst/>
                </a:prstGeom>
                <a:solidFill>
                  <a:srgbClr val="B4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04" name="Rectangle 272"/>
                <p:cNvSpPr>
                  <a:spLocks noChangeArrowheads="1"/>
                </p:cNvSpPr>
                <p:nvPr/>
              </p:nvSpPr>
              <p:spPr bwMode="auto">
                <a:xfrm>
                  <a:off x="3045" y="1455"/>
                  <a:ext cx="6" cy="204"/>
                </a:xfrm>
                <a:prstGeom prst="rect">
                  <a:avLst/>
                </a:prstGeom>
                <a:solidFill>
                  <a:srgbClr val="B3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05" name="Rectangle 273"/>
                <p:cNvSpPr>
                  <a:spLocks noChangeArrowheads="1"/>
                </p:cNvSpPr>
                <p:nvPr/>
              </p:nvSpPr>
              <p:spPr bwMode="auto">
                <a:xfrm>
                  <a:off x="3207" y="1065"/>
                  <a:ext cx="6" cy="594"/>
                </a:xfrm>
                <a:prstGeom prst="rect">
                  <a:avLst/>
                </a:prstGeom>
                <a:solidFill>
                  <a:srgbClr val="B28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06" name="Rectangle 274"/>
                <p:cNvSpPr>
                  <a:spLocks noChangeArrowheads="1"/>
                </p:cNvSpPr>
                <p:nvPr/>
              </p:nvSpPr>
              <p:spPr bwMode="auto">
                <a:xfrm>
                  <a:off x="3213" y="1065"/>
                  <a:ext cx="6" cy="594"/>
                </a:xfrm>
                <a:prstGeom prst="rect">
                  <a:avLst/>
                </a:prstGeom>
                <a:solidFill>
                  <a:srgbClr val="B3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07" name="Rectangle 275"/>
                <p:cNvSpPr>
                  <a:spLocks noChangeArrowheads="1"/>
                </p:cNvSpPr>
                <p:nvPr/>
              </p:nvSpPr>
              <p:spPr bwMode="auto">
                <a:xfrm>
                  <a:off x="3219" y="1065"/>
                  <a:ext cx="6" cy="594"/>
                </a:xfrm>
                <a:prstGeom prst="rect">
                  <a:avLst/>
                </a:prstGeom>
                <a:solidFill>
                  <a:srgbClr val="B4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08" name="Rectangle 276"/>
                <p:cNvSpPr>
                  <a:spLocks noChangeArrowheads="1"/>
                </p:cNvSpPr>
                <p:nvPr/>
              </p:nvSpPr>
              <p:spPr bwMode="auto">
                <a:xfrm>
                  <a:off x="3225" y="1065"/>
                  <a:ext cx="6" cy="594"/>
                </a:xfrm>
                <a:prstGeom prst="rect">
                  <a:avLst/>
                </a:prstGeom>
                <a:solidFill>
                  <a:srgbClr val="B6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09" name="Rectangle 277"/>
                <p:cNvSpPr>
                  <a:spLocks noChangeArrowheads="1"/>
                </p:cNvSpPr>
                <p:nvPr/>
              </p:nvSpPr>
              <p:spPr bwMode="auto">
                <a:xfrm>
                  <a:off x="3231" y="1065"/>
                  <a:ext cx="6" cy="594"/>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10" name="Rectangle 278"/>
                <p:cNvSpPr>
                  <a:spLocks noChangeArrowheads="1"/>
                </p:cNvSpPr>
                <p:nvPr/>
              </p:nvSpPr>
              <p:spPr bwMode="auto">
                <a:xfrm>
                  <a:off x="3237" y="1065"/>
                  <a:ext cx="6" cy="594"/>
                </a:xfrm>
                <a:prstGeom prst="rect">
                  <a:avLst/>
                </a:prstGeom>
                <a:solidFill>
                  <a:srgbClr val="BA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11" name="Rectangle 279"/>
                <p:cNvSpPr>
                  <a:spLocks noChangeArrowheads="1"/>
                </p:cNvSpPr>
                <p:nvPr/>
              </p:nvSpPr>
              <p:spPr bwMode="auto">
                <a:xfrm>
                  <a:off x="3243" y="1065"/>
                  <a:ext cx="6" cy="594"/>
                </a:xfrm>
                <a:prstGeom prst="rect">
                  <a:avLst/>
                </a:prstGeom>
                <a:solidFill>
                  <a:srgbClr val="B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12" name="Rectangle 280"/>
                <p:cNvSpPr>
                  <a:spLocks noChangeArrowheads="1"/>
                </p:cNvSpPr>
                <p:nvPr/>
              </p:nvSpPr>
              <p:spPr bwMode="auto">
                <a:xfrm>
                  <a:off x="3249" y="1065"/>
                  <a:ext cx="6" cy="594"/>
                </a:xfrm>
                <a:prstGeom prst="rect">
                  <a:avLst/>
                </a:prstGeom>
                <a:solidFill>
                  <a:srgbClr val="C09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13" name="Rectangle 281"/>
                <p:cNvSpPr>
                  <a:spLocks noChangeArrowheads="1"/>
                </p:cNvSpPr>
                <p:nvPr/>
              </p:nvSpPr>
              <p:spPr bwMode="auto">
                <a:xfrm>
                  <a:off x="3255" y="1065"/>
                  <a:ext cx="6" cy="594"/>
                </a:xfrm>
                <a:prstGeom prst="rect">
                  <a:avLst/>
                </a:prstGeom>
                <a:solidFill>
                  <a:srgbClr val="C49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14" name="Rectangle 282"/>
                <p:cNvSpPr>
                  <a:spLocks noChangeArrowheads="1"/>
                </p:cNvSpPr>
                <p:nvPr/>
              </p:nvSpPr>
              <p:spPr bwMode="auto">
                <a:xfrm>
                  <a:off x="3261" y="1065"/>
                  <a:ext cx="6" cy="594"/>
                </a:xfrm>
                <a:prstGeom prst="rect">
                  <a:avLst/>
                </a:prstGeom>
                <a:solidFill>
                  <a:srgbClr val="C8A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15" name="Rectangle 283"/>
                <p:cNvSpPr>
                  <a:spLocks noChangeArrowheads="1"/>
                </p:cNvSpPr>
                <p:nvPr/>
              </p:nvSpPr>
              <p:spPr bwMode="auto">
                <a:xfrm>
                  <a:off x="3267" y="1065"/>
                  <a:ext cx="6" cy="594"/>
                </a:xfrm>
                <a:prstGeom prst="rect">
                  <a:avLst/>
                </a:prstGeom>
                <a:solidFill>
                  <a:srgbClr val="CCA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16" name="Rectangle 284"/>
                <p:cNvSpPr>
                  <a:spLocks noChangeArrowheads="1"/>
                </p:cNvSpPr>
                <p:nvPr/>
              </p:nvSpPr>
              <p:spPr bwMode="auto">
                <a:xfrm>
                  <a:off x="3273" y="1065"/>
                  <a:ext cx="6" cy="594"/>
                </a:xfrm>
                <a:prstGeom prst="rect">
                  <a:avLst/>
                </a:prstGeom>
                <a:solidFill>
                  <a:srgbClr val="D1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17" name="Rectangle 285"/>
                <p:cNvSpPr>
                  <a:spLocks noChangeArrowheads="1"/>
                </p:cNvSpPr>
                <p:nvPr/>
              </p:nvSpPr>
              <p:spPr bwMode="auto">
                <a:xfrm>
                  <a:off x="3279" y="1065"/>
                  <a:ext cx="6" cy="594"/>
                </a:xfrm>
                <a:prstGeom prst="rect">
                  <a:avLst/>
                </a:prstGeom>
                <a:solidFill>
                  <a:srgbClr val="D6A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18" name="Rectangle 286"/>
                <p:cNvSpPr>
                  <a:spLocks noChangeArrowheads="1"/>
                </p:cNvSpPr>
                <p:nvPr/>
              </p:nvSpPr>
              <p:spPr bwMode="auto">
                <a:xfrm>
                  <a:off x="3285" y="1065"/>
                  <a:ext cx="6" cy="594"/>
                </a:xfrm>
                <a:prstGeom prst="rect">
                  <a:avLst/>
                </a:prstGeom>
                <a:solidFill>
                  <a:srgbClr val="DB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19" name="Rectangle 287"/>
                <p:cNvSpPr>
                  <a:spLocks noChangeArrowheads="1"/>
                </p:cNvSpPr>
                <p:nvPr/>
              </p:nvSpPr>
              <p:spPr bwMode="auto">
                <a:xfrm>
                  <a:off x="3291" y="1065"/>
                  <a:ext cx="6" cy="594"/>
                </a:xfrm>
                <a:prstGeom prst="rect">
                  <a:avLst/>
                </a:prstGeom>
                <a:solidFill>
                  <a:srgbClr val="DF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20" name="Rectangle 288"/>
                <p:cNvSpPr>
                  <a:spLocks noChangeArrowheads="1"/>
                </p:cNvSpPr>
                <p:nvPr/>
              </p:nvSpPr>
              <p:spPr bwMode="auto">
                <a:xfrm>
                  <a:off x="3297" y="1065"/>
                  <a:ext cx="6" cy="594"/>
                </a:xfrm>
                <a:prstGeom prst="rect">
                  <a:avLst/>
                </a:prstGeom>
                <a:solidFill>
                  <a:srgbClr val="E3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21" name="Rectangle 289"/>
                <p:cNvSpPr>
                  <a:spLocks noChangeArrowheads="1"/>
                </p:cNvSpPr>
                <p:nvPr/>
              </p:nvSpPr>
              <p:spPr bwMode="auto">
                <a:xfrm>
                  <a:off x="3303" y="1065"/>
                  <a:ext cx="6" cy="594"/>
                </a:xfrm>
                <a:prstGeom prst="rect">
                  <a:avLst/>
                </a:prstGeom>
                <a:solidFill>
                  <a:srgbClr val="E8B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22" name="Rectangle 290"/>
                <p:cNvSpPr>
                  <a:spLocks noChangeArrowheads="1"/>
                </p:cNvSpPr>
                <p:nvPr/>
              </p:nvSpPr>
              <p:spPr bwMode="auto">
                <a:xfrm>
                  <a:off x="3309" y="1065"/>
                  <a:ext cx="6" cy="594"/>
                </a:xfrm>
                <a:prstGeom prst="rect">
                  <a:avLst/>
                </a:prstGeom>
                <a:solidFill>
                  <a:srgbClr val="ECB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23" name="Rectangle 291"/>
                <p:cNvSpPr>
                  <a:spLocks noChangeArrowheads="1"/>
                </p:cNvSpPr>
                <p:nvPr/>
              </p:nvSpPr>
              <p:spPr bwMode="auto">
                <a:xfrm>
                  <a:off x="3315" y="1065"/>
                  <a:ext cx="6" cy="594"/>
                </a:xfrm>
                <a:prstGeom prst="rect">
                  <a:avLst/>
                </a:prstGeom>
                <a:solidFill>
                  <a:srgbClr val="EFB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24" name="Rectangle 292"/>
                <p:cNvSpPr>
                  <a:spLocks noChangeArrowheads="1"/>
                </p:cNvSpPr>
                <p:nvPr/>
              </p:nvSpPr>
              <p:spPr bwMode="auto">
                <a:xfrm>
                  <a:off x="3321" y="1065"/>
                  <a:ext cx="6" cy="594"/>
                </a:xfrm>
                <a:prstGeom prst="rect">
                  <a:avLst/>
                </a:prstGeom>
                <a:solidFill>
                  <a:srgbClr val="F2C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25" name="Rectangle 293"/>
                <p:cNvSpPr>
                  <a:spLocks noChangeArrowheads="1"/>
                </p:cNvSpPr>
                <p:nvPr/>
              </p:nvSpPr>
              <p:spPr bwMode="auto">
                <a:xfrm>
                  <a:off x="3327" y="1065"/>
                  <a:ext cx="6" cy="594"/>
                </a:xfrm>
                <a:prstGeom prst="rect">
                  <a:avLst/>
                </a:prstGeom>
                <a:solidFill>
                  <a:srgbClr val="F5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26" name="Rectangle 294"/>
                <p:cNvSpPr>
                  <a:spLocks noChangeArrowheads="1"/>
                </p:cNvSpPr>
                <p:nvPr/>
              </p:nvSpPr>
              <p:spPr bwMode="auto">
                <a:xfrm>
                  <a:off x="3333" y="1065"/>
                  <a:ext cx="6" cy="594"/>
                </a:xfrm>
                <a:prstGeom prst="rect">
                  <a:avLst/>
                </a:prstGeom>
                <a:solidFill>
                  <a:srgbClr val="F8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27" name="Rectangle 295"/>
                <p:cNvSpPr>
                  <a:spLocks noChangeArrowheads="1"/>
                </p:cNvSpPr>
                <p:nvPr/>
              </p:nvSpPr>
              <p:spPr bwMode="auto">
                <a:xfrm>
                  <a:off x="3339" y="1065"/>
                  <a:ext cx="6" cy="594"/>
                </a:xfrm>
                <a:prstGeom prst="rect">
                  <a:avLst/>
                </a:prstGeom>
                <a:solidFill>
                  <a:srgbClr val="F9C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28" name="Rectangle 296"/>
                <p:cNvSpPr>
                  <a:spLocks noChangeArrowheads="1"/>
                </p:cNvSpPr>
                <p:nvPr/>
              </p:nvSpPr>
              <p:spPr bwMode="auto">
                <a:xfrm>
                  <a:off x="3345" y="1065"/>
                  <a:ext cx="6" cy="594"/>
                </a:xfrm>
                <a:prstGeom prst="rect">
                  <a:avLst/>
                </a:prstGeom>
                <a:solidFill>
                  <a:srgbClr val="FB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29" name="Rectangle 297"/>
                <p:cNvSpPr>
                  <a:spLocks noChangeArrowheads="1"/>
                </p:cNvSpPr>
                <p:nvPr/>
              </p:nvSpPr>
              <p:spPr bwMode="auto">
                <a:xfrm>
                  <a:off x="3351" y="1065"/>
                  <a:ext cx="6" cy="594"/>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30" name="Rectangle 298"/>
                <p:cNvSpPr>
                  <a:spLocks noChangeArrowheads="1"/>
                </p:cNvSpPr>
                <p:nvPr/>
              </p:nvSpPr>
              <p:spPr bwMode="auto">
                <a:xfrm>
                  <a:off x="3357" y="1065"/>
                  <a:ext cx="6" cy="594"/>
                </a:xfrm>
                <a:prstGeom prst="rect">
                  <a:avLst/>
                </a:prstGeom>
                <a:solidFill>
                  <a:srgbClr val="FE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31" name="Rectangle 299"/>
                <p:cNvSpPr>
                  <a:spLocks noChangeArrowheads="1"/>
                </p:cNvSpPr>
                <p:nvPr/>
              </p:nvSpPr>
              <p:spPr bwMode="auto">
                <a:xfrm>
                  <a:off x="3363" y="1065"/>
                  <a:ext cx="6" cy="594"/>
                </a:xfrm>
                <a:prstGeom prst="rect">
                  <a:avLst/>
                </a:prstGeom>
                <a:solidFill>
                  <a:srgbClr val="FE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32" name="Rectangle 300"/>
                <p:cNvSpPr>
                  <a:spLocks noChangeArrowheads="1"/>
                </p:cNvSpPr>
                <p:nvPr/>
              </p:nvSpPr>
              <p:spPr bwMode="auto">
                <a:xfrm>
                  <a:off x="3369" y="1065"/>
                  <a:ext cx="6" cy="594"/>
                </a:xfrm>
                <a:prstGeom prst="rect">
                  <a:avLst/>
                </a:prstGeom>
                <a:solidFill>
                  <a:srgbClr val="FF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33" name="Rectangle 301"/>
                <p:cNvSpPr>
                  <a:spLocks noChangeArrowheads="1"/>
                </p:cNvSpPr>
                <p:nvPr/>
              </p:nvSpPr>
              <p:spPr bwMode="auto">
                <a:xfrm>
                  <a:off x="3375" y="1065"/>
                  <a:ext cx="6" cy="594"/>
                </a:xfrm>
                <a:prstGeom prst="rect">
                  <a:avLst/>
                </a:prstGeom>
                <a:solidFill>
                  <a:srgbClr val="FE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34" name="Rectangle 302"/>
                <p:cNvSpPr>
                  <a:spLocks noChangeArrowheads="1"/>
                </p:cNvSpPr>
                <p:nvPr/>
              </p:nvSpPr>
              <p:spPr bwMode="auto">
                <a:xfrm>
                  <a:off x="3381" y="1065"/>
                  <a:ext cx="6" cy="594"/>
                </a:xfrm>
                <a:prstGeom prst="rect">
                  <a:avLst/>
                </a:prstGeom>
                <a:solidFill>
                  <a:srgbClr val="FE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35" name="Rectangle 303"/>
                <p:cNvSpPr>
                  <a:spLocks noChangeArrowheads="1"/>
                </p:cNvSpPr>
                <p:nvPr/>
              </p:nvSpPr>
              <p:spPr bwMode="auto">
                <a:xfrm>
                  <a:off x="3387" y="1065"/>
                  <a:ext cx="6" cy="594"/>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36" name="Rectangle 304"/>
                <p:cNvSpPr>
                  <a:spLocks noChangeArrowheads="1"/>
                </p:cNvSpPr>
                <p:nvPr/>
              </p:nvSpPr>
              <p:spPr bwMode="auto">
                <a:xfrm>
                  <a:off x="3393" y="1065"/>
                  <a:ext cx="6" cy="594"/>
                </a:xfrm>
                <a:prstGeom prst="rect">
                  <a:avLst/>
                </a:prstGeom>
                <a:solidFill>
                  <a:srgbClr val="FB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37" name="Rectangle 305"/>
                <p:cNvSpPr>
                  <a:spLocks noChangeArrowheads="1"/>
                </p:cNvSpPr>
                <p:nvPr/>
              </p:nvSpPr>
              <p:spPr bwMode="auto">
                <a:xfrm>
                  <a:off x="3399" y="1065"/>
                  <a:ext cx="6" cy="594"/>
                </a:xfrm>
                <a:prstGeom prst="rect">
                  <a:avLst/>
                </a:prstGeom>
                <a:solidFill>
                  <a:srgbClr val="F9C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38" name="Rectangle 306"/>
                <p:cNvSpPr>
                  <a:spLocks noChangeArrowheads="1"/>
                </p:cNvSpPr>
                <p:nvPr/>
              </p:nvSpPr>
              <p:spPr bwMode="auto">
                <a:xfrm>
                  <a:off x="3405" y="1065"/>
                  <a:ext cx="6" cy="594"/>
                </a:xfrm>
                <a:prstGeom prst="rect">
                  <a:avLst/>
                </a:prstGeom>
                <a:solidFill>
                  <a:srgbClr val="F8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39" name="Rectangle 307"/>
                <p:cNvSpPr>
                  <a:spLocks noChangeArrowheads="1"/>
                </p:cNvSpPr>
                <p:nvPr/>
              </p:nvSpPr>
              <p:spPr bwMode="auto">
                <a:xfrm>
                  <a:off x="3411" y="1065"/>
                  <a:ext cx="6" cy="594"/>
                </a:xfrm>
                <a:prstGeom prst="rect">
                  <a:avLst/>
                </a:prstGeom>
                <a:solidFill>
                  <a:srgbClr val="F5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40" name="Rectangle 308"/>
                <p:cNvSpPr>
                  <a:spLocks noChangeArrowheads="1"/>
                </p:cNvSpPr>
                <p:nvPr/>
              </p:nvSpPr>
              <p:spPr bwMode="auto">
                <a:xfrm>
                  <a:off x="3417" y="1065"/>
                  <a:ext cx="6" cy="594"/>
                </a:xfrm>
                <a:prstGeom prst="rect">
                  <a:avLst/>
                </a:prstGeom>
                <a:solidFill>
                  <a:srgbClr val="F2C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41" name="Rectangle 309"/>
                <p:cNvSpPr>
                  <a:spLocks noChangeArrowheads="1"/>
                </p:cNvSpPr>
                <p:nvPr/>
              </p:nvSpPr>
              <p:spPr bwMode="auto">
                <a:xfrm>
                  <a:off x="3423" y="1065"/>
                  <a:ext cx="6" cy="594"/>
                </a:xfrm>
                <a:prstGeom prst="rect">
                  <a:avLst/>
                </a:prstGeom>
                <a:solidFill>
                  <a:srgbClr val="EFB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42" name="Rectangle 310"/>
                <p:cNvSpPr>
                  <a:spLocks noChangeArrowheads="1"/>
                </p:cNvSpPr>
                <p:nvPr/>
              </p:nvSpPr>
              <p:spPr bwMode="auto">
                <a:xfrm>
                  <a:off x="3429" y="1065"/>
                  <a:ext cx="6" cy="594"/>
                </a:xfrm>
                <a:prstGeom prst="rect">
                  <a:avLst/>
                </a:prstGeom>
                <a:solidFill>
                  <a:srgbClr val="ECB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43" name="Rectangle 311"/>
                <p:cNvSpPr>
                  <a:spLocks noChangeArrowheads="1"/>
                </p:cNvSpPr>
                <p:nvPr/>
              </p:nvSpPr>
              <p:spPr bwMode="auto">
                <a:xfrm>
                  <a:off x="3435" y="1065"/>
                  <a:ext cx="6" cy="594"/>
                </a:xfrm>
                <a:prstGeom prst="rect">
                  <a:avLst/>
                </a:prstGeom>
                <a:solidFill>
                  <a:srgbClr val="E8B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44" name="Rectangle 312"/>
                <p:cNvSpPr>
                  <a:spLocks noChangeArrowheads="1"/>
                </p:cNvSpPr>
                <p:nvPr/>
              </p:nvSpPr>
              <p:spPr bwMode="auto">
                <a:xfrm>
                  <a:off x="3441" y="1065"/>
                  <a:ext cx="6" cy="594"/>
                </a:xfrm>
                <a:prstGeom prst="rect">
                  <a:avLst/>
                </a:prstGeom>
                <a:solidFill>
                  <a:srgbClr val="E3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45" name="Rectangle 313"/>
                <p:cNvSpPr>
                  <a:spLocks noChangeArrowheads="1"/>
                </p:cNvSpPr>
                <p:nvPr/>
              </p:nvSpPr>
              <p:spPr bwMode="auto">
                <a:xfrm>
                  <a:off x="3447" y="1065"/>
                  <a:ext cx="6" cy="594"/>
                </a:xfrm>
                <a:prstGeom prst="rect">
                  <a:avLst/>
                </a:prstGeom>
                <a:solidFill>
                  <a:srgbClr val="DF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46" name="Rectangle 314"/>
                <p:cNvSpPr>
                  <a:spLocks noChangeArrowheads="1"/>
                </p:cNvSpPr>
                <p:nvPr/>
              </p:nvSpPr>
              <p:spPr bwMode="auto">
                <a:xfrm>
                  <a:off x="3453" y="1065"/>
                  <a:ext cx="6" cy="594"/>
                </a:xfrm>
                <a:prstGeom prst="rect">
                  <a:avLst/>
                </a:prstGeom>
                <a:solidFill>
                  <a:srgbClr val="DB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47" name="Rectangle 315"/>
                <p:cNvSpPr>
                  <a:spLocks noChangeArrowheads="1"/>
                </p:cNvSpPr>
                <p:nvPr/>
              </p:nvSpPr>
              <p:spPr bwMode="auto">
                <a:xfrm>
                  <a:off x="3459" y="1065"/>
                  <a:ext cx="6" cy="594"/>
                </a:xfrm>
                <a:prstGeom prst="rect">
                  <a:avLst/>
                </a:prstGeom>
                <a:solidFill>
                  <a:srgbClr val="D6A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48" name="Rectangle 316"/>
                <p:cNvSpPr>
                  <a:spLocks noChangeArrowheads="1"/>
                </p:cNvSpPr>
                <p:nvPr/>
              </p:nvSpPr>
              <p:spPr bwMode="auto">
                <a:xfrm>
                  <a:off x="3465" y="1065"/>
                  <a:ext cx="6" cy="594"/>
                </a:xfrm>
                <a:prstGeom prst="rect">
                  <a:avLst/>
                </a:prstGeom>
                <a:solidFill>
                  <a:srgbClr val="D1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49" name="Rectangle 317"/>
                <p:cNvSpPr>
                  <a:spLocks noChangeArrowheads="1"/>
                </p:cNvSpPr>
                <p:nvPr/>
              </p:nvSpPr>
              <p:spPr bwMode="auto">
                <a:xfrm>
                  <a:off x="3471" y="1065"/>
                  <a:ext cx="6" cy="594"/>
                </a:xfrm>
                <a:prstGeom prst="rect">
                  <a:avLst/>
                </a:prstGeom>
                <a:solidFill>
                  <a:srgbClr val="CCA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50" name="Rectangle 318"/>
                <p:cNvSpPr>
                  <a:spLocks noChangeArrowheads="1"/>
                </p:cNvSpPr>
                <p:nvPr/>
              </p:nvSpPr>
              <p:spPr bwMode="auto">
                <a:xfrm>
                  <a:off x="3477" y="1065"/>
                  <a:ext cx="6" cy="594"/>
                </a:xfrm>
                <a:prstGeom prst="rect">
                  <a:avLst/>
                </a:prstGeom>
                <a:solidFill>
                  <a:srgbClr val="C8A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51" name="Rectangle 319"/>
                <p:cNvSpPr>
                  <a:spLocks noChangeArrowheads="1"/>
                </p:cNvSpPr>
                <p:nvPr/>
              </p:nvSpPr>
              <p:spPr bwMode="auto">
                <a:xfrm>
                  <a:off x="3483" y="1065"/>
                  <a:ext cx="6" cy="594"/>
                </a:xfrm>
                <a:prstGeom prst="rect">
                  <a:avLst/>
                </a:prstGeom>
                <a:solidFill>
                  <a:srgbClr val="C49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52" name="Rectangle 320"/>
                <p:cNvSpPr>
                  <a:spLocks noChangeArrowheads="1"/>
                </p:cNvSpPr>
                <p:nvPr/>
              </p:nvSpPr>
              <p:spPr bwMode="auto">
                <a:xfrm>
                  <a:off x="3489" y="1065"/>
                  <a:ext cx="6" cy="594"/>
                </a:xfrm>
                <a:prstGeom prst="rect">
                  <a:avLst/>
                </a:prstGeom>
                <a:solidFill>
                  <a:srgbClr val="C09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53" name="Rectangle 321"/>
                <p:cNvSpPr>
                  <a:spLocks noChangeArrowheads="1"/>
                </p:cNvSpPr>
                <p:nvPr/>
              </p:nvSpPr>
              <p:spPr bwMode="auto">
                <a:xfrm>
                  <a:off x="3495" y="1065"/>
                  <a:ext cx="6" cy="594"/>
                </a:xfrm>
                <a:prstGeom prst="rect">
                  <a:avLst/>
                </a:prstGeom>
                <a:solidFill>
                  <a:srgbClr val="B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54" name="Rectangle 322"/>
                <p:cNvSpPr>
                  <a:spLocks noChangeArrowheads="1"/>
                </p:cNvSpPr>
                <p:nvPr/>
              </p:nvSpPr>
              <p:spPr bwMode="auto">
                <a:xfrm>
                  <a:off x="3501" y="1065"/>
                  <a:ext cx="6" cy="594"/>
                </a:xfrm>
                <a:prstGeom prst="rect">
                  <a:avLst/>
                </a:prstGeom>
                <a:solidFill>
                  <a:srgbClr val="BA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55" name="Rectangle 323"/>
                <p:cNvSpPr>
                  <a:spLocks noChangeArrowheads="1"/>
                </p:cNvSpPr>
                <p:nvPr/>
              </p:nvSpPr>
              <p:spPr bwMode="auto">
                <a:xfrm>
                  <a:off x="3507" y="1065"/>
                  <a:ext cx="6" cy="594"/>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56" name="Rectangle 324"/>
                <p:cNvSpPr>
                  <a:spLocks noChangeArrowheads="1"/>
                </p:cNvSpPr>
                <p:nvPr/>
              </p:nvSpPr>
              <p:spPr bwMode="auto">
                <a:xfrm>
                  <a:off x="3513" y="1065"/>
                  <a:ext cx="6" cy="594"/>
                </a:xfrm>
                <a:prstGeom prst="rect">
                  <a:avLst/>
                </a:prstGeom>
                <a:solidFill>
                  <a:srgbClr val="B6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57" name="Rectangle 325"/>
                <p:cNvSpPr>
                  <a:spLocks noChangeArrowheads="1"/>
                </p:cNvSpPr>
                <p:nvPr/>
              </p:nvSpPr>
              <p:spPr bwMode="auto">
                <a:xfrm>
                  <a:off x="3519" y="1065"/>
                  <a:ext cx="6" cy="594"/>
                </a:xfrm>
                <a:prstGeom prst="rect">
                  <a:avLst/>
                </a:prstGeom>
                <a:solidFill>
                  <a:srgbClr val="B4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58" name="Rectangle 326"/>
                <p:cNvSpPr>
                  <a:spLocks noChangeArrowheads="1"/>
                </p:cNvSpPr>
                <p:nvPr/>
              </p:nvSpPr>
              <p:spPr bwMode="auto">
                <a:xfrm>
                  <a:off x="3525" y="1065"/>
                  <a:ext cx="6" cy="594"/>
                </a:xfrm>
                <a:prstGeom prst="rect">
                  <a:avLst/>
                </a:prstGeom>
                <a:solidFill>
                  <a:srgbClr val="B3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59" name="Rectangle 327"/>
                <p:cNvSpPr>
                  <a:spLocks noChangeArrowheads="1"/>
                </p:cNvSpPr>
                <p:nvPr/>
              </p:nvSpPr>
              <p:spPr bwMode="auto">
                <a:xfrm>
                  <a:off x="3687" y="1659"/>
                  <a:ext cx="6" cy="174"/>
                </a:xfrm>
                <a:prstGeom prst="rect">
                  <a:avLst/>
                </a:prstGeom>
                <a:solidFill>
                  <a:srgbClr val="B28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60" name="Rectangle 328"/>
                <p:cNvSpPr>
                  <a:spLocks noChangeArrowheads="1"/>
                </p:cNvSpPr>
                <p:nvPr/>
              </p:nvSpPr>
              <p:spPr bwMode="auto">
                <a:xfrm>
                  <a:off x="3693" y="1659"/>
                  <a:ext cx="6" cy="174"/>
                </a:xfrm>
                <a:prstGeom prst="rect">
                  <a:avLst/>
                </a:prstGeom>
                <a:solidFill>
                  <a:srgbClr val="B3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61" name="Rectangle 329"/>
                <p:cNvSpPr>
                  <a:spLocks noChangeArrowheads="1"/>
                </p:cNvSpPr>
                <p:nvPr/>
              </p:nvSpPr>
              <p:spPr bwMode="auto">
                <a:xfrm>
                  <a:off x="3699" y="1659"/>
                  <a:ext cx="6" cy="174"/>
                </a:xfrm>
                <a:prstGeom prst="rect">
                  <a:avLst/>
                </a:prstGeom>
                <a:solidFill>
                  <a:srgbClr val="B4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62" name="Rectangle 330"/>
                <p:cNvSpPr>
                  <a:spLocks noChangeArrowheads="1"/>
                </p:cNvSpPr>
                <p:nvPr/>
              </p:nvSpPr>
              <p:spPr bwMode="auto">
                <a:xfrm>
                  <a:off x="3705" y="1659"/>
                  <a:ext cx="6" cy="174"/>
                </a:xfrm>
                <a:prstGeom prst="rect">
                  <a:avLst/>
                </a:prstGeom>
                <a:solidFill>
                  <a:srgbClr val="B6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63" name="Rectangle 331"/>
                <p:cNvSpPr>
                  <a:spLocks noChangeArrowheads="1"/>
                </p:cNvSpPr>
                <p:nvPr/>
              </p:nvSpPr>
              <p:spPr bwMode="auto">
                <a:xfrm>
                  <a:off x="3711" y="1659"/>
                  <a:ext cx="6" cy="174"/>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64" name="Rectangle 332"/>
                <p:cNvSpPr>
                  <a:spLocks noChangeArrowheads="1"/>
                </p:cNvSpPr>
                <p:nvPr/>
              </p:nvSpPr>
              <p:spPr bwMode="auto">
                <a:xfrm>
                  <a:off x="3717" y="1659"/>
                  <a:ext cx="6" cy="174"/>
                </a:xfrm>
                <a:prstGeom prst="rect">
                  <a:avLst/>
                </a:prstGeom>
                <a:solidFill>
                  <a:srgbClr val="BA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65" name="Rectangle 333"/>
                <p:cNvSpPr>
                  <a:spLocks noChangeArrowheads="1"/>
                </p:cNvSpPr>
                <p:nvPr/>
              </p:nvSpPr>
              <p:spPr bwMode="auto">
                <a:xfrm>
                  <a:off x="3723" y="1659"/>
                  <a:ext cx="6" cy="174"/>
                </a:xfrm>
                <a:prstGeom prst="rect">
                  <a:avLst/>
                </a:prstGeom>
                <a:solidFill>
                  <a:srgbClr val="B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66" name="Rectangle 334"/>
                <p:cNvSpPr>
                  <a:spLocks noChangeArrowheads="1"/>
                </p:cNvSpPr>
                <p:nvPr/>
              </p:nvSpPr>
              <p:spPr bwMode="auto">
                <a:xfrm>
                  <a:off x="3729" y="1659"/>
                  <a:ext cx="6" cy="174"/>
                </a:xfrm>
                <a:prstGeom prst="rect">
                  <a:avLst/>
                </a:prstGeom>
                <a:solidFill>
                  <a:srgbClr val="C09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67" name="Rectangle 335"/>
                <p:cNvSpPr>
                  <a:spLocks noChangeArrowheads="1"/>
                </p:cNvSpPr>
                <p:nvPr/>
              </p:nvSpPr>
              <p:spPr bwMode="auto">
                <a:xfrm>
                  <a:off x="3735" y="1659"/>
                  <a:ext cx="6" cy="174"/>
                </a:xfrm>
                <a:prstGeom prst="rect">
                  <a:avLst/>
                </a:prstGeom>
                <a:solidFill>
                  <a:srgbClr val="C49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68" name="Rectangle 336"/>
                <p:cNvSpPr>
                  <a:spLocks noChangeArrowheads="1"/>
                </p:cNvSpPr>
                <p:nvPr/>
              </p:nvSpPr>
              <p:spPr bwMode="auto">
                <a:xfrm>
                  <a:off x="3741" y="1659"/>
                  <a:ext cx="6" cy="174"/>
                </a:xfrm>
                <a:prstGeom prst="rect">
                  <a:avLst/>
                </a:prstGeom>
                <a:solidFill>
                  <a:srgbClr val="C8A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69" name="Rectangle 337"/>
                <p:cNvSpPr>
                  <a:spLocks noChangeArrowheads="1"/>
                </p:cNvSpPr>
                <p:nvPr/>
              </p:nvSpPr>
              <p:spPr bwMode="auto">
                <a:xfrm>
                  <a:off x="3747" y="1659"/>
                  <a:ext cx="6" cy="174"/>
                </a:xfrm>
                <a:prstGeom prst="rect">
                  <a:avLst/>
                </a:prstGeom>
                <a:solidFill>
                  <a:srgbClr val="CCA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70" name="Rectangle 338"/>
                <p:cNvSpPr>
                  <a:spLocks noChangeArrowheads="1"/>
                </p:cNvSpPr>
                <p:nvPr/>
              </p:nvSpPr>
              <p:spPr bwMode="auto">
                <a:xfrm>
                  <a:off x="3753" y="1659"/>
                  <a:ext cx="6" cy="174"/>
                </a:xfrm>
                <a:prstGeom prst="rect">
                  <a:avLst/>
                </a:prstGeom>
                <a:solidFill>
                  <a:srgbClr val="D1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71" name="Rectangle 339"/>
                <p:cNvSpPr>
                  <a:spLocks noChangeArrowheads="1"/>
                </p:cNvSpPr>
                <p:nvPr/>
              </p:nvSpPr>
              <p:spPr bwMode="auto">
                <a:xfrm>
                  <a:off x="3759" y="1659"/>
                  <a:ext cx="6" cy="174"/>
                </a:xfrm>
                <a:prstGeom prst="rect">
                  <a:avLst/>
                </a:prstGeom>
                <a:solidFill>
                  <a:srgbClr val="D6A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72" name="Rectangle 340"/>
                <p:cNvSpPr>
                  <a:spLocks noChangeArrowheads="1"/>
                </p:cNvSpPr>
                <p:nvPr/>
              </p:nvSpPr>
              <p:spPr bwMode="auto">
                <a:xfrm>
                  <a:off x="3765" y="1659"/>
                  <a:ext cx="6" cy="174"/>
                </a:xfrm>
                <a:prstGeom prst="rect">
                  <a:avLst/>
                </a:prstGeom>
                <a:solidFill>
                  <a:srgbClr val="DB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73" name="Rectangle 341"/>
                <p:cNvSpPr>
                  <a:spLocks noChangeArrowheads="1"/>
                </p:cNvSpPr>
                <p:nvPr/>
              </p:nvSpPr>
              <p:spPr bwMode="auto">
                <a:xfrm>
                  <a:off x="3771" y="1659"/>
                  <a:ext cx="6" cy="174"/>
                </a:xfrm>
                <a:prstGeom prst="rect">
                  <a:avLst/>
                </a:prstGeom>
                <a:solidFill>
                  <a:srgbClr val="DF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74" name="Rectangle 342"/>
                <p:cNvSpPr>
                  <a:spLocks noChangeArrowheads="1"/>
                </p:cNvSpPr>
                <p:nvPr/>
              </p:nvSpPr>
              <p:spPr bwMode="auto">
                <a:xfrm>
                  <a:off x="3777" y="1659"/>
                  <a:ext cx="6" cy="174"/>
                </a:xfrm>
                <a:prstGeom prst="rect">
                  <a:avLst/>
                </a:prstGeom>
                <a:solidFill>
                  <a:srgbClr val="E3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75" name="Rectangle 343"/>
                <p:cNvSpPr>
                  <a:spLocks noChangeArrowheads="1"/>
                </p:cNvSpPr>
                <p:nvPr/>
              </p:nvSpPr>
              <p:spPr bwMode="auto">
                <a:xfrm>
                  <a:off x="3783" y="1659"/>
                  <a:ext cx="6" cy="174"/>
                </a:xfrm>
                <a:prstGeom prst="rect">
                  <a:avLst/>
                </a:prstGeom>
                <a:solidFill>
                  <a:srgbClr val="E8B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76" name="Rectangle 344"/>
                <p:cNvSpPr>
                  <a:spLocks noChangeArrowheads="1"/>
                </p:cNvSpPr>
                <p:nvPr/>
              </p:nvSpPr>
              <p:spPr bwMode="auto">
                <a:xfrm>
                  <a:off x="3789" y="1659"/>
                  <a:ext cx="6" cy="174"/>
                </a:xfrm>
                <a:prstGeom prst="rect">
                  <a:avLst/>
                </a:prstGeom>
                <a:solidFill>
                  <a:srgbClr val="ECB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77" name="Rectangle 345"/>
                <p:cNvSpPr>
                  <a:spLocks noChangeArrowheads="1"/>
                </p:cNvSpPr>
                <p:nvPr/>
              </p:nvSpPr>
              <p:spPr bwMode="auto">
                <a:xfrm>
                  <a:off x="3795" y="1659"/>
                  <a:ext cx="6" cy="174"/>
                </a:xfrm>
                <a:prstGeom prst="rect">
                  <a:avLst/>
                </a:prstGeom>
                <a:solidFill>
                  <a:srgbClr val="EFB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78" name="Rectangle 346"/>
                <p:cNvSpPr>
                  <a:spLocks noChangeArrowheads="1"/>
                </p:cNvSpPr>
                <p:nvPr/>
              </p:nvSpPr>
              <p:spPr bwMode="auto">
                <a:xfrm>
                  <a:off x="3801" y="1659"/>
                  <a:ext cx="6" cy="174"/>
                </a:xfrm>
                <a:prstGeom prst="rect">
                  <a:avLst/>
                </a:prstGeom>
                <a:solidFill>
                  <a:srgbClr val="F2C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79" name="Rectangle 347"/>
                <p:cNvSpPr>
                  <a:spLocks noChangeArrowheads="1"/>
                </p:cNvSpPr>
                <p:nvPr/>
              </p:nvSpPr>
              <p:spPr bwMode="auto">
                <a:xfrm>
                  <a:off x="3807" y="1659"/>
                  <a:ext cx="6" cy="174"/>
                </a:xfrm>
                <a:prstGeom prst="rect">
                  <a:avLst/>
                </a:prstGeom>
                <a:solidFill>
                  <a:srgbClr val="F5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80" name="Rectangle 348"/>
                <p:cNvSpPr>
                  <a:spLocks noChangeArrowheads="1"/>
                </p:cNvSpPr>
                <p:nvPr/>
              </p:nvSpPr>
              <p:spPr bwMode="auto">
                <a:xfrm>
                  <a:off x="3813" y="1659"/>
                  <a:ext cx="6" cy="174"/>
                </a:xfrm>
                <a:prstGeom prst="rect">
                  <a:avLst/>
                </a:prstGeom>
                <a:solidFill>
                  <a:srgbClr val="F8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81" name="Rectangle 349"/>
                <p:cNvSpPr>
                  <a:spLocks noChangeArrowheads="1"/>
                </p:cNvSpPr>
                <p:nvPr/>
              </p:nvSpPr>
              <p:spPr bwMode="auto">
                <a:xfrm>
                  <a:off x="3819" y="1659"/>
                  <a:ext cx="6" cy="174"/>
                </a:xfrm>
                <a:prstGeom prst="rect">
                  <a:avLst/>
                </a:prstGeom>
                <a:solidFill>
                  <a:srgbClr val="F9C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82" name="Rectangle 350"/>
                <p:cNvSpPr>
                  <a:spLocks noChangeArrowheads="1"/>
                </p:cNvSpPr>
                <p:nvPr/>
              </p:nvSpPr>
              <p:spPr bwMode="auto">
                <a:xfrm>
                  <a:off x="3825" y="1659"/>
                  <a:ext cx="6" cy="174"/>
                </a:xfrm>
                <a:prstGeom prst="rect">
                  <a:avLst/>
                </a:prstGeom>
                <a:solidFill>
                  <a:srgbClr val="FB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83" name="Rectangle 351"/>
                <p:cNvSpPr>
                  <a:spLocks noChangeArrowheads="1"/>
                </p:cNvSpPr>
                <p:nvPr/>
              </p:nvSpPr>
              <p:spPr bwMode="auto">
                <a:xfrm>
                  <a:off x="3831" y="1659"/>
                  <a:ext cx="6" cy="174"/>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84" name="Rectangle 352"/>
                <p:cNvSpPr>
                  <a:spLocks noChangeArrowheads="1"/>
                </p:cNvSpPr>
                <p:nvPr/>
              </p:nvSpPr>
              <p:spPr bwMode="auto">
                <a:xfrm>
                  <a:off x="3837" y="1659"/>
                  <a:ext cx="6" cy="174"/>
                </a:xfrm>
                <a:prstGeom prst="rect">
                  <a:avLst/>
                </a:prstGeom>
                <a:solidFill>
                  <a:srgbClr val="FE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85" name="Rectangle 353"/>
                <p:cNvSpPr>
                  <a:spLocks noChangeArrowheads="1"/>
                </p:cNvSpPr>
                <p:nvPr/>
              </p:nvSpPr>
              <p:spPr bwMode="auto">
                <a:xfrm>
                  <a:off x="3843" y="1659"/>
                  <a:ext cx="6" cy="174"/>
                </a:xfrm>
                <a:prstGeom prst="rect">
                  <a:avLst/>
                </a:prstGeom>
                <a:solidFill>
                  <a:srgbClr val="FE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86" name="Rectangle 354"/>
                <p:cNvSpPr>
                  <a:spLocks noChangeArrowheads="1"/>
                </p:cNvSpPr>
                <p:nvPr/>
              </p:nvSpPr>
              <p:spPr bwMode="auto">
                <a:xfrm>
                  <a:off x="3849" y="1659"/>
                  <a:ext cx="6" cy="174"/>
                </a:xfrm>
                <a:prstGeom prst="rect">
                  <a:avLst/>
                </a:prstGeom>
                <a:solidFill>
                  <a:srgbClr val="FF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87" name="Rectangle 355"/>
                <p:cNvSpPr>
                  <a:spLocks noChangeArrowheads="1"/>
                </p:cNvSpPr>
                <p:nvPr/>
              </p:nvSpPr>
              <p:spPr bwMode="auto">
                <a:xfrm>
                  <a:off x="3855" y="1659"/>
                  <a:ext cx="6" cy="174"/>
                </a:xfrm>
                <a:prstGeom prst="rect">
                  <a:avLst/>
                </a:prstGeom>
                <a:solidFill>
                  <a:srgbClr val="FE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88" name="Rectangle 356"/>
                <p:cNvSpPr>
                  <a:spLocks noChangeArrowheads="1"/>
                </p:cNvSpPr>
                <p:nvPr/>
              </p:nvSpPr>
              <p:spPr bwMode="auto">
                <a:xfrm>
                  <a:off x="3861" y="1659"/>
                  <a:ext cx="6" cy="174"/>
                </a:xfrm>
                <a:prstGeom prst="rect">
                  <a:avLst/>
                </a:prstGeom>
                <a:solidFill>
                  <a:srgbClr val="FE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89" name="Rectangle 357"/>
                <p:cNvSpPr>
                  <a:spLocks noChangeArrowheads="1"/>
                </p:cNvSpPr>
                <p:nvPr/>
              </p:nvSpPr>
              <p:spPr bwMode="auto">
                <a:xfrm>
                  <a:off x="3867" y="1659"/>
                  <a:ext cx="6" cy="174"/>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90" name="Rectangle 358"/>
                <p:cNvSpPr>
                  <a:spLocks noChangeArrowheads="1"/>
                </p:cNvSpPr>
                <p:nvPr/>
              </p:nvSpPr>
              <p:spPr bwMode="auto">
                <a:xfrm>
                  <a:off x="3873" y="1659"/>
                  <a:ext cx="6" cy="174"/>
                </a:xfrm>
                <a:prstGeom prst="rect">
                  <a:avLst/>
                </a:prstGeom>
                <a:solidFill>
                  <a:srgbClr val="FB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91" name="Rectangle 359"/>
                <p:cNvSpPr>
                  <a:spLocks noChangeArrowheads="1"/>
                </p:cNvSpPr>
                <p:nvPr/>
              </p:nvSpPr>
              <p:spPr bwMode="auto">
                <a:xfrm>
                  <a:off x="3879" y="1659"/>
                  <a:ext cx="6" cy="174"/>
                </a:xfrm>
                <a:prstGeom prst="rect">
                  <a:avLst/>
                </a:prstGeom>
                <a:solidFill>
                  <a:srgbClr val="F9C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92" name="Rectangle 360"/>
                <p:cNvSpPr>
                  <a:spLocks noChangeArrowheads="1"/>
                </p:cNvSpPr>
                <p:nvPr/>
              </p:nvSpPr>
              <p:spPr bwMode="auto">
                <a:xfrm>
                  <a:off x="3885" y="1659"/>
                  <a:ext cx="6" cy="174"/>
                </a:xfrm>
                <a:prstGeom prst="rect">
                  <a:avLst/>
                </a:prstGeom>
                <a:solidFill>
                  <a:srgbClr val="F8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93" name="Rectangle 361"/>
                <p:cNvSpPr>
                  <a:spLocks noChangeArrowheads="1"/>
                </p:cNvSpPr>
                <p:nvPr/>
              </p:nvSpPr>
              <p:spPr bwMode="auto">
                <a:xfrm>
                  <a:off x="3891" y="1659"/>
                  <a:ext cx="6" cy="174"/>
                </a:xfrm>
                <a:prstGeom prst="rect">
                  <a:avLst/>
                </a:prstGeom>
                <a:solidFill>
                  <a:srgbClr val="F5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94" name="Rectangle 362"/>
                <p:cNvSpPr>
                  <a:spLocks noChangeArrowheads="1"/>
                </p:cNvSpPr>
                <p:nvPr/>
              </p:nvSpPr>
              <p:spPr bwMode="auto">
                <a:xfrm>
                  <a:off x="3897" y="1659"/>
                  <a:ext cx="6" cy="174"/>
                </a:xfrm>
                <a:prstGeom prst="rect">
                  <a:avLst/>
                </a:prstGeom>
                <a:solidFill>
                  <a:srgbClr val="F2C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95" name="Rectangle 363"/>
                <p:cNvSpPr>
                  <a:spLocks noChangeArrowheads="1"/>
                </p:cNvSpPr>
                <p:nvPr/>
              </p:nvSpPr>
              <p:spPr bwMode="auto">
                <a:xfrm>
                  <a:off x="3903" y="1659"/>
                  <a:ext cx="6" cy="174"/>
                </a:xfrm>
                <a:prstGeom prst="rect">
                  <a:avLst/>
                </a:prstGeom>
                <a:solidFill>
                  <a:srgbClr val="EFB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96" name="Rectangle 364"/>
                <p:cNvSpPr>
                  <a:spLocks noChangeArrowheads="1"/>
                </p:cNvSpPr>
                <p:nvPr/>
              </p:nvSpPr>
              <p:spPr bwMode="auto">
                <a:xfrm>
                  <a:off x="3909" y="1659"/>
                  <a:ext cx="6" cy="174"/>
                </a:xfrm>
                <a:prstGeom prst="rect">
                  <a:avLst/>
                </a:prstGeom>
                <a:solidFill>
                  <a:srgbClr val="ECB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97" name="Rectangle 365"/>
                <p:cNvSpPr>
                  <a:spLocks noChangeArrowheads="1"/>
                </p:cNvSpPr>
                <p:nvPr/>
              </p:nvSpPr>
              <p:spPr bwMode="auto">
                <a:xfrm>
                  <a:off x="3915" y="1659"/>
                  <a:ext cx="6" cy="174"/>
                </a:xfrm>
                <a:prstGeom prst="rect">
                  <a:avLst/>
                </a:prstGeom>
                <a:solidFill>
                  <a:srgbClr val="E8B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98" name="Rectangle 366"/>
                <p:cNvSpPr>
                  <a:spLocks noChangeArrowheads="1"/>
                </p:cNvSpPr>
                <p:nvPr/>
              </p:nvSpPr>
              <p:spPr bwMode="auto">
                <a:xfrm>
                  <a:off x="3921" y="1659"/>
                  <a:ext cx="6" cy="174"/>
                </a:xfrm>
                <a:prstGeom prst="rect">
                  <a:avLst/>
                </a:prstGeom>
                <a:solidFill>
                  <a:srgbClr val="E3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899" name="Rectangle 367"/>
                <p:cNvSpPr>
                  <a:spLocks noChangeArrowheads="1"/>
                </p:cNvSpPr>
                <p:nvPr/>
              </p:nvSpPr>
              <p:spPr bwMode="auto">
                <a:xfrm>
                  <a:off x="3927" y="1659"/>
                  <a:ext cx="6" cy="174"/>
                </a:xfrm>
                <a:prstGeom prst="rect">
                  <a:avLst/>
                </a:prstGeom>
                <a:solidFill>
                  <a:srgbClr val="DF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00" name="Rectangle 368"/>
                <p:cNvSpPr>
                  <a:spLocks noChangeArrowheads="1"/>
                </p:cNvSpPr>
                <p:nvPr/>
              </p:nvSpPr>
              <p:spPr bwMode="auto">
                <a:xfrm>
                  <a:off x="3933" y="1659"/>
                  <a:ext cx="6" cy="174"/>
                </a:xfrm>
                <a:prstGeom prst="rect">
                  <a:avLst/>
                </a:prstGeom>
                <a:solidFill>
                  <a:srgbClr val="DB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01" name="Rectangle 369"/>
                <p:cNvSpPr>
                  <a:spLocks noChangeArrowheads="1"/>
                </p:cNvSpPr>
                <p:nvPr/>
              </p:nvSpPr>
              <p:spPr bwMode="auto">
                <a:xfrm>
                  <a:off x="3939" y="1659"/>
                  <a:ext cx="6" cy="174"/>
                </a:xfrm>
                <a:prstGeom prst="rect">
                  <a:avLst/>
                </a:prstGeom>
                <a:solidFill>
                  <a:srgbClr val="D6A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02" name="Rectangle 370"/>
                <p:cNvSpPr>
                  <a:spLocks noChangeArrowheads="1"/>
                </p:cNvSpPr>
                <p:nvPr/>
              </p:nvSpPr>
              <p:spPr bwMode="auto">
                <a:xfrm>
                  <a:off x="3945" y="1659"/>
                  <a:ext cx="6" cy="174"/>
                </a:xfrm>
                <a:prstGeom prst="rect">
                  <a:avLst/>
                </a:prstGeom>
                <a:solidFill>
                  <a:srgbClr val="D1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03" name="Rectangle 371"/>
                <p:cNvSpPr>
                  <a:spLocks noChangeArrowheads="1"/>
                </p:cNvSpPr>
                <p:nvPr/>
              </p:nvSpPr>
              <p:spPr bwMode="auto">
                <a:xfrm>
                  <a:off x="3951" y="1659"/>
                  <a:ext cx="6" cy="174"/>
                </a:xfrm>
                <a:prstGeom prst="rect">
                  <a:avLst/>
                </a:prstGeom>
                <a:solidFill>
                  <a:srgbClr val="CCA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04" name="Rectangle 372"/>
                <p:cNvSpPr>
                  <a:spLocks noChangeArrowheads="1"/>
                </p:cNvSpPr>
                <p:nvPr/>
              </p:nvSpPr>
              <p:spPr bwMode="auto">
                <a:xfrm>
                  <a:off x="3957" y="1659"/>
                  <a:ext cx="6" cy="174"/>
                </a:xfrm>
                <a:prstGeom prst="rect">
                  <a:avLst/>
                </a:prstGeom>
                <a:solidFill>
                  <a:srgbClr val="C8A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05" name="Rectangle 373"/>
                <p:cNvSpPr>
                  <a:spLocks noChangeArrowheads="1"/>
                </p:cNvSpPr>
                <p:nvPr/>
              </p:nvSpPr>
              <p:spPr bwMode="auto">
                <a:xfrm>
                  <a:off x="3963" y="1659"/>
                  <a:ext cx="6" cy="174"/>
                </a:xfrm>
                <a:prstGeom prst="rect">
                  <a:avLst/>
                </a:prstGeom>
                <a:solidFill>
                  <a:srgbClr val="C49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06" name="Rectangle 374"/>
                <p:cNvSpPr>
                  <a:spLocks noChangeArrowheads="1"/>
                </p:cNvSpPr>
                <p:nvPr/>
              </p:nvSpPr>
              <p:spPr bwMode="auto">
                <a:xfrm>
                  <a:off x="3969" y="1659"/>
                  <a:ext cx="6" cy="174"/>
                </a:xfrm>
                <a:prstGeom prst="rect">
                  <a:avLst/>
                </a:prstGeom>
                <a:solidFill>
                  <a:srgbClr val="C09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07" name="Rectangle 375"/>
                <p:cNvSpPr>
                  <a:spLocks noChangeArrowheads="1"/>
                </p:cNvSpPr>
                <p:nvPr/>
              </p:nvSpPr>
              <p:spPr bwMode="auto">
                <a:xfrm>
                  <a:off x="3975" y="1659"/>
                  <a:ext cx="6" cy="174"/>
                </a:xfrm>
                <a:prstGeom prst="rect">
                  <a:avLst/>
                </a:prstGeom>
                <a:solidFill>
                  <a:srgbClr val="B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08" name="Rectangle 376"/>
                <p:cNvSpPr>
                  <a:spLocks noChangeArrowheads="1"/>
                </p:cNvSpPr>
                <p:nvPr/>
              </p:nvSpPr>
              <p:spPr bwMode="auto">
                <a:xfrm>
                  <a:off x="3981" y="1659"/>
                  <a:ext cx="6" cy="174"/>
                </a:xfrm>
                <a:prstGeom prst="rect">
                  <a:avLst/>
                </a:prstGeom>
                <a:solidFill>
                  <a:srgbClr val="BA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09" name="Rectangle 377"/>
                <p:cNvSpPr>
                  <a:spLocks noChangeArrowheads="1"/>
                </p:cNvSpPr>
                <p:nvPr/>
              </p:nvSpPr>
              <p:spPr bwMode="auto">
                <a:xfrm>
                  <a:off x="3987" y="1659"/>
                  <a:ext cx="6" cy="174"/>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10" name="Rectangle 378"/>
                <p:cNvSpPr>
                  <a:spLocks noChangeArrowheads="1"/>
                </p:cNvSpPr>
                <p:nvPr/>
              </p:nvSpPr>
              <p:spPr bwMode="auto">
                <a:xfrm>
                  <a:off x="3993" y="1659"/>
                  <a:ext cx="6" cy="174"/>
                </a:xfrm>
                <a:prstGeom prst="rect">
                  <a:avLst/>
                </a:prstGeom>
                <a:solidFill>
                  <a:srgbClr val="B6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11" name="Rectangle 379"/>
                <p:cNvSpPr>
                  <a:spLocks noChangeArrowheads="1"/>
                </p:cNvSpPr>
                <p:nvPr/>
              </p:nvSpPr>
              <p:spPr bwMode="auto">
                <a:xfrm>
                  <a:off x="3999" y="1659"/>
                  <a:ext cx="6" cy="174"/>
                </a:xfrm>
                <a:prstGeom prst="rect">
                  <a:avLst/>
                </a:prstGeom>
                <a:solidFill>
                  <a:srgbClr val="B4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12" name="Rectangle 380"/>
                <p:cNvSpPr>
                  <a:spLocks noChangeArrowheads="1"/>
                </p:cNvSpPr>
                <p:nvPr/>
              </p:nvSpPr>
              <p:spPr bwMode="auto">
                <a:xfrm>
                  <a:off x="4005" y="1659"/>
                  <a:ext cx="6" cy="174"/>
                </a:xfrm>
                <a:prstGeom prst="rect">
                  <a:avLst/>
                </a:prstGeom>
                <a:solidFill>
                  <a:srgbClr val="B3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13" name="Rectangle 381"/>
                <p:cNvSpPr>
                  <a:spLocks noChangeArrowheads="1"/>
                </p:cNvSpPr>
                <p:nvPr/>
              </p:nvSpPr>
              <p:spPr bwMode="auto">
                <a:xfrm>
                  <a:off x="4167" y="1659"/>
                  <a:ext cx="6" cy="180"/>
                </a:xfrm>
                <a:prstGeom prst="rect">
                  <a:avLst/>
                </a:prstGeom>
                <a:solidFill>
                  <a:srgbClr val="B28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14" name="Rectangle 382"/>
                <p:cNvSpPr>
                  <a:spLocks noChangeArrowheads="1"/>
                </p:cNvSpPr>
                <p:nvPr/>
              </p:nvSpPr>
              <p:spPr bwMode="auto">
                <a:xfrm>
                  <a:off x="4173" y="1659"/>
                  <a:ext cx="6" cy="180"/>
                </a:xfrm>
                <a:prstGeom prst="rect">
                  <a:avLst/>
                </a:prstGeom>
                <a:solidFill>
                  <a:srgbClr val="B3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15" name="Rectangle 383"/>
                <p:cNvSpPr>
                  <a:spLocks noChangeArrowheads="1"/>
                </p:cNvSpPr>
                <p:nvPr/>
              </p:nvSpPr>
              <p:spPr bwMode="auto">
                <a:xfrm>
                  <a:off x="4179" y="1659"/>
                  <a:ext cx="6" cy="180"/>
                </a:xfrm>
                <a:prstGeom prst="rect">
                  <a:avLst/>
                </a:prstGeom>
                <a:solidFill>
                  <a:srgbClr val="B4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16" name="Rectangle 384"/>
                <p:cNvSpPr>
                  <a:spLocks noChangeArrowheads="1"/>
                </p:cNvSpPr>
                <p:nvPr/>
              </p:nvSpPr>
              <p:spPr bwMode="auto">
                <a:xfrm>
                  <a:off x="4185" y="1659"/>
                  <a:ext cx="6" cy="180"/>
                </a:xfrm>
                <a:prstGeom prst="rect">
                  <a:avLst/>
                </a:prstGeom>
                <a:solidFill>
                  <a:srgbClr val="B6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17" name="Rectangle 385"/>
                <p:cNvSpPr>
                  <a:spLocks noChangeArrowheads="1"/>
                </p:cNvSpPr>
                <p:nvPr/>
              </p:nvSpPr>
              <p:spPr bwMode="auto">
                <a:xfrm>
                  <a:off x="4191" y="1659"/>
                  <a:ext cx="6" cy="180"/>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18" name="Rectangle 386"/>
                <p:cNvSpPr>
                  <a:spLocks noChangeArrowheads="1"/>
                </p:cNvSpPr>
                <p:nvPr/>
              </p:nvSpPr>
              <p:spPr bwMode="auto">
                <a:xfrm>
                  <a:off x="4197" y="1659"/>
                  <a:ext cx="6" cy="180"/>
                </a:xfrm>
                <a:prstGeom prst="rect">
                  <a:avLst/>
                </a:prstGeom>
                <a:solidFill>
                  <a:srgbClr val="BA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19" name="Rectangle 387"/>
                <p:cNvSpPr>
                  <a:spLocks noChangeArrowheads="1"/>
                </p:cNvSpPr>
                <p:nvPr/>
              </p:nvSpPr>
              <p:spPr bwMode="auto">
                <a:xfrm>
                  <a:off x="4203" y="1659"/>
                  <a:ext cx="6" cy="180"/>
                </a:xfrm>
                <a:prstGeom prst="rect">
                  <a:avLst/>
                </a:prstGeom>
                <a:solidFill>
                  <a:srgbClr val="B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20" name="Rectangle 388"/>
                <p:cNvSpPr>
                  <a:spLocks noChangeArrowheads="1"/>
                </p:cNvSpPr>
                <p:nvPr/>
              </p:nvSpPr>
              <p:spPr bwMode="auto">
                <a:xfrm>
                  <a:off x="4209" y="1659"/>
                  <a:ext cx="6" cy="180"/>
                </a:xfrm>
                <a:prstGeom prst="rect">
                  <a:avLst/>
                </a:prstGeom>
                <a:solidFill>
                  <a:srgbClr val="C09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21" name="Rectangle 389"/>
                <p:cNvSpPr>
                  <a:spLocks noChangeArrowheads="1"/>
                </p:cNvSpPr>
                <p:nvPr/>
              </p:nvSpPr>
              <p:spPr bwMode="auto">
                <a:xfrm>
                  <a:off x="4215" y="1659"/>
                  <a:ext cx="6" cy="180"/>
                </a:xfrm>
                <a:prstGeom prst="rect">
                  <a:avLst/>
                </a:prstGeom>
                <a:solidFill>
                  <a:srgbClr val="C49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22" name="Rectangle 390"/>
                <p:cNvSpPr>
                  <a:spLocks noChangeArrowheads="1"/>
                </p:cNvSpPr>
                <p:nvPr/>
              </p:nvSpPr>
              <p:spPr bwMode="auto">
                <a:xfrm>
                  <a:off x="4221" y="1659"/>
                  <a:ext cx="6" cy="180"/>
                </a:xfrm>
                <a:prstGeom prst="rect">
                  <a:avLst/>
                </a:prstGeom>
                <a:solidFill>
                  <a:srgbClr val="C8A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23" name="Rectangle 391"/>
                <p:cNvSpPr>
                  <a:spLocks noChangeArrowheads="1"/>
                </p:cNvSpPr>
                <p:nvPr/>
              </p:nvSpPr>
              <p:spPr bwMode="auto">
                <a:xfrm>
                  <a:off x="4227" y="1659"/>
                  <a:ext cx="6" cy="180"/>
                </a:xfrm>
                <a:prstGeom prst="rect">
                  <a:avLst/>
                </a:prstGeom>
                <a:solidFill>
                  <a:srgbClr val="CCA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24" name="Rectangle 392"/>
                <p:cNvSpPr>
                  <a:spLocks noChangeArrowheads="1"/>
                </p:cNvSpPr>
                <p:nvPr/>
              </p:nvSpPr>
              <p:spPr bwMode="auto">
                <a:xfrm>
                  <a:off x="4233" y="1659"/>
                  <a:ext cx="6" cy="180"/>
                </a:xfrm>
                <a:prstGeom prst="rect">
                  <a:avLst/>
                </a:prstGeom>
                <a:solidFill>
                  <a:srgbClr val="D1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25" name="Rectangle 393"/>
                <p:cNvSpPr>
                  <a:spLocks noChangeArrowheads="1"/>
                </p:cNvSpPr>
                <p:nvPr/>
              </p:nvSpPr>
              <p:spPr bwMode="auto">
                <a:xfrm>
                  <a:off x="4239" y="1659"/>
                  <a:ext cx="6" cy="180"/>
                </a:xfrm>
                <a:prstGeom prst="rect">
                  <a:avLst/>
                </a:prstGeom>
                <a:solidFill>
                  <a:srgbClr val="D6A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26" name="Rectangle 394"/>
                <p:cNvSpPr>
                  <a:spLocks noChangeArrowheads="1"/>
                </p:cNvSpPr>
                <p:nvPr/>
              </p:nvSpPr>
              <p:spPr bwMode="auto">
                <a:xfrm>
                  <a:off x="4245" y="1659"/>
                  <a:ext cx="6" cy="180"/>
                </a:xfrm>
                <a:prstGeom prst="rect">
                  <a:avLst/>
                </a:prstGeom>
                <a:solidFill>
                  <a:srgbClr val="DB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27" name="Rectangle 395"/>
                <p:cNvSpPr>
                  <a:spLocks noChangeArrowheads="1"/>
                </p:cNvSpPr>
                <p:nvPr/>
              </p:nvSpPr>
              <p:spPr bwMode="auto">
                <a:xfrm>
                  <a:off x="4251" y="1659"/>
                  <a:ext cx="6" cy="180"/>
                </a:xfrm>
                <a:prstGeom prst="rect">
                  <a:avLst/>
                </a:prstGeom>
                <a:solidFill>
                  <a:srgbClr val="DF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28" name="Rectangle 396"/>
                <p:cNvSpPr>
                  <a:spLocks noChangeArrowheads="1"/>
                </p:cNvSpPr>
                <p:nvPr/>
              </p:nvSpPr>
              <p:spPr bwMode="auto">
                <a:xfrm>
                  <a:off x="4257" y="1659"/>
                  <a:ext cx="6" cy="180"/>
                </a:xfrm>
                <a:prstGeom prst="rect">
                  <a:avLst/>
                </a:prstGeom>
                <a:solidFill>
                  <a:srgbClr val="E3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29" name="Rectangle 397"/>
                <p:cNvSpPr>
                  <a:spLocks noChangeArrowheads="1"/>
                </p:cNvSpPr>
                <p:nvPr/>
              </p:nvSpPr>
              <p:spPr bwMode="auto">
                <a:xfrm>
                  <a:off x="4263" y="1659"/>
                  <a:ext cx="6" cy="180"/>
                </a:xfrm>
                <a:prstGeom prst="rect">
                  <a:avLst/>
                </a:prstGeom>
                <a:solidFill>
                  <a:srgbClr val="E8B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30" name="Rectangle 398"/>
                <p:cNvSpPr>
                  <a:spLocks noChangeArrowheads="1"/>
                </p:cNvSpPr>
                <p:nvPr/>
              </p:nvSpPr>
              <p:spPr bwMode="auto">
                <a:xfrm>
                  <a:off x="4269" y="1659"/>
                  <a:ext cx="6" cy="180"/>
                </a:xfrm>
                <a:prstGeom prst="rect">
                  <a:avLst/>
                </a:prstGeom>
                <a:solidFill>
                  <a:srgbClr val="ECB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31" name="Rectangle 399"/>
                <p:cNvSpPr>
                  <a:spLocks noChangeArrowheads="1"/>
                </p:cNvSpPr>
                <p:nvPr/>
              </p:nvSpPr>
              <p:spPr bwMode="auto">
                <a:xfrm>
                  <a:off x="4275" y="1659"/>
                  <a:ext cx="6" cy="180"/>
                </a:xfrm>
                <a:prstGeom prst="rect">
                  <a:avLst/>
                </a:prstGeom>
                <a:solidFill>
                  <a:srgbClr val="EFB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32" name="Rectangle 400"/>
                <p:cNvSpPr>
                  <a:spLocks noChangeArrowheads="1"/>
                </p:cNvSpPr>
                <p:nvPr/>
              </p:nvSpPr>
              <p:spPr bwMode="auto">
                <a:xfrm>
                  <a:off x="4281" y="1659"/>
                  <a:ext cx="6" cy="180"/>
                </a:xfrm>
                <a:prstGeom prst="rect">
                  <a:avLst/>
                </a:prstGeom>
                <a:solidFill>
                  <a:srgbClr val="F2C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33" name="Rectangle 401"/>
                <p:cNvSpPr>
                  <a:spLocks noChangeArrowheads="1"/>
                </p:cNvSpPr>
                <p:nvPr/>
              </p:nvSpPr>
              <p:spPr bwMode="auto">
                <a:xfrm>
                  <a:off x="4287" y="1659"/>
                  <a:ext cx="6" cy="180"/>
                </a:xfrm>
                <a:prstGeom prst="rect">
                  <a:avLst/>
                </a:prstGeom>
                <a:solidFill>
                  <a:srgbClr val="F5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34" name="Rectangle 402"/>
                <p:cNvSpPr>
                  <a:spLocks noChangeArrowheads="1"/>
                </p:cNvSpPr>
                <p:nvPr/>
              </p:nvSpPr>
              <p:spPr bwMode="auto">
                <a:xfrm>
                  <a:off x="4293" y="1659"/>
                  <a:ext cx="6" cy="180"/>
                </a:xfrm>
                <a:prstGeom prst="rect">
                  <a:avLst/>
                </a:prstGeom>
                <a:solidFill>
                  <a:srgbClr val="F8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35" name="Rectangle 403"/>
                <p:cNvSpPr>
                  <a:spLocks noChangeArrowheads="1"/>
                </p:cNvSpPr>
                <p:nvPr/>
              </p:nvSpPr>
              <p:spPr bwMode="auto">
                <a:xfrm>
                  <a:off x="4299" y="1659"/>
                  <a:ext cx="6" cy="180"/>
                </a:xfrm>
                <a:prstGeom prst="rect">
                  <a:avLst/>
                </a:prstGeom>
                <a:solidFill>
                  <a:srgbClr val="F9C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36" name="Rectangle 404"/>
                <p:cNvSpPr>
                  <a:spLocks noChangeArrowheads="1"/>
                </p:cNvSpPr>
                <p:nvPr/>
              </p:nvSpPr>
              <p:spPr bwMode="auto">
                <a:xfrm>
                  <a:off x="4305" y="1659"/>
                  <a:ext cx="6" cy="180"/>
                </a:xfrm>
                <a:prstGeom prst="rect">
                  <a:avLst/>
                </a:prstGeom>
                <a:solidFill>
                  <a:srgbClr val="FB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37" name="Rectangle 405"/>
                <p:cNvSpPr>
                  <a:spLocks noChangeArrowheads="1"/>
                </p:cNvSpPr>
                <p:nvPr/>
              </p:nvSpPr>
              <p:spPr bwMode="auto">
                <a:xfrm>
                  <a:off x="4311" y="1659"/>
                  <a:ext cx="6" cy="180"/>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38" name="Rectangle 406"/>
                <p:cNvSpPr>
                  <a:spLocks noChangeArrowheads="1"/>
                </p:cNvSpPr>
                <p:nvPr/>
              </p:nvSpPr>
              <p:spPr bwMode="auto">
                <a:xfrm>
                  <a:off x="4317" y="1659"/>
                  <a:ext cx="6" cy="180"/>
                </a:xfrm>
                <a:prstGeom prst="rect">
                  <a:avLst/>
                </a:prstGeom>
                <a:solidFill>
                  <a:srgbClr val="FE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39" name="Rectangle 407"/>
                <p:cNvSpPr>
                  <a:spLocks noChangeArrowheads="1"/>
                </p:cNvSpPr>
                <p:nvPr/>
              </p:nvSpPr>
              <p:spPr bwMode="auto">
                <a:xfrm>
                  <a:off x="4323" y="1659"/>
                  <a:ext cx="6" cy="180"/>
                </a:xfrm>
                <a:prstGeom prst="rect">
                  <a:avLst/>
                </a:prstGeom>
                <a:solidFill>
                  <a:srgbClr val="FE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940" name="Rectangle 408"/>
                <p:cNvSpPr>
                  <a:spLocks noChangeArrowheads="1"/>
                </p:cNvSpPr>
                <p:nvPr/>
              </p:nvSpPr>
              <p:spPr bwMode="auto">
                <a:xfrm>
                  <a:off x="4329" y="1659"/>
                  <a:ext cx="6" cy="180"/>
                </a:xfrm>
                <a:prstGeom prst="rect">
                  <a:avLst/>
                </a:prstGeom>
                <a:solidFill>
                  <a:srgbClr val="FF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grpSp>
          <p:sp>
            <p:nvSpPr>
              <p:cNvPr id="585" name="Rectangle 410"/>
              <p:cNvSpPr>
                <a:spLocks noChangeArrowheads="1"/>
              </p:cNvSpPr>
              <p:nvPr/>
            </p:nvSpPr>
            <p:spPr bwMode="auto">
              <a:xfrm>
                <a:off x="4335" y="1659"/>
                <a:ext cx="6" cy="180"/>
              </a:xfrm>
              <a:prstGeom prst="rect">
                <a:avLst/>
              </a:prstGeom>
              <a:solidFill>
                <a:srgbClr val="FE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586" name="Rectangle 411"/>
              <p:cNvSpPr>
                <a:spLocks noChangeArrowheads="1"/>
              </p:cNvSpPr>
              <p:nvPr/>
            </p:nvSpPr>
            <p:spPr bwMode="auto">
              <a:xfrm>
                <a:off x="4341" y="1659"/>
                <a:ext cx="6" cy="180"/>
              </a:xfrm>
              <a:prstGeom prst="rect">
                <a:avLst/>
              </a:prstGeom>
              <a:solidFill>
                <a:srgbClr val="FE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587" name="Rectangle 412"/>
              <p:cNvSpPr>
                <a:spLocks noChangeArrowheads="1"/>
              </p:cNvSpPr>
              <p:nvPr/>
            </p:nvSpPr>
            <p:spPr bwMode="auto">
              <a:xfrm>
                <a:off x="4347" y="1659"/>
                <a:ext cx="6" cy="180"/>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588" name="Rectangle 413"/>
              <p:cNvSpPr>
                <a:spLocks noChangeArrowheads="1"/>
              </p:cNvSpPr>
              <p:nvPr/>
            </p:nvSpPr>
            <p:spPr bwMode="auto">
              <a:xfrm>
                <a:off x="4353" y="1659"/>
                <a:ext cx="6" cy="180"/>
              </a:xfrm>
              <a:prstGeom prst="rect">
                <a:avLst/>
              </a:prstGeom>
              <a:solidFill>
                <a:srgbClr val="FB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589" name="Rectangle 414"/>
              <p:cNvSpPr>
                <a:spLocks noChangeArrowheads="1"/>
              </p:cNvSpPr>
              <p:nvPr/>
            </p:nvSpPr>
            <p:spPr bwMode="auto">
              <a:xfrm>
                <a:off x="4359" y="1659"/>
                <a:ext cx="6" cy="180"/>
              </a:xfrm>
              <a:prstGeom prst="rect">
                <a:avLst/>
              </a:prstGeom>
              <a:solidFill>
                <a:srgbClr val="F9C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590" name="Rectangle 415"/>
              <p:cNvSpPr>
                <a:spLocks noChangeArrowheads="1"/>
              </p:cNvSpPr>
              <p:nvPr/>
            </p:nvSpPr>
            <p:spPr bwMode="auto">
              <a:xfrm>
                <a:off x="4365" y="1659"/>
                <a:ext cx="6" cy="180"/>
              </a:xfrm>
              <a:prstGeom prst="rect">
                <a:avLst/>
              </a:prstGeom>
              <a:solidFill>
                <a:srgbClr val="F8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591" name="Rectangle 416"/>
              <p:cNvSpPr>
                <a:spLocks noChangeArrowheads="1"/>
              </p:cNvSpPr>
              <p:nvPr/>
            </p:nvSpPr>
            <p:spPr bwMode="auto">
              <a:xfrm>
                <a:off x="4371" y="1659"/>
                <a:ext cx="6" cy="180"/>
              </a:xfrm>
              <a:prstGeom prst="rect">
                <a:avLst/>
              </a:prstGeom>
              <a:solidFill>
                <a:srgbClr val="F5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592" name="Rectangle 417"/>
              <p:cNvSpPr>
                <a:spLocks noChangeArrowheads="1"/>
              </p:cNvSpPr>
              <p:nvPr/>
            </p:nvSpPr>
            <p:spPr bwMode="auto">
              <a:xfrm>
                <a:off x="4377" y="1659"/>
                <a:ext cx="6" cy="180"/>
              </a:xfrm>
              <a:prstGeom prst="rect">
                <a:avLst/>
              </a:prstGeom>
              <a:solidFill>
                <a:srgbClr val="F2C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593" name="Rectangle 418"/>
              <p:cNvSpPr>
                <a:spLocks noChangeArrowheads="1"/>
              </p:cNvSpPr>
              <p:nvPr/>
            </p:nvSpPr>
            <p:spPr bwMode="auto">
              <a:xfrm>
                <a:off x="4383" y="1659"/>
                <a:ext cx="6" cy="180"/>
              </a:xfrm>
              <a:prstGeom prst="rect">
                <a:avLst/>
              </a:prstGeom>
              <a:solidFill>
                <a:srgbClr val="EFB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594" name="Rectangle 419"/>
              <p:cNvSpPr>
                <a:spLocks noChangeArrowheads="1"/>
              </p:cNvSpPr>
              <p:nvPr/>
            </p:nvSpPr>
            <p:spPr bwMode="auto">
              <a:xfrm>
                <a:off x="4389" y="1659"/>
                <a:ext cx="6" cy="180"/>
              </a:xfrm>
              <a:prstGeom prst="rect">
                <a:avLst/>
              </a:prstGeom>
              <a:solidFill>
                <a:srgbClr val="ECB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595" name="Rectangle 420"/>
              <p:cNvSpPr>
                <a:spLocks noChangeArrowheads="1"/>
              </p:cNvSpPr>
              <p:nvPr/>
            </p:nvSpPr>
            <p:spPr bwMode="auto">
              <a:xfrm>
                <a:off x="4395" y="1659"/>
                <a:ext cx="6" cy="180"/>
              </a:xfrm>
              <a:prstGeom prst="rect">
                <a:avLst/>
              </a:prstGeom>
              <a:solidFill>
                <a:srgbClr val="E8B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596" name="Rectangle 421"/>
              <p:cNvSpPr>
                <a:spLocks noChangeArrowheads="1"/>
              </p:cNvSpPr>
              <p:nvPr/>
            </p:nvSpPr>
            <p:spPr bwMode="auto">
              <a:xfrm>
                <a:off x="4401" y="1659"/>
                <a:ext cx="6" cy="180"/>
              </a:xfrm>
              <a:prstGeom prst="rect">
                <a:avLst/>
              </a:prstGeom>
              <a:solidFill>
                <a:srgbClr val="E3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597" name="Rectangle 422"/>
              <p:cNvSpPr>
                <a:spLocks noChangeArrowheads="1"/>
              </p:cNvSpPr>
              <p:nvPr/>
            </p:nvSpPr>
            <p:spPr bwMode="auto">
              <a:xfrm>
                <a:off x="4407" y="1659"/>
                <a:ext cx="6" cy="180"/>
              </a:xfrm>
              <a:prstGeom prst="rect">
                <a:avLst/>
              </a:prstGeom>
              <a:solidFill>
                <a:srgbClr val="DF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598" name="Rectangle 423"/>
              <p:cNvSpPr>
                <a:spLocks noChangeArrowheads="1"/>
              </p:cNvSpPr>
              <p:nvPr/>
            </p:nvSpPr>
            <p:spPr bwMode="auto">
              <a:xfrm>
                <a:off x="4413" y="1659"/>
                <a:ext cx="6" cy="180"/>
              </a:xfrm>
              <a:prstGeom prst="rect">
                <a:avLst/>
              </a:prstGeom>
              <a:solidFill>
                <a:srgbClr val="DB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599" name="Rectangle 424"/>
              <p:cNvSpPr>
                <a:spLocks noChangeArrowheads="1"/>
              </p:cNvSpPr>
              <p:nvPr/>
            </p:nvSpPr>
            <p:spPr bwMode="auto">
              <a:xfrm>
                <a:off x="4419" y="1659"/>
                <a:ext cx="6" cy="180"/>
              </a:xfrm>
              <a:prstGeom prst="rect">
                <a:avLst/>
              </a:prstGeom>
              <a:solidFill>
                <a:srgbClr val="D6A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00" name="Rectangle 425"/>
              <p:cNvSpPr>
                <a:spLocks noChangeArrowheads="1"/>
              </p:cNvSpPr>
              <p:nvPr/>
            </p:nvSpPr>
            <p:spPr bwMode="auto">
              <a:xfrm>
                <a:off x="4425" y="1659"/>
                <a:ext cx="6" cy="180"/>
              </a:xfrm>
              <a:prstGeom prst="rect">
                <a:avLst/>
              </a:prstGeom>
              <a:solidFill>
                <a:srgbClr val="D1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01" name="Rectangle 426"/>
              <p:cNvSpPr>
                <a:spLocks noChangeArrowheads="1"/>
              </p:cNvSpPr>
              <p:nvPr/>
            </p:nvSpPr>
            <p:spPr bwMode="auto">
              <a:xfrm>
                <a:off x="4431" y="1659"/>
                <a:ext cx="6" cy="180"/>
              </a:xfrm>
              <a:prstGeom prst="rect">
                <a:avLst/>
              </a:prstGeom>
              <a:solidFill>
                <a:srgbClr val="CCA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02" name="Rectangle 427"/>
              <p:cNvSpPr>
                <a:spLocks noChangeArrowheads="1"/>
              </p:cNvSpPr>
              <p:nvPr/>
            </p:nvSpPr>
            <p:spPr bwMode="auto">
              <a:xfrm>
                <a:off x="4437" y="1659"/>
                <a:ext cx="6" cy="180"/>
              </a:xfrm>
              <a:prstGeom prst="rect">
                <a:avLst/>
              </a:prstGeom>
              <a:solidFill>
                <a:srgbClr val="C8A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03" name="Rectangle 428"/>
              <p:cNvSpPr>
                <a:spLocks noChangeArrowheads="1"/>
              </p:cNvSpPr>
              <p:nvPr/>
            </p:nvSpPr>
            <p:spPr bwMode="auto">
              <a:xfrm>
                <a:off x="4443" y="1659"/>
                <a:ext cx="6" cy="180"/>
              </a:xfrm>
              <a:prstGeom prst="rect">
                <a:avLst/>
              </a:prstGeom>
              <a:solidFill>
                <a:srgbClr val="C49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04" name="Rectangle 429"/>
              <p:cNvSpPr>
                <a:spLocks noChangeArrowheads="1"/>
              </p:cNvSpPr>
              <p:nvPr/>
            </p:nvSpPr>
            <p:spPr bwMode="auto">
              <a:xfrm>
                <a:off x="4449" y="1659"/>
                <a:ext cx="6" cy="180"/>
              </a:xfrm>
              <a:prstGeom prst="rect">
                <a:avLst/>
              </a:prstGeom>
              <a:solidFill>
                <a:srgbClr val="C09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05" name="Rectangle 430"/>
              <p:cNvSpPr>
                <a:spLocks noChangeArrowheads="1"/>
              </p:cNvSpPr>
              <p:nvPr/>
            </p:nvSpPr>
            <p:spPr bwMode="auto">
              <a:xfrm>
                <a:off x="4455" y="1659"/>
                <a:ext cx="6" cy="180"/>
              </a:xfrm>
              <a:prstGeom prst="rect">
                <a:avLst/>
              </a:prstGeom>
              <a:solidFill>
                <a:srgbClr val="B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06" name="Rectangle 431"/>
              <p:cNvSpPr>
                <a:spLocks noChangeArrowheads="1"/>
              </p:cNvSpPr>
              <p:nvPr/>
            </p:nvSpPr>
            <p:spPr bwMode="auto">
              <a:xfrm>
                <a:off x="4461" y="1659"/>
                <a:ext cx="6" cy="180"/>
              </a:xfrm>
              <a:prstGeom prst="rect">
                <a:avLst/>
              </a:prstGeom>
              <a:solidFill>
                <a:srgbClr val="BA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07" name="Rectangle 432"/>
              <p:cNvSpPr>
                <a:spLocks noChangeArrowheads="1"/>
              </p:cNvSpPr>
              <p:nvPr/>
            </p:nvSpPr>
            <p:spPr bwMode="auto">
              <a:xfrm>
                <a:off x="4467" y="1659"/>
                <a:ext cx="6" cy="180"/>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08" name="Rectangle 433"/>
              <p:cNvSpPr>
                <a:spLocks noChangeArrowheads="1"/>
              </p:cNvSpPr>
              <p:nvPr/>
            </p:nvSpPr>
            <p:spPr bwMode="auto">
              <a:xfrm>
                <a:off x="4473" y="1659"/>
                <a:ext cx="6" cy="180"/>
              </a:xfrm>
              <a:prstGeom prst="rect">
                <a:avLst/>
              </a:prstGeom>
              <a:solidFill>
                <a:srgbClr val="B6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09" name="Rectangle 434"/>
              <p:cNvSpPr>
                <a:spLocks noChangeArrowheads="1"/>
              </p:cNvSpPr>
              <p:nvPr/>
            </p:nvSpPr>
            <p:spPr bwMode="auto">
              <a:xfrm>
                <a:off x="4479" y="1659"/>
                <a:ext cx="6" cy="180"/>
              </a:xfrm>
              <a:prstGeom prst="rect">
                <a:avLst/>
              </a:prstGeom>
              <a:solidFill>
                <a:srgbClr val="B4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10" name="Rectangle 435"/>
              <p:cNvSpPr>
                <a:spLocks noChangeArrowheads="1"/>
              </p:cNvSpPr>
              <p:nvPr/>
            </p:nvSpPr>
            <p:spPr bwMode="auto">
              <a:xfrm>
                <a:off x="4485" y="1659"/>
                <a:ext cx="6" cy="180"/>
              </a:xfrm>
              <a:prstGeom prst="rect">
                <a:avLst/>
              </a:prstGeom>
              <a:solidFill>
                <a:srgbClr val="B3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11" name="Rectangle 436"/>
              <p:cNvSpPr>
                <a:spLocks noChangeArrowheads="1"/>
              </p:cNvSpPr>
              <p:nvPr/>
            </p:nvSpPr>
            <p:spPr bwMode="auto">
              <a:xfrm>
                <a:off x="4647" y="1569"/>
                <a:ext cx="6" cy="90"/>
              </a:xfrm>
              <a:prstGeom prst="rect">
                <a:avLst/>
              </a:prstGeom>
              <a:solidFill>
                <a:srgbClr val="B28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12" name="Rectangle 437"/>
              <p:cNvSpPr>
                <a:spLocks noChangeArrowheads="1"/>
              </p:cNvSpPr>
              <p:nvPr/>
            </p:nvSpPr>
            <p:spPr bwMode="auto">
              <a:xfrm>
                <a:off x="4653" y="1569"/>
                <a:ext cx="6" cy="90"/>
              </a:xfrm>
              <a:prstGeom prst="rect">
                <a:avLst/>
              </a:prstGeom>
              <a:solidFill>
                <a:srgbClr val="B3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13" name="Rectangle 438"/>
              <p:cNvSpPr>
                <a:spLocks noChangeArrowheads="1"/>
              </p:cNvSpPr>
              <p:nvPr/>
            </p:nvSpPr>
            <p:spPr bwMode="auto">
              <a:xfrm>
                <a:off x="4659" y="1569"/>
                <a:ext cx="6" cy="90"/>
              </a:xfrm>
              <a:prstGeom prst="rect">
                <a:avLst/>
              </a:prstGeom>
              <a:solidFill>
                <a:srgbClr val="B4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14" name="Rectangle 439"/>
              <p:cNvSpPr>
                <a:spLocks noChangeArrowheads="1"/>
              </p:cNvSpPr>
              <p:nvPr/>
            </p:nvSpPr>
            <p:spPr bwMode="auto">
              <a:xfrm>
                <a:off x="4665" y="1569"/>
                <a:ext cx="6" cy="90"/>
              </a:xfrm>
              <a:prstGeom prst="rect">
                <a:avLst/>
              </a:prstGeom>
              <a:solidFill>
                <a:srgbClr val="B6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15" name="Rectangle 440"/>
              <p:cNvSpPr>
                <a:spLocks noChangeArrowheads="1"/>
              </p:cNvSpPr>
              <p:nvPr/>
            </p:nvSpPr>
            <p:spPr bwMode="auto">
              <a:xfrm>
                <a:off x="4671" y="1569"/>
                <a:ext cx="6" cy="90"/>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16" name="Rectangle 441"/>
              <p:cNvSpPr>
                <a:spLocks noChangeArrowheads="1"/>
              </p:cNvSpPr>
              <p:nvPr/>
            </p:nvSpPr>
            <p:spPr bwMode="auto">
              <a:xfrm>
                <a:off x="4677" y="1569"/>
                <a:ext cx="6" cy="90"/>
              </a:xfrm>
              <a:prstGeom prst="rect">
                <a:avLst/>
              </a:prstGeom>
              <a:solidFill>
                <a:srgbClr val="BA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17" name="Rectangle 442"/>
              <p:cNvSpPr>
                <a:spLocks noChangeArrowheads="1"/>
              </p:cNvSpPr>
              <p:nvPr/>
            </p:nvSpPr>
            <p:spPr bwMode="auto">
              <a:xfrm>
                <a:off x="4683" y="1569"/>
                <a:ext cx="6" cy="90"/>
              </a:xfrm>
              <a:prstGeom prst="rect">
                <a:avLst/>
              </a:prstGeom>
              <a:solidFill>
                <a:srgbClr val="B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18" name="Rectangle 443"/>
              <p:cNvSpPr>
                <a:spLocks noChangeArrowheads="1"/>
              </p:cNvSpPr>
              <p:nvPr/>
            </p:nvSpPr>
            <p:spPr bwMode="auto">
              <a:xfrm>
                <a:off x="4689" y="1569"/>
                <a:ext cx="6" cy="90"/>
              </a:xfrm>
              <a:prstGeom prst="rect">
                <a:avLst/>
              </a:prstGeom>
              <a:solidFill>
                <a:srgbClr val="C19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19" name="Rectangle 444"/>
              <p:cNvSpPr>
                <a:spLocks noChangeArrowheads="1"/>
              </p:cNvSpPr>
              <p:nvPr/>
            </p:nvSpPr>
            <p:spPr bwMode="auto">
              <a:xfrm>
                <a:off x="4695" y="1569"/>
                <a:ext cx="6" cy="90"/>
              </a:xfrm>
              <a:prstGeom prst="rect">
                <a:avLst/>
              </a:prstGeom>
              <a:solidFill>
                <a:srgbClr val="C59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20" name="Rectangle 445"/>
              <p:cNvSpPr>
                <a:spLocks noChangeArrowheads="1"/>
              </p:cNvSpPr>
              <p:nvPr/>
            </p:nvSpPr>
            <p:spPr bwMode="auto">
              <a:xfrm>
                <a:off x="4701" y="1569"/>
                <a:ext cx="6" cy="90"/>
              </a:xfrm>
              <a:prstGeom prst="rect">
                <a:avLst/>
              </a:prstGeom>
              <a:solidFill>
                <a:srgbClr val="C8A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21" name="Rectangle 446"/>
              <p:cNvSpPr>
                <a:spLocks noChangeArrowheads="1"/>
              </p:cNvSpPr>
              <p:nvPr/>
            </p:nvSpPr>
            <p:spPr bwMode="auto">
              <a:xfrm>
                <a:off x="4707" y="1569"/>
                <a:ext cx="6" cy="90"/>
              </a:xfrm>
              <a:prstGeom prst="rect">
                <a:avLst/>
              </a:prstGeom>
              <a:solidFill>
                <a:srgbClr val="CDA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22" name="Rectangle 447"/>
              <p:cNvSpPr>
                <a:spLocks noChangeArrowheads="1"/>
              </p:cNvSpPr>
              <p:nvPr/>
            </p:nvSpPr>
            <p:spPr bwMode="auto">
              <a:xfrm>
                <a:off x="4713" y="1569"/>
                <a:ext cx="6" cy="90"/>
              </a:xfrm>
              <a:prstGeom prst="rect">
                <a:avLst/>
              </a:prstGeom>
              <a:solidFill>
                <a:srgbClr val="D2A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23" name="Rectangle 448"/>
              <p:cNvSpPr>
                <a:spLocks noChangeArrowheads="1"/>
              </p:cNvSpPr>
              <p:nvPr/>
            </p:nvSpPr>
            <p:spPr bwMode="auto">
              <a:xfrm>
                <a:off x="4719" y="1569"/>
                <a:ext cx="6" cy="90"/>
              </a:xfrm>
              <a:prstGeom prst="rect">
                <a:avLst/>
              </a:prstGeom>
              <a:solidFill>
                <a:srgbClr val="D7A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24" name="Rectangle 449"/>
              <p:cNvSpPr>
                <a:spLocks noChangeArrowheads="1"/>
              </p:cNvSpPr>
              <p:nvPr/>
            </p:nvSpPr>
            <p:spPr bwMode="auto">
              <a:xfrm>
                <a:off x="4725" y="1569"/>
                <a:ext cx="6" cy="90"/>
              </a:xfrm>
              <a:prstGeom prst="rect">
                <a:avLst/>
              </a:prstGeom>
              <a:solidFill>
                <a:srgbClr val="DCB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25" name="Rectangle 450"/>
              <p:cNvSpPr>
                <a:spLocks noChangeArrowheads="1"/>
              </p:cNvSpPr>
              <p:nvPr/>
            </p:nvSpPr>
            <p:spPr bwMode="auto">
              <a:xfrm>
                <a:off x="4731" y="1569"/>
                <a:ext cx="6" cy="90"/>
              </a:xfrm>
              <a:prstGeom prst="rect">
                <a:avLst/>
              </a:prstGeom>
              <a:solidFill>
                <a:srgbClr val="E0B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26" name="Rectangle 451"/>
              <p:cNvSpPr>
                <a:spLocks noChangeArrowheads="1"/>
              </p:cNvSpPr>
              <p:nvPr/>
            </p:nvSpPr>
            <p:spPr bwMode="auto">
              <a:xfrm>
                <a:off x="4737" y="1569"/>
                <a:ext cx="6" cy="90"/>
              </a:xfrm>
              <a:prstGeom prst="rect">
                <a:avLst/>
              </a:prstGeom>
              <a:solidFill>
                <a:srgbClr val="E4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27" name="Rectangle 452"/>
              <p:cNvSpPr>
                <a:spLocks noChangeArrowheads="1"/>
              </p:cNvSpPr>
              <p:nvPr/>
            </p:nvSpPr>
            <p:spPr bwMode="auto">
              <a:xfrm>
                <a:off x="4743" y="1569"/>
                <a:ext cx="6" cy="90"/>
              </a:xfrm>
              <a:prstGeom prst="rect">
                <a:avLst/>
              </a:prstGeom>
              <a:solidFill>
                <a:srgbClr val="E9B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28" name="Rectangle 453"/>
              <p:cNvSpPr>
                <a:spLocks noChangeArrowheads="1"/>
              </p:cNvSpPr>
              <p:nvPr/>
            </p:nvSpPr>
            <p:spPr bwMode="auto">
              <a:xfrm>
                <a:off x="4749" y="1569"/>
                <a:ext cx="6" cy="90"/>
              </a:xfrm>
              <a:prstGeom prst="rect">
                <a:avLst/>
              </a:prstGeom>
              <a:solidFill>
                <a:srgbClr val="EDB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29" name="Rectangle 454"/>
              <p:cNvSpPr>
                <a:spLocks noChangeArrowheads="1"/>
              </p:cNvSpPr>
              <p:nvPr/>
            </p:nvSpPr>
            <p:spPr bwMode="auto">
              <a:xfrm>
                <a:off x="4755" y="1569"/>
                <a:ext cx="6" cy="90"/>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30" name="Rectangle 455"/>
              <p:cNvSpPr>
                <a:spLocks noChangeArrowheads="1"/>
              </p:cNvSpPr>
              <p:nvPr/>
            </p:nvSpPr>
            <p:spPr bwMode="auto">
              <a:xfrm>
                <a:off x="4761" y="1569"/>
                <a:ext cx="6" cy="90"/>
              </a:xfrm>
              <a:prstGeom prst="rect">
                <a:avLst/>
              </a:prstGeom>
              <a:solidFill>
                <a:srgbClr val="F4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31" name="Rectangle 456"/>
              <p:cNvSpPr>
                <a:spLocks noChangeArrowheads="1"/>
              </p:cNvSpPr>
              <p:nvPr/>
            </p:nvSpPr>
            <p:spPr bwMode="auto">
              <a:xfrm>
                <a:off x="4767" y="1569"/>
                <a:ext cx="6" cy="90"/>
              </a:xfrm>
              <a:prstGeom prst="rect">
                <a:avLst/>
              </a:prstGeom>
              <a:solidFill>
                <a:srgbClr val="F6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32" name="Rectangle 457"/>
              <p:cNvSpPr>
                <a:spLocks noChangeArrowheads="1"/>
              </p:cNvSpPr>
              <p:nvPr/>
            </p:nvSpPr>
            <p:spPr bwMode="auto">
              <a:xfrm>
                <a:off x="4773" y="1569"/>
                <a:ext cx="6" cy="90"/>
              </a:xfrm>
              <a:prstGeom prst="rect">
                <a:avLst/>
              </a:prstGeom>
              <a:solidFill>
                <a:srgbClr val="F8C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33" name="Rectangle 458"/>
              <p:cNvSpPr>
                <a:spLocks noChangeArrowheads="1"/>
              </p:cNvSpPr>
              <p:nvPr/>
            </p:nvSpPr>
            <p:spPr bwMode="auto">
              <a:xfrm>
                <a:off x="4779" y="1569"/>
                <a:ext cx="6" cy="90"/>
              </a:xfrm>
              <a:prstGeom prst="rect">
                <a:avLst/>
              </a:prstGeom>
              <a:solidFill>
                <a:srgbClr val="FA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34" name="Rectangle 459"/>
              <p:cNvSpPr>
                <a:spLocks noChangeArrowheads="1"/>
              </p:cNvSpPr>
              <p:nvPr/>
            </p:nvSpPr>
            <p:spPr bwMode="auto">
              <a:xfrm>
                <a:off x="4785" y="1569"/>
                <a:ext cx="6" cy="90"/>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35" name="Rectangle 460"/>
              <p:cNvSpPr>
                <a:spLocks noChangeArrowheads="1"/>
              </p:cNvSpPr>
              <p:nvPr/>
            </p:nvSpPr>
            <p:spPr bwMode="auto">
              <a:xfrm>
                <a:off x="4791" y="1569"/>
                <a:ext cx="6" cy="90"/>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36" name="Rectangle 461"/>
              <p:cNvSpPr>
                <a:spLocks noChangeArrowheads="1"/>
              </p:cNvSpPr>
              <p:nvPr/>
            </p:nvSpPr>
            <p:spPr bwMode="auto">
              <a:xfrm>
                <a:off x="4797" y="1569"/>
                <a:ext cx="6" cy="90"/>
              </a:xfrm>
              <a:prstGeom prst="rect">
                <a:avLst/>
              </a:prstGeom>
              <a:solidFill>
                <a:srgbClr val="FE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37" name="Rectangle 462"/>
              <p:cNvSpPr>
                <a:spLocks noChangeArrowheads="1"/>
              </p:cNvSpPr>
              <p:nvPr/>
            </p:nvSpPr>
            <p:spPr bwMode="auto">
              <a:xfrm>
                <a:off x="4803" y="1569"/>
                <a:ext cx="12" cy="90"/>
              </a:xfrm>
              <a:prstGeom prst="rect">
                <a:avLst/>
              </a:prstGeom>
              <a:solidFill>
                <a:srgbClr val="FF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38" name="Rectangle 463"/>
              <p:cNvSpPr>
                <a:spLocks noChangeArrowheads="1"/>
              </p:cNvSpPr>
              <p:nvPr/>
            </p:nvSpPr>
            <p:spPr bwMode="auto">
              <a:xfrm>
                <a:off x="4815" y="1569"/>
                <a:ext cx="6" cy="90"/>
              </a:xfrm>
              <a:prstGeom prst="rect">
                <a:avLst/>
              </a:prstGeom>
              <a:solidFill>
                <a:srgbClr val="FE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39" name="Rectangle 464"/>
              <p:cNvSpPr>
                <a:spLocks noChangeArrowheads="1"/>
              </p:cNvSpPr>
              <p:nvPr/>
            </p:nvSpPr>
            <p:spPr bwMode="auto">
              <a:xfrm>
                <a:off x="4821" y="1569"/>
                <a:ext cx="6" cy="90"/>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40" name="Rectangle 465"/>
              <p:cNvSpPr>
                <a:spLocks noChangeArrowheads="1"/>
              </p:cNvSpPr>
              <p:nvPr/>
            </p:nvSpPr>
            <p:spPr bwMode="auto">
              <a:xfrm>
                <a:off x="4827" y="1569"/>
                <a:ext cx="6" cy="90"/>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41" name="Rectangle 466"/>
              <p:cNvSpPr>
                <a:spLocks noChangeArrowheads="1"/>
              </p:cNvSpPr>
              <p:nvPr/>
            </p:nvSpPr>
            <p:spPr bwMode="auto">
              <a:xfrm>
                <a:off x="4833" y="1569"/>
                <a:ext cx="6" cy="90"/>
              </a:xfrm>
              <a:prstGeom prst="rect">
                <a:avLst/>
              </a:prstGeom>
              <a:solidFill>
                <a:srgbClr val="FA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42" name="Rectangle 467"/>
              <p:cNvSpPr>
                <a:spLocks noChangeArrowheads="1"/>
              </p:cNvSpPr>
              <p:nvPr/>
            </p:nvSpPr>
            <p:spPr bwMode="auto">
              <a:xfrm>
                <a:off x="4839" y="1569"/>
                <a:ext cx="6" cy="90"/>
              </a:xfrm>
              <a:prstGeom prst="rect">
                <a:avLst/>
              </a:prstGeom>
              <a:solidFill>
                <a:srgbClr val="F8C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43" name="Rectangle 468"/>
              <p:cNvSpPr>
                <a:spLocks noChangeArrowheads="1"/>
              </p:cNvSpPr>
              <p:nvPr/>
            </p:nvSpPr>
            <p:spPr bwMode="auto">
              <a:xfrm>
                <a:off x="4845" y="1569"/>
                <a:ext cx="6" cy="90"/>
              </a:xfrm>
              <a:prstGeom prst="rect">
                <a:avLst/>
              </a:prstGeom>
              <a:solidFill>
                <a:srgbClr val="F6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44" name="Rectangle 469"/>
              <p:cNvSpPr>
                <a:spLocks noChangeArrowheads="1"/>
              </p:cNvSpPr>
              <p:nvPr/>
            </p:nvSpPr>
            <p:spPr bwMode="auto">
              <a:xfrm>
                <a:off x="4851" y="1569"/>
                <a:ext cx="6" cy="90"/>
              </a:xfrm>
              <a:prstGeom prst="rect">
                <a:avLst/>
              </a:prstGeom>
              <a:solidFill>
                <a:srgbClr val="F4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45" name="Rectangle 470"/>
              <p:cNvSpPr>
                <a:spLocks noChangeArrowheads="1"/>
              </p:cNvSpPr>
              <p:nvPr/>
            </p:nvSpPr>
            <p:spPr bwMode="auto">
              <a:xfrm>
                <a:off x="4857" y="1569"/>
                <a:ext cx="6" cy="90"/>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46" name="Rectangle 471"/>
              <p:cNvSpPr>
                <a:spLocks noChangeArrowheads="1"/>
              </p:cNvSpPr>
              <p:nvPr/>
            </p:nvSpPr>
            <p:spPr bwMode="auto">
              <a:xfrm>
                <a:off x="4863" y="1569"/>
                <a:ext cx="6" cy="90"/>
              </a:xfrm>
              <a:prstGeom prst="rect">
                <a:avLst/>
              </a:prstGeom>
              <a:solidFill>
                <a:srgbClr val="EDB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47" name="Rectangle 472"/>
              <p:cNvSpPr>
                <a:spLocks noChangeArrowheads="1"/>
              </p:cNvSpPr>
              <p:nvPr/>
            </p:nvSpPr>
            <p:spPr bwMode="auto">
              <a:xfrm>
                <a:off x="4869" y="1569"/>
                <a:ext cx="6" cy="90"/>
              </a:xfrm>
              <a:prstGeom prst="rect">
                <a:avLst/>
              </a:prstGeom>
              <a:solidFill>
                <a:srgbClr val="E9B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48" name="Rectangle 473"/>
              <p:cNvSpPr>
                <a:spLocks noChangeArrowheads="1"/>
              </p:cNvSpPr>
              <p:nvPr/>
            </p:nvSpPr>
            <p:spPr bwMode="auto">
              <a:xfrm>
                <a:off x="4875" y="1569"/>
                <a:ext cx="6" cy="90"/>
              </a:xfrm>
              <a:prstGeom prst="rect">
                <a:avLst/>
              </a:prstGeom>
              <a:solidFill>
                <a:srgbClr val="E4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49" name="Rectangle 474"/>
              <p:cNvSpPr>
                <a:spLocks noChangeArrowheads="1"/>
              </p:cNvSpPr>
              <p:nvPr/>
            </p:nvSpPr>
            <p:spPr bwMode="auto">
              <a:xfrm>
                <a:off x="4881" y="1569"/>
                <a:ext cx="6" cy="90"/>
              </a:xfrm>
              <a:prstGeom prst="rect">
                <a:avLst/>
              </a:prstGeom>
              <a:solidFill>
                <a:srgbClr val="E0B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50" name="Rectangle 475"/>
              <p:cNvSpPr>
                <a:spLocks noChangeArrowheads="1"/>
              </p:cNvSpPr>
              <p:nvPr/>
            </p:nvSpPr>
            <p:spPr bwMode="auto">
              <a:xfrm>
                <a:off x="4887" y="1569"/>
                <a:ext cx="6" cy="90"/>
              </a:xfrm>
              <a:prstGeom prst="rect">
                <a:avLst/>
              </a:prstGeom>
              <a:solidFill>
                <a:srgbClr val="DCB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51" name="Rectangle 476"/>
              <p:cNvSpPr>
                <a:spLocks noChangeArrowheads="1"/>
              </p:cNvSpPr>
              <p:nvPr/>
            </p:nvSpPr>
            <p:spPr bwMode="auto">
              <a:xfrm>
                <a:off x="4893" y="1569"/>
                <a:ext cx="6" cy="90"/>
              </a:xfrm>
              <a:prstGeom prst="rect">
                <a:avLst/>
              </a:prstGeom>
              <a:solidFill>
                <a:srgbClr val="D7A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52" name="Rectangle 477"/>
              <p:cNvSpPr>
                <a:spLocks noChangeArrowheads="1"/>
              </p:cNvSpPr>
              <p:nvPr/>
            </p:nvSpPr>
            <p:spPr bwMode="auto">
              <a:xfrm>
                <a:off x="4899" y="1569"/>
                <a:ext cx="6" cy="90"/>
              </a:xfrm>
              <a:prstGeom prst="rect">
                <a:avLst/>
              </a:prstGeom>
              <a:solidFill>
                <a:srgbClr val="D2A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53" name="Rectangle 478"/>
              <p:cNvSpPr>
                <a:spLocks noChangeArrowheads="1"/>
              </p:cNvSpPr>
              <p:nvPr/>
            </p:nvSpPr>
            <p:spPr bwMode="auto">
              <a:xfrm>
                <a:off x="4905" y="1569"/>
                <a:ext cx="6" cy="90"/>
              </a:xfrm>
              <a:prstGeom prst="rect">
                <a:avLst/>
              </a:prstGeom>
              <a:solidFill>
                <a:srgbClr val="CDA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54" name="Rectangle 479"/>
              <p:cNvSpPr>
                <a:spLocks noChangeArrowheads="1"/>
              </p:cNvSpPr>
              <p:nvPr/>
            </p:nvSpPr>
            <p:spPr bwMode="auto">
              <a:xfrm>
                <a:off x="4911" y="1569"/>
                <a:ext cx="6" cy="90"/>
              </a:xfrm>
              <a:prstGeom prst="rect">
                <a:avLst/>
              </a:prstGeom>
              <a:solidFill>
                <a:srgbClr val="C8A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55" name="Rectangle 480"/>
              <p:cNvSpPr>
                <a:spLocks noChangeArrowheads="1"/>
              </p:cNvSpPr>
              <p:nvPr/>
            </p:nvSpPr>
            <p:spPr bwMode="auto">
              <a:xfrm>
                <a:off x="4917" y="1569"/>
                <a:ext cx="6" cy="90"/>
              </a:xfrm>
              <a:prstGeom prst="rect">
                <a:avLst/>
              </a:prstGeom>
              <a:solidFill>
                <a:srgbClr val="C59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56" name="Rectangle 481"/>
              <p:cNvSpPr>
                <a:spLocks noChangeArrowheads="1"/>
              </p:cNvSpPr>
              <p:nvPr/>
            </p:nvSpPr>
            <p:spPr bwMode="auto">
              <a:xfrm>
                <a:off x="4923" y="1569"/>
                <a:ext cx="6" cy="90"/>
              </a:xfrm>
              <a:prstGeom prst="rect">
                <a:avLst/>
              </a:prstGeom>
              <a:solidFill>
                <a:srgbClr val="C19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57" name="Rectangle 482"/>
              <p:cNvSpPr>
                <a:spLocks noChangeArrowheads="1"/>
              </p:cNvSpPr>
              <p:nvPr/>
            </p:nvSpPr>
            <p:spPr bwMode="auto">
              <a:xfrm>
                <a:off x="4929" y="1569"/>
                <a:ext cx="6" cy="90"/>
              </a:xfrm>
              <a:prstGeom prst="rect">
                <a:avLst/>
              </a:prstGeom>
              <a:solidFill>
                <a:srgbClr val="B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58" name="Rectangle 483"/>
              <p:cNvSpPr>
                <a:spLocks noChangeArrowheads="1"/>
              </p:cNvSpPr>
              <p:nvPr/>
            </p:nvSpPr>
            <p:spPr bwMode="auto">
              <a:xfrm>
                <a:off x="4935" y="1569"/>
                <a:ext cx="6" cy="90"/>
              </a:xfrm>
              <a:prstGeom prst="rect">
                <a:avLst/>
              </a:prstGeom>
              <a:solidFill>
                <a:srgbClr val="BA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59" name="Rectangle 484"/>
              <p:cNvSpPr>
                <a:spLocks noChangeArrowheads="1"/>
              </p:cNvSpPr>
              <p:nvPr/>
            </p:nvSpPr>
            <p:spPr bwMode="auto">
              <a:xfrm>
                <a:off x="4941" y="1569"/>
                <a:ext cx="6" cy="90"/>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60" name="Rectangle 485"/>
              <p:cNvSpPr>
                <a:spLocks noChangeArrowheads="1"/>
              </p:cNvSpPr>
              <p:nvPr/>
            </p:nvSpPr>
            <p:spPr bwMode="auto">
              <a:xfrm>
                <a:off x="4947" y="1569"/>
                <a:ext cx="6" cy="90"/>
              </a:xfrm>
              <a:prstGeom prst="rect">
                <a:avLst/>
              </a:prstGeom>
              <a:solidFill>
                <a:srgbClr val="B6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61" name="Rectangle 486"/>
              <p:cNvSpPr>
                <a:spLocks noChangeArrowheads="1"/>
              </p:cNvSpPr>
              <p:nvPr/>
            </p:nvSpPr>
            <p:spPr bwMode="auto">
              <a:xfrm>
                <a:off x="4953" y="1569"/>
                <a:ext cx="6" cy="90"/>
              </a:xfrm>
              <a:prstGeom prst="rect">
                <a:avLst/>
              </a:prstGeom>
              <a:solidFill>
                <a:srgbClr val="B4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62" name="Rectangle 487"/>
              <p:cNvSpPr>
                <a:spLocks noChangeArrowheads="1"/>
              </p:cNvSpPr>
              <p:nvPr/>
            </p:nvSpPr>
            <p:spPr bwMode="auto">
              <a:xfrm>
                <a:off x="4959" y="1569"/>
                <a:ext cx="6" cy="90"/>
              </a:xfrm>
              <a:prstGeom prst="rect">
                <a:avLst/>
              </a:prstGeom>
              <a:solidFill>
                <a:srgbClr val="B3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663" name="Rectangle 488"/>
              <p:cNvSpPr>
                <a:spLocks noChangeArrowheads="1"/>
              </p:cNvSpPr>
              <p:nvPr/>
            </p:nvSpPr>
            <p:spPr bwMode="auto">
              <a:xfrm>
                <a:off x="735" y="1661"/>
                <a:ext cx="4314" cy="6"/>
              </a:xfrm>
              <a:prstGeom prst="rect">
                <a:avLst/>
              </a:prstGeom>
              <a:solidFill>
                <a:srgbClr val="000000"/>
              </a:solidFill>
              <a:ln w="6"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64" name="Freeform 489"/>
              <p:cNvSpPr>
                <a:spLocks noEditPoints="1"/>
              </p:cNvSpPr>
              <p:nvPr/>
            </p:nvSpPr>
            <p:spPr bwMode="auto">
              <a:xfrm>
                <a:off x="732" y="1664"/>
                <a:ext cx="4320" cy="24"/>
              </a:xfrm>
              <a:custGeom>
                <a:avLst/>
                <a:gdLst/>
                <a:ahLst/>
                <a:cxnLst>
                  <a:cxn ang="0">
                    <a:pos x="6" y="0"/>
                  </a:cxn>
                  <a:cxn ang="0">
                    <a:pos x="6" y="24"/>
                  </a:cxn>
                  <a:cxn ang="0">
                    <a:pos x="0" y="24"/>
                  </a:cxn>
                  <a:cxn ang="0">
                    <a:pos x="0" y="0"/>
                  </a:cxn>
                  <a:cxn ang="0">
                    <a:pos x="6" y="0"/>
                  </a:cxn>
                  <a:cxn ang="0">
                    <a:pos x="486" y="0"/>
                  </a:cxn>
                  <a:cxn ang="0">
                    <a:pos x="486" y="24"/>
                  </a:cxn>
                  <a:cxn ang="0">
                    <a:pos x="480" y="24"/>
                  </a:cxn>
                  <a:cxn ang="0">
                    <a:pos x="480" y="0"/>
                  </a:cxn>
                  <a:cxn ang="0">
                    <a:pos x="486" y="0"/>
                  </a:cxn>
                  <a:cxn ang="0">
                    <a:pos x="966" y="0"/>
                  </a:cxn>
                  <a:cxn ang="0">
                    <a:pos x="966" y="24"/>
                  </a:cxn>
                  <a:cxn ang="0">
                    <a:pos x="960" y="24"/>
                  </a:cxn>
                  <a:cxn ang="0">
                    <a:pos x="960" y="0"/>
                  </a:cxn>
                  <a:cxn ang="0">
                    <a:pos x="966" y="0"/>
                  </a:cxn>
                  <a:cxn ang="0">
                    <a:pos x="1446" y="0"/>
                  </a:cxn>
                  <a:cxn ang="0">
                    <a:pos x="1446" y="24"/>
                  </a:cxn>
                  <a:cxn ang="0">
                    <a:pos x="1440" y="24"/>
                  </a:cxn>
                  <a:cxn ang="0">
                    <a:pos x="1440" y="0"/>
                  </a:cxn>
                  <a:cxn ang="0">
                    <a:pos x="1446" y="0"/>
                  </a:cxn>
                  <a:cxn ang="0">
                    <a:pos x="1926" y="0"/>
                  </a:cxn>
                  <a:cxn ang="0">
                    <a:pos x="1926" y="24"/>
                  </a:cxn>
                  <a:cxn ang="0">
                    <a:pos x="1920" y="24"/>
                  </a:cxn>
                  <a:cxn ang="0">
                    <a:pos x="1920" y="0"/>
                  </a:cxn>
                  <a:cxn ang="0">
                    <a:pos x="1926" y="0"/>
                  </a:cxn>
                  <a:cxn ang="0">
                    <a:pos x="2400" y="0"/>
                  </a:cxn>
                  <a:cxn ang="0">
                    <a:pos x="2400" y="24"/>
                  </a:cxn>
                  <a:cxn ang="0">
                    <a:pos x="2394" y="24"/>
                  </a:cxn>
                  <a:cxn ang="0">
                    <a:pos x="2394" y="0"/>
                  </a:cxn>
                  <a:cxn ang="0">
                    <a:pos x="2400" y="0"/>
                  </a:cxn>
                  <a:cxn ang="0">
                    <a:pos x="2880" y="0"/>
                  </a:cxn>
                  <a:cxn ang="0">
                    <a:pos x="2880" y="24"/>
                  </a:cxn>
                  <a:cxn ang="0">
                    <a:pos x="2874" y="24"/>
                  </a:cxn>
                  <a:cxn ang="0">
                    <a:pos x="2874" y="0"/>
                  </a:cxn>
                  <a:cxn ang="0">
                    <a:pos x="2880" y="0"/>
                  </a:cxn>
                  <a:cxn ang="0">
                    <a:pos x="3360" y="0"/>
                  </a:cxn>
                  <a:cxn ang="0">
                    <a:pos x="3360" y="24"/>
                  </a:cxn>
                  <a:cxn ang="0">
                    <a:pos x="3354" y="24"/>
                  </a:cxn>
                  <a:cxn ang="0">
                    <a:pos x="3354" y="0"/>
                  </a:cxn>
                  <a:cxn ang="0">
                    <a:pos x="3360" y="0"/>
                  </a:cxn>
                  <a:cxn ang="0">
                    <a:pos x="3840" y="0"/>
                  </a:cxn>
                  <a:cxn ang="0">
                    <a:pos x="3840" y="24"/>
                  </a:cxn>
                  <a:cxn ang="0">
                    <a:pos x="3834" y="24"/>
                  </a:cxn>
                  <a:cxn ang="0">
                    <a:pos x="3834" y="0"/>
                  </a:cxn>
                  <a:cxn ang="0">
                    <a:pos x="3840" y="0"/>
                  </a:cxn>
                  <a:cxn ang="0">
                    <a:pos x="4320" y="0"/>
                  </a:cxn>
                  <a:cxn ang="0">
                    <a:pos x="4320" y="24"/>
                  </a:cxn>
                  <a:cxn ang="0">
                    <a:pos x="4314" y="24"/>
                  </a:cxn>
                  <a:cxn ang="0">
                    <a:pos x="4314" y="0"/>
                  </a:cxn>
                  <a:cxn ang="0">
                    <a:pos x="4320" y="0"/>
                  </a:cxn>
                </a:cxnLst>
                <a:rect l="0" t="0" r="r" b="b"/>
                <a:pathLst>
                  <a:path w="4320" h="24">
                    <a:moveTo>
                      <a:pt x="6" y="0"/>
                    </a:moveTo>
                    <a:lnTo>
                      <a:pt x="6" y="24"/>
                    </a:lnTo>
                    <a:lnTo>
                      <a:pt x="0" y="24"/>
                    </a:lnTo>
                    <a:lnTo>
                      <a:pt x="0" y="0"/>
                    </a:lnTo>
                    <a:lnTo>
                      <a:pt x="6" y="0"/>
                    </a:lnTo>
                    <a:close/>
                    <a:moveTo>
                      <a:pt x="486" y="0"/>
                    </a:moveTo>
                    <a:lnTo>
                      <a:pt x="486" y="24"/>
                    </a:lnTo>
                    <a:lnTo>
                      <a:pt x="480" y="24"/>
                    </a:lnTo>
                    <a:lnTo>
                      <a:pt x="480" y="0"/>
                    </a:lnTo>
                    <a:lnTo>
                      <a:pt x="486" y="0"/>
                    </a:lnTo>
                    <a:close/>
                    <a:moveTo>
                      <a:pt x="966" y="0"/>
                    </a:moveTo>
                    <a:lnTo>
                      <a:pt x="966" y="24"/>
                    </a:lnTo>
                    <a:lnTo>
                      <a:pt x="960" y="24"/>
                    </a:lnTo>
                    <a:lnTo>
                      <a:pt x="960" y="0"/>
                    </a:lnTo>
                    <a:lnTo>
                      <a:pt x="966" y="0"/>
                    </a:lnTo>
                    <a:close/>
                    <a:moveTo>
                      <a:pt x="1446" y="0"/>
                    </a:moveTo>
                    <a:lnTo>
                      <a:pt x="1446" y="24"/>
                    </a:lnTo>
                    <a:lnTo>
                      <a:pt x="1440" y="24"/>
                    </a:lnTo>
                    <a:lnTo>
                      <a:pt x="1440" y="0"/>
                    </a:lnTo>
                    <a:lnTo>
                      <a:pt x="1446" y="0"/>
                    </a:lnTo>
                    <a:close/>
                    <a:moveTo>
                      <a:pt x="1926" y="0"/>
                    </a:moveTo>
                    <a:lnTo>
                      <a:pt x="1926" y="24"/>
                    </a:lnTo>
                    <a:lnTo>
                      <a:pt x="1920" y="24"/>
                    </a:lnTo>
                    <a:lnTo>
                      <a:pt x="1920" y="0"/>
                    </a:lnTo>
                    <a:lnTo>
                      <a:pt x="1926" y="0"/>
                    </a:lnTo>
                    <a:close/>
                    <a:moveTo>
                      <a:pt x="2400" y="0"/>
                    </a:moveTo>
                    <a:lnTo>
                      <a:pt x="2400" y="24"/>
                    </a:lnTo>
                    <a:lnTo>
                      <a:pt x="2394" y="24"/>
                    </a:lnTo>
                    <a:lnTo>
                      <a:pt x="2394" y="0"/>
                    </a:lnTo>
                    <a:lnTo>
                      <a:pt x="2400" y="0"/>
                    </a:lnTo>
                    <a:close/>
                    <a:moveTo>
                      <a:pt x="2880" y="0"/>
                    </a:moveTo>
                    <a:lnTo>
                      <a:pt x="2880" y="24"/>
                    </a:lnTo>
                    <a:lnTo>
                      <a:pt x="2874" y="24"/>
                    </a:lnTo>
                    <a:lnTo>
                      <a:pt x="2874" y="0"/>
                    </a:lnTo>
                    <a:lnTo>
                      <a:pt x="2880" y="0"/>
                    </a:lnTo>
                    <a:close/>
                    <a:moveTo>
                      <a:pt x="3360" y="0"/>
                    </a:moveTo>
                    <a:lnTo>
                      <a:pt x="3360" y="24"/>
                    </a:lnTo>
                    <a:lnTo>
                      <a:pt x="3354" y="24"/>
                    </a:lnTo>
                    <a:lnTo>
                      <a:pt x="3354" y="0"/>
                    </a:lnTo>
                    <a:lnTo>
                      <a:pt x="3360" y="0"/>
                    </a:lnTo>
                    <a:close/>
                    <a:moveTo>
                      <a:pt x="3840" y="0"/>
                    </a:moveTo>
                    <a:lnTo>
                      <a:pt x="3840" y="24"/>
                    </a:lnTo>
                    <a:lnTo>
                      <a:pt x="3834" y="24"/>
                    </a:lnTo>
                    <a:lnTo>
                      <a:pt x="3834" y="0"/>
                    </a:lnTo>
                    <a:lnTo>
                      <a:pt x="3840" y="0"/>
                    </a:lnTo>
                    <a:close/>
                    <a:moveTo>
                      <a:pt x="4320" y="0"/>
                    </a:moveTo>
                    <a:lnTo>
                      <a:pt x="4320" y="24"/>
                    </a:lnTo>
                    <a:lnTo>
                      <a:pt x="4314" y="24"/>
                    </a:lnTo>
                    <a:lnTo>
                      <a:pt x="4314" y="0"/>
                    </a:lnTo>
                    <a:lnTo>
                      <a:pt x="4320" y="0"/>
                    </a:lnTo>
                    <a:close/>
                  </a:path>
                </a:pathLst>
              </a:custGeom>
              <a:solidFill>
                <a:srgbClr val="000000"/>
              </a:solidFill>
              <a:ln w="6"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65" name="Freeform 490"/>
              <p:cNvSpPr>
                <a:spLocks/>
              </p:cNvSpPr>
              <p:nvPr/>
            </p:nvSpPr>
            <p:spPr bwMode="auto">
              <a:xfrm>
                <a:off x="959" y="1523"/>
                <a:ext cx="506" cy="98"/>
              </a:xfrm>
              <a:custGeom>
                <a:avLst/>
                <a:gdLst/>
                <a:ahLst/>
                <a:cxnLst>
                  <a:cxn ang="0">
                    <a:pos x="30" y="195"/>
                  </a:cxn>
                  <a:cxn ang="0">
                    <a:pos x="670" y="102"/>
                  </a:cxn>
                  <a:cxn ang="0">
                    <a:pos x="990" y="55"/>
                  </a:cxn>
                  <a:cxn ang="0">
                    <a:pos x="1309" y="3"/>
                  </a:cxn>
                  <a:cxn ang="0">
                    <a:pos x="1346" y="29"/>
                  </a:cxn>
                  <a:cxn ang="0">
                    <a:pos x="1320" y="66"/>
                  </a:cxn>
                  <a:cxn ang="0">
                    <a:pos x="999" y="118"/>
                  </a:cxn>
                  <a:cxn ang="0">
                    <a:pos x="679" y="165"/>
                  </a:cxn>
                  <a:cxn ang="0">
                    <a:pos x="39" y="258"/>
                  </a:cxn>
                  <a:cxn ang="0">
                    <a:pos x="3" y="231"/>
                  </a:cxn>
                  <a:cxn ang="0">
                    <a:pos x="30" y="195"/>
                  </a:cxn>
                </a:cxnLst>
                <a:rect l="0" t="0" r="r" b="b"/>
                <a:pathLst>
                  <a:path w="1349" h="261">
                    <a:moveTo>
                      <a:pt x="30" y="195"/>
                    </a:moveTo>
                    <a:lnTo>
                      <a:pt x="670" y="102"/>
                    </a:lnTo>
                    <a:lnTo>
                      <a:pt x="990" y="55"/>
                    </a:lnTo>
                    <a:lnTo>
                      <a:pt x="1309" y="3"/>
                    </a:lnTo>
                    <a:cubicBezTo>
                      <a:pt x="1327" y="0"/>
                      <a:pt x="1343" y="12"/>
                      <a:pt x="1346" y="29"/>
                    </a:cubicBezTo>
                    <a:cubicBezTo>
                      <a:pt x="1349" y="47"/>
                      <a:pt x="1337" y="63"/>
                      <a:pt x="1320" y="66"/>
                    </a:cubicBezTo>
                    <a:lnTo>
                      <a:pt x="999" y="118"/>
                    </a:lnTo>
                    <a:lnTo>
                      <a:pt x="679" y="165"/>
                    </a:lnTo>
                    <a:lnTo>
                      <a:pt x="39" y="258"/>
                    </a:lnTo>
                    <a:cubicBezTo>
                      <a:pt x="22" y="261"/>
                      <a:pt x="5" y="249"/>
                      <a:pt x="3" y="231"/>
                    </a:cubicBezTo>
                    <a:cubicBezTo>
                      <a:pt x="0" y="214"/>
                      <a:pt x="12" y="197"/>
                      <a:pt x="30" y="195"/>
                    </a:cubicBezTo>
                    <a:close/>
                  </a:path>
                </a:pathLst>
              </a:custGeom>
              <a:solidFill>
                <a:srgbClr val="008000"/>
              </a:solidFill>
              <a:ln w="6"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66" name="Freeform 491"/>
              <p:cNvSpPr>
                <a:spLocks/>
              </p:cNvSpPr>
              <p:nvPr/>
            </p:nvSpPr>
            <p:spPr bwMode="auto">
              <a:xfrm>
                <a:off x="1439" y="1433"/>
                <a:ext cx="506" cy="116"/>
              </a:xfrm>
              <a:custGeom>
                <a:avLst/>
                <a:gdLst/>
                <a:ahLst/>
                <a:cxnLst>
                  <a:cxn ang="0">
                    <a:pos x="29" y="243"/>
                  </a:cxn>
                  <a:cxn ang="0">
                    <a:pos x="349" y="186"/>
                  </a:cxn>
                  <a:cxn ang="0">
                    <a:pos x="668" y="124"/>
                  </a:cxn>
                  <a:cxn ang="0">
                    <a:pos x="988" y="62"/>
                  </a:cxn>
                  <a:cxn ang="0">
                    <a:pos x="1309" y="3"/>
                  </a:cxn>
                  <a:cxn ang="0">
                    <a:pos x="1346" y="29"/>
                  </a:cxn>
                  <a:cxn ang="0">
                    <a:pos x="1320" y="66"/>
                  </a:cxn>
                  <a:cxn ang="0">
                    <a:pos x="1001" y="125"/>
                  </a:cxn>
                  <a:cxn ang="0">
                    <a:pos x="681" y="187"/>
                  </a:cxn>
                  <a:cxn ang="0">
                    <a:pos x="360" y="249"/>
                  </a:cxn>
                  <a:cxn ang="0">
                    <a:pos x="40" y="306"/>
                  </a:cxn>
                  <a:cxn ang="0">
                    <a:pos x="3" y="280"/>
                  </a:cxn>
                  <a:cxn ang="0">
                    <a:pos x="29" y="243"/>
                  </a:cxn>
                </a:cxnLst>
                <a:rect l="0" t="0" r="r" b="b"/>
                <a:pathLst>
                  <a:path w="1349" h="309">
                    <a:moveTo>
                      <a:pt x="29" y="243"/>
                    </a:moveTo>
                    <a:lnTo>
                      <a:pt x="349" y="186"/>
                    </a:lnTo>
                    <a:lnTo>
                      <a:pt x="668" y="124"/>
                    </a:lnTo>
                    <a:lnTo>
                      <a:pt x="988" y="62"/>
                    </a:lnTo>
                    <a:lnTo>
                      <a:pt x="1309" y="3"/>
                    </a:lnTo>
                    <a:cubicBezTo>
                      <a:pt x="1326" y="0"/>
                      <a:pt x="1343" y="11"/>
                      <a:pt x="1346" y="29"/>
                    </a:cubicBezTo>
                    <a:cubicBezTo>
                      <a:pt x="1349" y="46"/>
                      <a:pt x="1338" y="63"/>
                      <a:pt x="1320" y="66"/>
                    </a:cubicBezTo>
                    <a:lnTo>
                      <a:pt x="1001" y="125"/>
                    </a:lnTo>
                    <a:lnTo>
                      <a:pt x="681" y="187"/>
                    </a:lnTo>
                    <a:lnTo>
                      <a:pt x="360" y="249"/>
                    </a:lnTo>
                    <a:lnTo>
                      <a:pt x="40" y="306"/>
                    </a:lnTo>
                    <a:cubicBezTo>
                      <a:pt x="23" y="309"/>
                      <a:pt x="6" y="297"/>
                      <a:pt x="3" y="280"/>
                    </a:cubicBezTo>
                    <a:cubicBezTo>
                      <a:pt x="0" y="263"/>
                      <a:pt x="11" y="246"/>
                      <a:pt x="29" y="243"/>
                    </a:cubicBezTo>
                    <a:close/>
                  </a:path>
                </a:pathLst>
              </a:custGeom>
              <a:solidFill>
                <a:srgbClr val="008000"/>
              </a:solidFill>
              <a:ln w="6"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67" name="Freeform 492"/>
              <p:cNvSpPr>
                <a:spLocks/>
              </p:cNvSpPr>
              <p:nvPr/>
            </p:nvSpPr>
            <p:spPr bwMode="auto">
              <a:xfrm>
                <a:off x="1919" y="1361"/>
                <a:ext cx="506" cy="98"/>
              </a:xfrm>
              <a:custGeom>
                <a:avLst/>
                <a:gdLst/>
                <a:ahLst/>
                <a:cxnLst>
                  <a:cxn ang="0">
                    <a:pos x="29" y="195"/>
                  </a:cxn>
                  <a:cxn ang="0">
                    <a:pos x="669" y="92"/>
                  </a:cxn>
                  <a:cxn ang="0">
                    <a:pos x="990" y="44"/>
                  </a:cxn>
                  <a:cxn ang="0">
                    <a:pos x="1310" y="3"/>
                  </a:cxn>
                  <a:cxn ang="0">
                    <a:pos x="1346" y="30"/>
                  </a:cxn>
                  <a:cxn ang="0">
                    <a:pos x="1319" y="66"/>
                  </a:cxn>
                  <a:cxn ang="0">
                    <a:pos x="999" y="107"/>
                  </a:cxn>
                  <a:cxn ang="0">
                    <a:pos x="680" y="155"/>
                  </a:cxn>
                  <a:cxn ang="0">
                    <a:pos x="40" y="258"/>
                  </a:cxn>
                  <a:cxn ang="0">
                    <a:pos x="3" y="232"/>
                  </a:cxn>
                  <a:cxn ang="0">
                    <a:pos x="29" y="195"/>
                  </a:cxn>
                </a:cxnLst>
                <a:rect l="0" t="0" r="r" b="b"/>
                <a:pathLst>
                  <a:path w="1348" h="261">
                    <a:moveTo>
                      <a:pt x="29" y="195"/>
                    </a:moveTo>
                    <a:lnTo>
                      <a:pt x="669" y="92"/>
                    </a:lnTo>
                    <a:lnTo>
                      <a:pt x="990" y="44"/>
                    </a:lnTo>
                    <a:lnTo>
                      <a:pt x="1310" y="3"/>
                    </a:lnTo>
                    <a:cubicBezTo>
                      <a:pt x="1328" y="0"/>
                      <a:pt x="1344" y="13"/>
                      <a:pt x="1346" y="30"/>
                    </a:cubicBezTo>
                    <a:cubicBezTo>
                      <a:pt x="1348" y="48"/>
                      <a:pt x="1336" y="64"/>
                      <a:pt x="1319" y="66"/>
                    </a:cubicBezTo>
                    <a:lnTo>
                      <a:pt x="999" y="107"/>
                    </a:lnTo>
                    <a:lnTo>
                      <a:pt x="680" y="155"/>
                    </a:lnTo>
                    <a:lnTo>
                      <a:pt x="40" y="258"/>
                    </a:lnTo>
                    <a:cubicBezTo>
                      <a:pt x="22" y="261"/>
                      <a:pt x="6" y="249"/>
                      <a:pt x="3" y="232"/>
                    </a:cubicBezTo>
                    <a:cubicBezTo>
                      <a:pt x="0" y="214"/>
                      <a:pt x="12" y="198"/>
                      <a:pt x="29" y="195"/>
                    </a:cubicBezTo>
                    <a:close/>
                  </a:path>
                </a:pathLst>
              </a:custGeom>
              <a:solidFill>
                <a:srgbClr val="008000"/>
              </a:solidFill>
              <a:ln w="6"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68" name="Freeform 493"/>
              <p:cNvSpPr>
                <a:spLocks/>
              </p:cNvSpPr>
              <p:nvPr/>
            </p:nvSpPr>
            <p:spPr bwMode="auto">
              <a:xfrm>
                <a:off x="2400" y="1320"/>
                <a:ext cx="504" cy="67"/>
              </a:xfrm>
              <a:custGeom>
                <a:avLst/>
                <a:gdLst/>
                <a:ahLst/>
                <a:cxnLst>
                  <a:cxn ang="0">
                    <a:pos x="30" y="113"/>
                  </a:cxn>
                  <a:cxn ang="0">
                    <a:pos x="350" y="76"/>
                  </a:cxn>
                  <a:cxn ang="0">
                    <a:pos x="670" y="44"/>
                  </a:cxn>
                  <a:cxn ang="0">
                    <a:pos x="991" y="18"/>
                  </a:cxn>
                  <a:cxn ang="0">
                    <a:pos x="1312" y="1"/>
                  </a:cxn>
                  <a:cxn ang="0">
                    <a:pos x="1345" y="31"/>
                  </a:cxn>
                  <a:cxn ang="0">
                    <a:pos x="1315" y="64"/>
                  </a:cxn>
                  <a:cxn ang="0">
                    <a:pos x="996" y="81"/>
                  </a:cxn>
                  <a:cxn ang="0">
                    <a:pos x="677" y="107"/>
                  </a:cxn>
                  <a:cxn ang="0">
                    <a:pos x="357" y="139"/>
                  </a:cxn>
                  <a:cxn ang="0">
                    <a:pos x="37" y="176"/>
                  </a:cxn>
                  <a:cxn ang="0">
                    <a:pos x="2" y="148"/>
                  </a:cxn>
                  <a:cxn ang="0">
                    <a:pos x="30" y="113"/>
                  </a:cxn>
                </a:cxnLst>
                <a:rect l="0" t="0" r="r" b="b"/>
                <a:pathLst>
                  <a:path w="1346" h="178">
                    <a:moveTo>
                      <a:pt x="30" y="113"/>
                    </a:moveTo>
                    <a:lnTo>
                      <a:pt x="350" y="76"/>
                    </a:lnTo>
                    <a:lnTo>
                      <a:pt x="670" y="44"/>
                    </a:lnTo>
                    <a:lnTo>
                      <a:pt x="991" y="18"/>
                    </a:lnTo>
                    <a:lnTo>
                      <a:pt x="1312" y="1"/>
                    </a:lnTo>
                    <a:cubicBezTo>
                      <a:pt x="1329" y="0"/>
                      <a:pt x="1344" y="13"/>
                      <a:pt x="1345" y="31"/>
                    </a:cubicBezTo>
                    <a:cubicBezTo>
                      <a:pt x="1346" y="48"/>
                      <a:pt x="1333" y="63"/>
                      <a:pt x="1315" y="64"/>
                    </a:cubicBezTo>
                    <a:lnTo>
                      <a:pt x="996" y="81"/>
                    </a:lnTo>
                    <a:lnTo>
                      <a:pt x="677" y="107"/>
                    </a:lnTo>
                    <a:lnTo>
                      <a:pt x="357" y="139"/>
                    </a:lnTo>
                    <a:lnTo>
                      <a:pt x="37" y="176"/>
                    </a:lnTo>
                    <a:cubicBezTo>
                      <a:pt x="20" y="178"/>
                      <a:pt x="4" y="166"/>
                      <a:pt x="2" y="148"/>
                    </a:cubicBezTo>
                    <a:cubicBezTo>
                      <a:pt x="0" y="131"/>
                      <a:pt x="12" y="115"/>
                      <a:pt x="30" y="113"/>
                    </a:cubicBezTo>
                    <a:close/>
                  </a:path>
                </a:pathLst>
              </a:custGeom>
              <a:solidFill>
                <a:srgbClr val="008000"/>
              </a:solidFill>
              <a:ln w="6"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69" name="Freeform 494"/>
              <p:cNvSpPr>
                <a:spLocks/>
              </p:cNvSpPr>
              <p:nvPr/>
            </p:nvSpPr>
            <p:spPr bwMode="auto">
              <a:xfrm>
                <a:off x="2880" y="1320"/>
                <a:ext cx="504" cy="33"/>
              </a:xfrm>
              <a:custGeom>
                <a:avLst/>
                <a:gdLst/>
                <a:ahLst/>
                <a:cxnLst>
                  <a:cxn ang="0">
                    <a:pos x="32" y="3"/>
                  </a:cxn>
                  <a:cxn ang="0">
                    <a:pos x="192" y="0"/>
                  </a:cxn>
                  <a:cxn ang="0">
                    <a:pos x="353" y="2"/>
                  </a:cxn>
                  <a:cxn ang="0">
                    <a:pos x="674" y="15"/>
                  </a:cxn>
                  <a:cxn ang="0">
                    <a:pos x="994" y="26"/>
                  </a:cxn>
                  <a:cxn ang="0">
                    <a:pos x="1152" y="26"/>
                  </a:cxn>
                  <a:cxn ang="0">
                    <a:pos x="1311" y="19"/>
                  </a:cxn>
                  <a:cxn ang="0">
                    <a:pos x="1344" y="49"/>
                  </a:cxn>
                  <a:cxn ang="0">
                    <a:pos x="1314" y="82"/>
                  </a:cxn>
                  <a:cxn ang="0">
                    <a:pos x="1152" y="90"/>
                  </a:cxn>
                  <a:cxn ang="0">
                    <a:pos x="991" y="90"/>
                  </a:cxn>
                  <a:cxn ang="0">
                    <a:pos x="671" y="79"/>
                  </a:cxn>
                  <a:cxn ang="0">
                    <a:pos x="352" y="66"/>
                  </a:cxn>
                  <a:cxn ang="0">
                    <a:pos x="193" y="64"/>
                  </a:cxn>
                  <a:cxn ang="0">
                    <a:pos x="33" y="67"/>
                  </a:cxn>
                  <a:cxn ang="0">
                    <a:pos x="0" y="36"/>
                  </a:cxn>
                  <a:cxn ang="0">
                    <a:pos x="32" y="3"/>
                  </a:cxn>
                </a:cxnLst>
                <a:rect l="0" t="0" r="r" b="b"/>
                <a:pathLst>
                  <a:path w="1345" h="90">
                    <a:moveTo>
                      <a:pt x="32" y="3"/>
                    </a:moveTo>
                    <a:lnTo>
                      <a:pt x="192" y="0"/>
                    </a:lnTo>
                    <a:lnTo>
                      <a:pt x="353" y="2"/>
                    </a:lnTo>
                    <a:lnTo>
                      <a:pt x="674" y="15"/>
                    </a:lnTo>
                    <a:lnTo>
                      <a:pt x="994" y="26"/>
                    </a:lnTo>
                    <a:lnTo>
                      <a:pt x="1152" y="26"/>
                    </a:lnTo>
                    <a:lnTo>
                      <a:pt x="1311" y="19"/>
                    </a:lnTo>
                    <a:cubicBezTo>
                      <a:pt x="1329" y="18"/>
                      <a:pt x="1344" y="31"/>
                      <a:pt x="1344" y="49"/>
                    </a:cubicBezTo>
                    <a:cubicBezTo>
                      <a:pt x="1345" y="67"/>
                      <a:pt x="1332" y="82"/>
                      <a:pt x="1314" y="82"/>
                    </a:cubicBezTo>
                    <a:lnTo>
                      <a:pt x="1152" y="90"/>
                    </a:lnTo>
                    <a:lnTo>
                      <a:pt x="991" y="90"/>
                    </a:lnTo>
                    <a:lnTo>
                      <a:pt x="671" y="79"/>
                    </a:lnTo>
                    <a:lnTo>
                      <a:pt x="352" y="66"/>
                    </a:lnTo>
                    <a:lnTo>
                      <a:pt x="193" y="64"/>
                    </a:lnTo>
                    <a:lnTo>
                      <a:pt x="33" y="67"/>
                    </a:lnTo>
                    <a:cubicBezTo>
                      <a:pt x="15" y="68"/>
                      <a:pt x="1" y="54"/>
                      <a:pt x="0" y="36"/>
                    </a:cubicBezTo>
                    <a:cubicBezTo>
                      <a:pt x="0" y="18"/>
                      <a:pt x="14" y="4"/>
                      <a:pt x="32" y="3"/>
                    </a:cubicBezTo>
                    <a:close/>
                  </a:path>
                </a:pathLst>
              </a:custGeom>
              <a:solidFill>
                <a:srgbClr val="008000"/>
              </a:solidFill>
              <a:ln w="6"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70" name="Freeform 495"/>
              <p:cNvSpPr>
                <a:spLocks/>
              </p:cNvSpPr>
              <p:nvPr/>
            </p:nvSpPr>
            <p:spPr bwMode="auto">
              <a:xfrm>
                <a:off x="3360" y="1253"/>
                <a:ext cx="505" cy="98"/>
              </a:xfrm>
              <a:custGeom>
                <a:avLst/>
                <a:gdLst/>
                <a:ahLst/>
                <a:cxnLst>
                  <a:cxn ang="0">
                    <a:pos x="31" y="195"/>
                  </a:cxn>
                  <a:cxn ang="0">
                    <a:pos x="191" y="181"/>
                  </a:cxn>
                  <a:cxn ang="0">
                    <a:pos x="350" y="162"/>
                  </a:cxn>
                  <a:cxn ang="0">
                    <a:pos x="669" y="114"/>
                  </a:cxn>
                  <a:cxn ang="0">
                    <a:pos x="988" y="58"/>
                  </a:cxn>
                  <a:cxn ang="0">
                    <a:pos x="1308" y="3"/>
                  </a:cxn>
                  <a:cxn ang="0">
                    <a:pos x="1345" y="29"/>
                  </a:cxn>
                  <a:cxn ang="0">
                    <a:pos x="1319" y="66"/>
                  </a:cxn>
                  <a:cxn ang="0">
                    <a:pos x="999" y="121"/>
                  </a:cxn>
                  <a:cxn ang="0">
                    <a:pos x="678" y="177"/>
                  </a:cxn>
                  <a:cxn ang="0">
                    <a:pos x="357" y="225"/>
                  </a:cxn>
                  <a:cxn ang="0">
                    <a:pos x="196" y="244"/>
                  </a:cxn>
                  <a:cxn ang="0">
                    <a:pos x="36" y="258"/>
                  </a:cxn>
                  <a:cxn ang="0">
                    <a:pos x="2" y="229"/>
                  </a:cxn>
                  <a:cxn ang="0">
                    <a:pos x="31" y="195"/>
                  </a:cxn>
                </a:cxnLst>
                <a:rect l="0" t="0" r="r" b="b"/>
                <a:pathLst>
                  <a:path w="1348" h="260">
                    <a:moveTo>
                      <a:pt x="31" y="195"/>
                    </a:moveTo>
                    <a:lnTo>
                      <a:pt x="191" y="181"/>
                    </a:lnTo>
                    <a:lnTo>
                      <a:pt x="350" y="162"/>
                    </a:lnTo>
                    <a:lnTo>
                      <a:pt x="669" y="114"/>
                    </a:lnTo>
                    <a:lnTo>
                      <a:pt x="988" y="58"/>
                    </a:lnTo>
                    <a:lnTo>
                      <a:pt x="1308" y="3"/>
                    </a:lnTo>
                    <a:cubicBezTo>
                      <a:pt x="1325" y="0"/>
                      <a:pt x="1342" y="12"/>
                      <a:pt x="1345" y="29"/>
                    </a:cubicBezTo>
                    <a:cubicBezTo>
                      <a:pt x="1348" y="46"/>
                      <a:pt x="1336" y="63"/>
                      <a:pt x="1319" y="66"/>
                    </a:cubicBezTo>
                    <a:lnTo>
                      <a:pt x="999" y="121"/>
                    </a:lnTo>
                    <a:lnTo>
                      <a:pt x="678" y="177"/>
                    </a:lnTo>
                    <a:lnTo>
                      <a:pt x="357" y="225"/>
                    </a:lnTo>
                    <a:lnTo>
                      <a:pt x="196" y="244"/>
                    </a:lnTo>
                    <a:lnTo>
                      <a:pt x="36" y="258"/>
                    </a:lnTo>
                    <a:cubicBezTo>
                      <a:pt x="19" y="260"/>
                      <a:pt x="3" y="247"/>
                      <a:pt x="2" y="229"/>
                    </a:cubicBezTo>
                    <a:cubicBezTo>
                      <a:pt x="0" y="212"/>
                      <a:pt x="13" y="196"/>
                      <a:pt x="31" y="195"/>
                    </a:cubicBezTo>
                    <a:close/>
                  </a:path>
                </a:pathLst>
              </a:custGeom>
              <a:solidFill>
                <a:srgbClr val="008000"/>
              </a:solidFill>
              <a:ln w="6"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71" name="Freeform 496"/>
              <p:cNvSpPr>
                <a:spLocks/>
              </p:cNvSpPr>
              <p:nvPr/>
            </p:nvSpPr>
            <p:spPr bwMode="auto">
              <a:xfrm>
                <a:off x="3839" y="1175"/>
                <a:ext cx="506" cy="104"/>
              </a:xfrm>
              <a:custGeom>
                <a:avLst/>
                <a:gdLst/>
                <a:ahLst/>
                <a:cxnLst>
                  <a:cxn ang="0">
                    <a:pos x="30" y="212"/>
                  </a:cxn>
                  <a:cxn ang="0">
                    <a:pos x="350" y="167"/>
                  </a:cxn>
                  <a:cxn ang="0">
                    <a:pos x="670" y="123"/>
                  </a:cxn>
                  <a:cxn ang="0">
                    <a:pos x="989" y="72"/>
                  </a:cxn>
                  <a:cxn ang="0">
                    <a:pos x="1148" y="41"/>
                  </a:cxn>
                  <a:cxn ang="0">
                    <a:pos x="1307" y="4"/>
                  </a:cxn>
                  <a:cxn ang="0">
                    <a:pos x="1346" y="28"/>
                  </a:cxn>
                  <a:cxn ang="0">
                    <a:pos x="1322" y="67"/>
                  </a:cxn>
                  <a:cxn ang="0">
                    <a:pos x="1161" y="104"/>
                  </a:cxn>
                  <a:cxn ang="0">
                    <a:pos x="1000" y="135"/>
                  </a:cxn>
                  <a:cxn ang="0">
                    <a:pos x="679" y="186"/>
                  </a:cxn>
                  <a:cxn ang="0">
                    <a:pos x="359" y="230"/>
                  </a:cxn>
                  <a:cxn ang="0">
                    <a:pos x="39" y="275"/>
                  </a:cxn>
                  <a:cxn ang="0">
                    <a:pos x="3" y="248"/>
                  </a:cxn>
                  <a:cxn ang="0">
                    <a:pos x="30" y="212"/>
                  </a:cxn>
                </a:cxnLst>
                <a:rect l="0" t="0" r="r" b="b"/>
                <a:pathLst>
                  <a:path w="1350" h="278">
                    <a:moveTo>
                      <a:pt x="30" y="212"/>
                    </a:moveTo>
                    <a:lnTo>
                      <a:pt x="350" y="167"/>
                    </a:lnTo>
                    <a:lnTo>
                      <a:pt x="670" y="123"/>
                    </a:lnTo>
                    <a:lnTo>
                      <a:pt x="989" y="72"/>
                    </a:lnTo>
                    <a:lnTo>
                      <a:pt x="1148" y="41"/>
                    </a:lnTo>
                    <a:lnTo>
                      <a:pt x="1307" y="4"/>
                    </a:lnTo>
                    <a:cubicBezTo>
                      <a:pt x="1324" y="0"/>
                      <a:pt x="1342" y="11"/>
                      <a:pt x="1346" y="28"/>
                    </a:cubicBezTo>
                    <a:cubicBezTo>
                      <a:pt x="1350" y="45"/>
                      <a:pt x="1339" y="63"/>
                      <a:pt x="1322" y="67"/>
                    </a:cubicBezTo>
                    <a:lnTo>
                      <a:pt x="1161" y="104"/>
                    </a:lnTo>
                    <a:lnTo>
                      <a:pt x="1000" y="135"/>
                    </a:lnTo>
                    <a:lnTo>
                      <a:pt x="679" y="186"/>
                    </a:lnTo>
                    <a:lnTo>
                      <a:pt x="359" y="230"/>
                    </a:lnTo>
                    <a:lnTo>
                      <a:pt x="39" y="275"/>
                    </a:lnTo>
                    <a:cubicBezTo>
                      <a:pt x="21" y="278"/>
                      <a:pt x="5" y="265"/>
                      <a:pt x="3" y="248"/>
                    </a:cubicBezTo>
                    <a:cubicBezTo>
                      <a:pt x="0" y="230"/>
                      <a:pt x="13" y="214"/>
                      <a:pt x="30" y="212"/>
                    </a:cubicBezTo>
                    <a:close/>
                  </a:path>
                </a:pathLst>
              </a:custGeom>
              <a:solidFill>
                <a:srgbClr val="008000"/>
              </a:solidFill>
              <a:ln w="6"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72" name="Freeform 497"/>
              <p:cNvSpPr>
                <a:spLocks/>
              </p:cNvSpPr>
              <p:nvPr/>
            </p:nvSpPr>
            <p:spPr bwMode="auto">
              <a:xfrm>
                <a:off x="4319" y="1019"/>
                <a:ext cx="506" cy="183"/>
              </a:xfrm>
              <a:custGeom>
                <a:avLst/>
                <a:gdLst/>
                <a:ahLst/>
                <a:cxnLst>
                  <a:cxn ang="0">
                    <a:pos x="27" y="422"/>
                  </a:cxn>
                  <a:cxn ang="0">
                    <a:pos x="187" y="380"/>
                  </a:cxn>
                  <a:cxn ang="0">
                    <a:pos x="346" y="333"/>
                  </a:cxn>
                  <a:cxn ang="0">
                    <a:pos x="665" y="228"/>
                  </a:cxn>
                  <a:cxn ang="0">
                    <a:pos x="985" y="115"/>
                  </a:cxn>
                  <a:cxn ang="0">
                    <a:pos x="1305" y="6"/>
                  </a:cxn>
                  <a:cxn ang="0">
                    <a:pos x="1346" y="26"/>
                  </a:cxn>
                  <a:cxn ang="0">
                    <a:pos x="1326" y="67"/>
                  </a:cxn>
                  <a:cxn ang="0">
                    <a:pos x="1006" y="176"/>
                  </a:cxn>
                  <a:cxn ang="0">
                    <a:pos x="685" y="289"/>
                  </a:cxn>
                  <a:cxn ang="0">
                    <a:pos x="364" y="394"/>
                  </a:cxn>
                  <a:cxn ang="0">
                    <a:pos x="204" y="441"/>
                  </a:cxn>
                  <a:cxn ang="0">
                    <a:pos x="44" y="483"/>
                  </a:cxn>
                  <a:cxn ang="0">
                    <a:pos x="5" y="461"/>
                  </a:cxn>
                  <a:cxn ang="0">
                    <a:pos x="27" y="422"/>
                  </a:cxn>
                </a:cxnLst>
                <a:rect l="0" t="0" r="r" b="b"/>
                <a:pathLst>
                  <a:path w="1351" h="488">
                    <a:moveTo>
                      <a:pt x="27" y="422"/>
                    </a:moveTo>
                    <a:lnTo>
                      <a:pt x="187" y="380"/>
                    </a:lnTo>
                    <a:lnTo>
                      <a:pt x="346" y="333"/>
                    </a:lnTo>
                    <a:lnTo>
                      <a:pt x="665" y="228"/>
                    </a:lnTo>
                    <a:lnTo>
                      <a:pt x="985" y="115"/>
                    </a:lnTo>
                    <a:lnTo>
                      <a:pt x="1305" y="6"/>
                    </a:lnTo>
                    <a:cubicBezTo>
                      <a:pt x="1322" y="0"/>
                      <a:pt x="1340" y="9"/>
                      <a:pt x="1346" y="26"/>
                    </a:cubicBezTo>
                    <a:cubicBezTo>
                      <a:pt x="1351" y="43"/>
                      <a:pt x="1343" y="61"/>
                      <a:pt x="1326" y="67"/>
                    </a:cubicBezTo>
                    <a:lnTo>
                      <a:pt x="1006" y="176"/>
                    </a:lnTo>
                    <a:lnTo>
                      <a:pt x="685" y="289"/>
                    </a:lnTo>
                    <a:lnTo>
                      <a:pt x="364" y="394"/>
                    </a:lnTo>
                    <a:lnTo>
                      <a:pt x="204" y="441"/>
                    </a:lnTo>
                    <a:lnTo>
                      <a:pt x="44" y="483"/>
                    </a:lnTo>
                    <a:cubicBezTo>
                      <a:pt x="26" y="488"/>
                      <a:pt x="9" y="478"/>
                      <a:pt x="5" y="461"/>
                    </a:cubicBezTo>
                    <a:cubicBezTo>
                      <a:pt x="0" y="443"/>
                      <a:pt x="10" y="426"/>
                      <a:pt x="27" y="422"/>
                    </a:cubicBezTo>
                    <a:close/>
                  </a:path>
                </a:pathLst>
              </a:custGeom>
              <a:solidFill>
                <a:srgbClr val="008000"/>
              </a:solidFill>
              <a:ln w="6"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73" name="Oval 498"/>
              <p:cNvSpPr>
                <a:spLocks noChangeArrowheads="1"/>
              </p:cNvSpPr>
              <p:nvPr/>
            </p:nvSpPr>
            <p:spPr bwMode="auto">
              <a:xfrm>
                <a:off x="939" y="1569"/>
                <a:ext cx="66" cy="66"/>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674" name="Freeform 499"/>
              <p:cNvSpPr>
                <a:spLocks noEditPoints="1"/>
              </p:cNvSpPr>
              <p:nvPr/>
            </p:nvSpPr>
            <p:spPr bwMode="auto">
              <a:xfrm>
                <a:off x="936" y="1566"/>
                <a:ext cx="72" cy="72"/>
              </a:xfrm>
              <a:custGeom>
                <a:avLst/>
                <a:gdLst/>
                <a:ahLst/>
                <a:cxnLst>
                  <a:cxn ang="0">
                    <a:pos x="192" y="98"/>
                  </a:cxn>
                  <a:cxn ang="0">
                    <a:pos x="184" y="135"/>
                  </a:cxn>
                  <a:cxn ang="0">
                    <a:pos x="163" y="165"/>
                  </a:cxn>
                  <a:cxn ang="0">
                    <a:pos x="132" y="185"/>
                  </a:cxn>
                  <a:cxn ang="0">
                    <a:pos x="95" y="192"/>
                  </a:cxn>
                  <a:cxn ang="0">
                    <a:pos x="58" y="184"/>
                  </a:cxn>
                  <a:cxn ang="0">
                    <a:pos x="28" y="163"/>
                  </a:cxn>
                  <a:cxn ang="0">
                    <a:pos x="8" y="132"/>
                  </a:cxn>
                  <a:cxn ang="0">
                    <a:pos x="1" y="95"/>
                  </a:cxn>
                  <a:cxn ang="0">
                    <a:pos x="9" y="58"/>
                  </a:cxn>
                  <a:cxn ang="0">
                    <a:pos x="30" y="28"/>
                  </a:cxn>
                  <a:cxn ang="0">
                    <a:pos x="61" y="8"/>
                  </a:cxn>
                  <a:cxn ang="0">
                    <a:pos x="98" y="1"/>
                  </a:cxn>
                  <a:cxn ang="0">
                    <a:pos x="135" y="9"/>
                  </a:cxn>
                  <a:cxn ang="0">
                    <a:pos x="165" y="30"/>
                  </a:cxn>
                  <a:cxn ang="0">
                    <a:pos x="185" y="61"/>
                  </a:cxn>
                  <a:cxn ang="0">
                    <a:pos x="170" y="64"/>
                  </a:cxn>
                  <a:cxn ang="0">
                    <a:pos x="152" y="39"/>
                  </a:cxn>
                  <a:cxn ang="0">
                    <a:pos x="126" y="22"/>
                  </a:cxn>
                  <a:cxn ang="0">
                    <a:pos x="95" y="16"/>
                  </a:cxn>
                  <a:cxn ang="0">
                    <a:pos x="64" y="23"/>
                  </a:cxn>
                  <a:cxn ang="0">
                    <a:pos x="39" y="41"/>
                  </a:cxn>
                  <a:cxn ang="0">
                    <a:pos x="22" y="67"/>
                  </a:cxn>
                  <a:cxn ang="0">
                    <a:pos x="16" y="98"/>
                  </a:cxn>
                  <a:cxn ang="0">
                    <a:pos x="23" y="129"/>
                  </a:cxn>
                  <a:cxn ang="0">
                    <a:pos x="41" y="154"/>
                  </a:cxn>
                  <a:cxn ang="0">
                    <a:pos x="67" y="171"/>
                  </a:cxn>
                  <a:cxn ang="0">
                    <a:pos x="98" y="177"/>
                  </a:cxn>
                  <a:cxn ang="0">
                    <a:pos x="129" y="170"/>
                  </a:cxn>
                  <a:cxn ang="0">
                    <a:pos x="154" y="152"/>
                  </a:cxn>
                  <a:cxn ang="0">
                    <a:pos x="171" y="126"/>
                  </a:cxn>
                  <a:cxn ang="0">
                    <a:pos x="177" y="95"/>
                  </a:cxn>
                  <a:cxn ang="0">
                    <a:pos x="170" y="64"/>
                  </a:cxn>
                </a:cxnLst>
                <a:rect l="0" t="0" r="r" b="b"/>
                <a:pathLst>
                  <a:path w="193" h="193">
                    <a:moveTo>
                      <a:pt x="192" y="95"/>
                    </a:moveTo>
                    <a:cubicBezTo>
                      <a:pt x="193" y="96"/>
                      <a:pt x="193" y="97"/>
                      <a:pt x="192" y="98"/>
                    </a:cubicBezTo>
                    <a:lnTo>
                      <a:pt x="185" y="132"/>
                    </a:lnTo>
                    <a:cubicBezTo>
                      <a:pt x="185" y="133"/>
                      <a:pt x="185" y="134"/>
                      <a:pt x="184" y="135"/>
                    </a:cubicBezTo>
                    <a:lnTo>
                      <a:pt x="165" y="163"/>
                    </a:lnTo>
                    <a:cubicBezTo>
                      <a:pt x="165" y="164"/>
                      <a:pt x="164" y="165"/>
                      <a:pt x="163" y="165"/>
                    </a:cubicBezTo>
                    <a:lnTo>
                      <a:pt x="135" y="184"/>
                    </a:lnTo>
                    <a:cubicBezTo>
                      <a:pt x="134" y="185"/>
                      <a:pt x="133" y="185"/>
                      <a:pt x="132" y="185"/>
                    </a:cubicBezTo>
                    <a:lnTo>
                      <a:pt x="98" y="192"/>
                    </a:lnTo>
                    <a:cubicBezTo>
                      <a:pt x="97" y="193"/>
                      <a:pt x="96" y="193"/>
                      <a:pt x="95" y="192"/>
                    </a:cubicBezTo>
                    <a:lnTo>
                      <a:pt x="61" y="185"/>
                    </a:lnTo>
                    <a:cubicBezTo>
                      <a:pt x="60" y="185"/>
                      <a:pt x="59" y="185"/>
                      <a:pt x="58" y="184"/>
                    </a:cubicBezTo>
                    <a:lnTo>
                      <a:pt x="30" y="165"/>
                    </a:lnTo>
                    <a:cubicBezTo>
                      <a:pt x="29" y="165"/>
                      <a:pt x="28" y="164"/>
                      <a:pt x="28" y="163"/>
                    </a:cubicBezTo>
                    <a:lnTo>
                      <a:pt x="9" y="135"/>
                    </a:lnTo>
                    <a:cubicBezTo>
                      <a:pt x="8" y="134"/>
                      <a:pt x="8" y="133"/>
                      <a:pt x="8" y="132"/>
                    </a:cubicBezTo>
                    <a:lnTo>
                      <a:pt x="1" y="98"/>
                    </a:lnTo>
                    <a:cubicBezTo>
                      <a:pt x="0" y="97"/>
                      <a:pt x="0" y="96"/>
                      <a:pt x="1" y="95"/>
                    </a:cubicBezTo>
                    <a:lnTo>
                      <a:pt x="8" y="61"/>
                    </a:lnTo>
                    <a:cubicBezTo>
                      <a:pt x="8" y="60"/>
                      <a:pt x="8" y="59"/>
                      <a:pt x="9" y="58"/>
                    </a:cubicBezTo>
                    <a:lnTo>
                      <a:pt x="28" y="30"/>
                    </a:lnTo>
                    <a:cubicBezTo>
                      <a:pt x="28" y="29"/>
                      <a:pt x="29" y="28"/>
                      <a:pt x="30" y="28"/>
                    </a:cubicBezTo>
                    <a:lnTo>
                      <a:pt x="58" y="9"/>
                    </a:lnTo>
                    <a:cubicBezTo>
                      <a:pt x="59" y="8"/>
                      <a:pt x="60" y="8"/>
                      <a:pt x="61" y="8"/>
                    </a:cubicBezTo>
                    <a:lnTo>
                      <a:pt x="95" y="1"/>
                    </a:lnTo>
                    <a:cubicBezTo>
                      <a:pt x="96" y="0"/>
                      <a:pt x="97" y="0"/>
                      <a:pt x="98" y="1"/>
                    </a:cubicBezTo>
                    <a:lnTo>
                      <a:pt x="132" y="8"/>
                    </a:lnTo>
                    <a:cubicBezTo>
                      <a:pt x="133" y="8"/>
                      <a:pt x="134" y="8"/>
                      <a:pt x="135" y="9"/>
                    </a:cubicBezTo>
                    <a:lnTo>
                      <a:pt x="163" y="28"/>
                    </a:lnTo>
                    <a:cubicBezTo>
                      <a:pt x="164" y="28"/>
                      <a:pt x="165" y="29"/>
                      <a:pt x="165" y="30"/>
                    </a:cubicBezTo>
                    <a:lnTo>
                      <a:pt x="184" y="58"/>
                    </a:lnTo>
                    <a:cubicBezTo>
                      <a:pt x="185" y="59"/>
                      <a:pt x="185" y="60"/>
                      <a:pt x="185" y="61"/>
                    </a:cubicBezTo>
                    <a:lnTo>
                      <a:pt x="192" y="95"/>
                    </a:lnTo>
                    <a:close/>
                    <a:moveTo>
                      <a:pt x="170" y="64"/>
                    </a:moveTo>
                    <a:lnTo>
                      <a:pt x="171" y="67"/>
                    </a:lnTo>
                    <a:lnTo>
                      <a:pt x="152" y="39"/>
                    </a:lnTo>
                    <a:lnTo>
                      <a:pt x="154" y="41"/>
                    </a:lnTo>
                    <a:lnTo>
                      <a:pt x="126" y="22"/>
                    </a:lnTo>
                    <a:lnTo>
                      <a:pt x="129" y="23"/>
                    </a:lnTo>
                    <a:lnTo>
                      <a:pt x="95" y="16"/>
                    </a:lnTo>
                    <a:lnTo>
                      <a:pt x="98" y="16"/>
                    </a:lnTo>
                    <a:lnTo>
                      <a:pt x="64" y="23"/>
                    </a:lnTo>
                    <a:lnTo>
                      <a:pt x="67" y="22"/>
                    </a:lnTo>
                    <a:lnTo>
                      <a:pt x="39" y="41"/>
                    </a:lnTo>
                    <a:lnTo>
                      <a:pt x="41" y="39"/>
                    </a:lnTo>
                    <a:lnTo>
                      <a:pt x="22" y="67"/>
                    </a:lnTo>
                    <a:lnTo>
                      <a:pt x="23" y="64"/>
                    </a:lnTo>
                    <a:lnTo>
                      <a:pt x="16" y="98"/>
                    </a:lnTo>
                    <a:lnTo>
                      <a:pt x="16" y="95"/>
                    </a:lnTo>
                    <a:lnTo>
                      <a:pt x="23" y="129"/>
                    </a:lnTo>
                    <a:lnTo>
                      <a:pt x="22" y="126"/>
                    </a:lnTo>
                    <a:lnTo>
                      <a:pt x="41" y="154"/>
                    </a:lnTo>
                    <a:lnTo>
                      <a:pt x="39" y="152"/>
                    </a:lnTo>
                    <a:lnTo>
                      <a:pt x="67" y="171"/>
                    </a:lnTo>
                    <a:lnTo>
                      <a:pt x="64" y="170"/>
                    </a:lnTo>
                    <a:lnTo>
                      <a:pt x="98" y="177"/>
                    </a:lnTo>
                    <a:lnTo>
                      <a:pt x="95" y="177"/>
                    </a:lnTo>
                    <a:lnTo>
                      <a:pt x="129" y="170"/>
                    </a:lnTo>
                    <a:lnTo>
                      <a:pt x="126" y="171"/>
                    </a:lnTo>
                    <a:lnTo>
                      <a:pt x="154" y="152"/>
                    </a:lnTo>
                    <a:lnTo>
                      <a:pt x="152" y="154"/>
                    </a:lnTo>
                    <a:lnTo>
                      <a:pt x="171" y="126"/>
                    </a:lnTo>
                    <a:lnTo>
                      <a:pt x="170" y="129"/>
                    </a:lnTo>
                    <a:lnTo>
                      <a:pt x="177" y="95"/>
                    </a:lnTo>
                    <a:lnTo>
                      <a:pt x="177" y="98"/>
                    </a:lnTo>
                    <a:lnTo>
                      <a:pt x="170" y="64"/>
                    </a:lnTo>
                    <a:close/>
                  </a:path>
                </a:pathLst>
              </a:custGeom>
              <a:solidFill>
                <a:srgbClr val="008000"/>
              </a:solidFill>
              <a:ln w="6"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75" name="Oval 500"/>
              <p:cNvSpPr>
                <a:spLocks noChangeArrowheads="1"/>
              </p:cNvSpPr>
              <p:nvPr/>
            </p:nvSpPr>
            <p:spPr bwMode="auto">
              <a:xfrm>
                <a:off x="1419" y="1509"/>
                <a:ext cx="66" cy="60"/>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676" name="Freeform 501"/>
              <p:cNvSpPr>
                <a:spLocks noEditPoints="1"/>
              </p:cNvSpPr>
              <p:nvPr/>
            </p:nvSpPr>
            <p:spPr bwMode="auto">
              <a:xfrm>
                <a:off x="1416" y="1506"/>
                <a:ext cx="72" cy="66"/>
              </a:xfrm>
              <a:custGeom>
                <a:avLst/>
                <a:gdLst/>
                <a:ahLst/>
                <a:cxnLst>
                  <a:cxn ang="0">
                    <a:pos x="192" y="90"/>
                  </a:cxn>
                  <a:cxn ang="0">
                    <a:pos x="184" y="124"/>
                  </a:cxn>
                  <a:cxn ang="0">
                    <a:pos x="163" y="152"/>
                  </a:cxn>
                  <a:cxn ang="0">
                    <a:pos x="132" y="170"/>
                  </a:cxn>
                  <a:cxn ang="0">
                    <a:pos x="95" y="176"/>
                  </a:cxn>
                  <a:cxn ang="0">
                    <a:pos x="58" y="169"/>
                  </a:cxn>
                  <a:cxn ang="0">
                    <a:pos x="28" y="150"/>
                  </a:cxn>
                  <a:cxn ang="0">
                    <a:pos x="8" y="121"/>
                  </a:cxn>
                  <a:cxn ang="0">
                    <a:pos x="1" y="87"/>
                  </a:cxn>
                  <a:cxn ang="0">
                    <a:pos x="9" y="53"/>
                  </a:cxn>
                  <a:cxn ang="0">
                    <a:pos x="30" y="26"/>
                  </a:cxn>
                  <a:cxn ang="0">
                    <a:pos x="61" y="7"/>
                  </a:cxn>
                  <a:cxn ang="0">
                    <a:pos x="98" y="1"/>
                  </a:cxn>
                  <a:cxn ang="0">
                    <a:pos x="135" y="8"/>
                  </a:cxn>
                  <a:cxn ang="0">
                    <a:pos x="165" y="28"/>
                  </a:cxn>
                  <a:cxn ang="0">
                    <a:pos x="185" y="56"/>
                  </a:cxn>
                  <a:cxn ang="0">
                    <a:pos x="170" y="59"/>
                  </a:cxn>
                  <a:cxn ang="0">
                    <a:pos x="152" y="37"/>
                  </a:cxn>
                  <a:cxn ang="0">
                    <a:pos x="126" y="21"/>
                  </a:cxn>
                  <a:cxn ang="0">
                    <a:pos x="95" y="16"/>
                  </a:cxn>
                  <a:cxn ang="0">
                    <a:pos x="64" y="22"/>
                  </a:cxn>
                  <a:cxn ang="0">
                    <a:pos x="39" y="39"/>
                  </a:cxn>
                  <a:cxn ang="0">
                    <a:pos x="22" y="62"/>
                  </a:cxn>
                  <a:cxn ang="0">
                    <a:pos x="16" y="90"/>
                  </a:cxn>
                  <a:cxn ang="0">
                    <a:pos x="23" y="118"/>
                  </a:cxn>
                  <a:cxn ang="0">
                    <a:pos x="41" y="141"/>
                  </a:cxn>
                  <a:cxn ang="0">
                    <a:pos x="67" y="156"/>
                  </a:cxn>
                  <a:cxn ang="0">
                    <a:pos x="98" y="161"/>
                  </a:cxn>
                  <a:cxn ang="0">
                    <a:pos x="129" y="155"/>
                  </a:cxn>
                  <a:cxn ang="0">
                    <a:pos x="154" y="139"/>
                  </a:cxn>
                  <a:cxn ang="0">
                    <a:pos x="171" y="115"/>
                  </a:cxn>
                  <a:cxn ang="0">
                    <a:pos x="177" y="87"/>
                  </a:cxn>
                  <a:cxn ang="0">
                    <a:pos x="170" y="59"/>
                  </a:cxn>
                </a:cxnLst>
                <a:rect l="0" t="0" r="r" b="b"/>
                <a:pathLst>
                  <a:path w="193" h="177">
                    <a:moveTo>
                      <a:pt x="192" y="87"/>
                    </a:moveTo>
                    <a:cubicBezTo>
                      <a:pt x="193" y="88"/>
                      <a:pt x="193" y="89"/>
                      <a:pt x="192" y="90"/>
                    </a:cubicBezTo>
                    <a:lnTo>
                      <a:pt x="185" y="121"/>
                    </a:lnTo>
                    <a:cubicBezTo>
                      <a:pt x="185" y="122"/>
                      <a:pt x="185" y="123"/>
                      <a:pt x="184" y="124"/>
                    </a:cubicBezTo>
                    <a:lnTo>
                      <a:pt x="165" y="150"/>
                    </a:lnTo>
                    <a:cubicBezTo>
                      <a:pt x="164" y="151"/>
                      <a:pt x="164" y="152"/>
                      <a:pt x="163" y="152"/>
                    </a:cubicBezTo>
                    <a:lnTo>
                      <a:pt x="135" y="169"/>
                    </a:lnTo>
                    <a:cubicBezTo>
                      <a:pt x="134" y="170"/>
                      <a:pt x="133" y="170"/>
                      <a:pt x="132" y="170"/>
                    </a:cubicBezTo>
                    <a:lnTo>
                      <a:pt x="98" y="176"/>
                    </a:lnTo>
                    <a:cubicBezTo>
                      <a:pt x="97" y="177"/>
                      <a:pt x="96" y="177"/>
                      <a:pt x="95" y="176"/>
                    </a:cubicBezTo>
                    <a:lnTo>
                      <a:pt x="61" y="170"/>
                    </a:lnTo>
                    <a:cubicBezTo>
                      <a:pt x="60" y="170"/>
                      <a:pt x="59" y="170"/>
                      <a:pt x="58" y="169"/>
                    </a:cubicBezTo>
                    <a:lnTo>
                      <a:pt x="30" y="152"/>
                    </a:lnTo>
                    <a:cubicBezTo>
                      <a:pt x="29" y="152"/>
                      <a:pt x="29" y="151"/>
                      <a:pt x="28" y="150"/>
                    </a:cubicBezTo>
                    <a:lnTo>
                      <a:pt x="9" y="124"/>
                    </a:lnTo>
                    <a:cubicBezTo>
                      <a:pt x="8" y="123"/>
                      <a:pt x="8" y="122"/>
                      <a:pt x="8" y="121"/>
                    </a:cubicBezTo>
                    <a:lnTo>
                      <a:pt x="1" y="90"/>
                    </a:lnTo>
                    <a:cubicBezTo>
                      <a:pt x="0" y="89"/>
                      <a:pt x="0" y="88"/>
                      <a:pt x="1" y="87"/>
                    </a:cubicBezTo>
                    <a:lnTo>
                      <a:pt x="8" y="56"/>
                    </a:lnTo>
                    <a:cubicBezTo>
                      <a:pt x="8" y="55"/>
                      <a:pt x="8" y="54"/>
                      <a:pt x="9" y="53"/>
                    </a:cubicBezTo>
                    <a:lnTo>
                      <a:pt x="28" y="28"/>
                    </a:lnTo>
                    <a:cubicBezTo>
                      <a:pt x="29" y="27"/>
                      <a:pt x="29" y="26"/>
                      <a:pt x="30" y="26"/>
                    </a:cubicBezTo>
                    <a:lnTo>
                      <a:pt x="58" y="8"/>
                    </a:lnTo>
                    <a:cubicBezTo>
                      <a:pt x="59" y="7"/>
                      <a:pt x="60" y="7"/>
                      <a:pt x="61" y="7"/>
                    </a:cubicBezTo>
                    <a:lnTo>
                      <a:pt x="95" y="1"/>
                    </a:lnTo>
                    <a:cubicBezTo>
                      <a:pt x="96" y="0"/>
                      <a:pt x="97" y="0"/>
                      <a:pt x="98" y="1"/>
                    </a:cubicBezTo>
                    <a:lnTo>
                      <a:pt x="132" y="7"/>
                    </a:lnTo>
                    <a:cubicBezTo>
                      <a:pt x="133" y="7"/>
                      <a:pt x="134" y="7"/>
                      <a:pt x="135" y="8"/>
                    </a:cubicBezTo>
                    <a:lnTo>
                      <a:pt x="163" y="26"/>
                    </a:lnTo>
                    <a:cubicBezTo>
                      <a:pt x="164" y="26"/>
                      <a:pt x="164" y="27"/>
                      <a:pt x="165" y="28"/>
                    </a:cubicBezTo>
                    <a:lnTo>
                      <a:pt x="184" y="53"/>
                    </a:lnTo>
                    <a:cubicBezTo>
                      <a:pt x="185" y="54"/>
                      <a:pt x="185" y="55"/>
                      <a:pt x="185" y="56"/>
                    </a:cubicBezTo>
                    <a:lnTo>
                      <a:pt x="192" y="87"/>
                    </a:lnTo>
                    <a:close/>
                    <a:moveTo>
                      <a:pt x="170" y="59"/>
                    </a:moveTo>
                    <a:lnTo>
                      <a:pt x="171" y="62"/>
                    </a:lnTo>
                    <a:lnTo>
                      <a:pt x="152" y="37"/>
                    </a:lnTo>
                    <a:lnTo>
                      <a:pt x="154" y="39"/>
                    </a:lnTo>
                    <a:lnTo>
                      <a:pt x="126" y="21"/>
                    </a:lnTo>
                    <a:lnTo>
                      <a:pt x="129" y="22"/>
                    </a:lnTo>
                    <a:lnTo>
                      <a:pt x="95" y="16"/>
                    </a:lnTo>
                    <a:lnTo>
                      <a:pt x="98" y="16"/>
                    </a:lnTo>
                    <a:lnTo>
                      <a:pt x="64" y="22"/>
                    </a:lnTo>
                    <a:lnTo>
                      <a:pt x="67" y="21"/>
                    </a:lnTo>
                    <a:lnTo>
                      <a:pt x="39" y="39"/>
                    </a:lnTo>
                    <a:lnTo>
                      <a:pt x="41" y="37"/>
                    </a:lnTo>
                    <a:lnTo>
                      <a:pt x="22" y="62"/>
                    </a:lnTo>
                    <a:lnTo>
                      <a:pt x="23" y="59"/>
                    </a:lnTo>
                    <a:lnTo>
                      <a:pt x="16" y="90"/>
                    </a:lnTo>
                    <a:lnTo>
                      <a:pt x="16" y="87"/>
                    </a:lnTo>
                    <a:lnTo>
                      <a:pt x="23" y="118"/>
                    </a:lnTo>
                    <a:lnTo>
                      <a:pt x="22" y="115"/>
                    </a:lnTo>
                    <a:lnTo>
                      <a:pt x="41" y="141"/>
                    </a:lnTo>
                    <a:lnTo>
                      <a:pt x="39" y="139"/>
                    </a:lnTo>
                    <a:lnTo>
                      <a:pt x="67" y="156"/>
                    </a:lnTo>
                    <a:lnTo>
                      <a:pt x="64" y="155"/>
                    </a:lnTo>
                    <a:lnTo>
                      <a:pt x="98" y="161"/>
                    </a:lnTo>
                    <a:lnTo>
                      <a:pt x="95" y="161"/>
                    </a:lnTo>
                    <a:lnTo>
                      <a:pt x="129" y="155"/>
                    </a:lnTo>
                    <a:lnTo>
                      <a:pt x="126" y="156"/>
                    </a:lnTo>
                    <a:lnTo>
                      <a:pt x="154" y="139"/>
                    </a:lnTo>
                    <a:lnTo>
                      <a:pt x="152" y="141"/>
                    </a:lnTo>
                    <a:lnTo>
                      <a:pt x="171" y="115"/>
                    </a:lnTo>
                    <a:lnTo>
                      <a:pt x="170" y="118"/>
                    </a:lnTo>
                    <a:lnTo>
                      <a:pt x="177" y="87"/>
                    </a:lnTo>
                    <a:lnTo>
                      <a:pt x="177" y="90"/>
                    </a:lnTo>
                    <a:lnTo>
                      <a:pt x="170" y="59"/>
                    </a:lnTo>
                    <a:close/>
                  </a:path>
                </a:pathLst>
              </a:custGeom>
              <a:solidFill>
                <a:srgbClr val="008000"/>
              </a:solidFill>
              <a:ln w="6"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77" name="Oval 502"/>
              <p:cNvSpPr>
                <a:spLocks noChangeArrowheads="1"/>
              </p:cNvSpPr>
              <p:nvPr/>
            </p:nvSpPr>
            <p:spPr bwMode="auto">
              <a:xfrm>
                <a:off x="1905" y="1419"/>
                <a:ext cx="60" cy="60"/>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678" name="Freeform 503"/>
              <p:cNvSpPr>
                <a:spLocks noEditPoints="1"/>
              </p:cNvSpPr>
              <p:nvPr/>
            </p:nvSpPr>
            <p:spPr bwMode="auto">
              <a:xfrm>
                <a:off x="1902" y="1416"/>
                <a:ext cx="66" cy="66"/>
              </a:xfrm>
              <a:custGeom>
                <a:avLst/>
                <a:gdLst/>
                <a:ahLst/>
                <a:cxnLst>
                  <a:cxn ang="0">
                    <a:pos x="176" y="90"/>
                  </a:cxn>
                  <a:cxn ang="0">
                    <a:pos x="169" y="124"/>
                  </a:cxn>
                  <a:cxn ang="0">
                    <a:pos x="150" y="152"/>
                  </a:cxn>
                  <a:cxn ang="0">
                    <a:pos x="121" y="170"/>
                  </a:cxn>
                  <a:cxn ang="0">
                    <a:pos x="87" y="176"/>
                  </a:cxn>
                  <a:cxn ang="0">
                    <a:pos x="53" y="169"/>
                  </a:cxn>
                  <a:cxn ang="0">
                    <a:pos x="26" y="150"/>
                  </a:cxn>
                  <a:cxn ang="0">
                    <a:pos x="7" y="121"/>
                  </a:cxn>
                  <a:cxn ang="0">
                    <a:pos x="1" y="87"/>
                  </a:cxn>
                  <a:cxn ang="0">
                    <a:pos x="8" y="53"/>
                  </a:cxn>
                  <a:cxn ang="0">
                    <a:pos x="28" y="26"/>
                  </a:cxn>
                  <a:cxn ang="0">
                    <a:pos x="56" y="7"/>
                  </a:cxn>
                  <a:cxn ang="0">
                    <a:pos x="90" y="1"/>
                  </a:cxn>
                  <a:cxn ang="0">
                    <a:pos x="124" y="8"/>
                  </a:cxn>
                  <a:cxn ang="0">
                    <a:pos x="152" y="28"/>
                  </a:cxn>
                  <a:cxn ang="0">
                    <a:pos x="170" y="56"/>
                  </a:cxn>
                  <a:cxn ang="0">
                    <a:pos x="155" y="59"/>
                  </a:cxn>
                  <a:cxn ang="0">
                    <a:pos x="139" y="37"/>
                  </a:cxn>
                  <a:cxn ang="0">
                    <a:pos x="115" y="21"/>
                  </a:cxn>
                  <a:cxn ang="0">
                    <a:pos x="87" y="16"/>
                  </a:cxn>
                  <a:cxn ang="0">
                    <a:pos x="59" y="22"/>
                  </a:cxn>
                  <a:cxn ang="0">
                    <a:pos x="37" y="39"/>
                  </a:cxn>
                  <a:cxn ang="0">
                    <a:pos x="21" y="62"/>
                  </a:cxn>
                  <a:cxn ang="0">
                    <a:pos x="16" y="90"/>
                  </a:cxn>
                  <a:cxn ang="0">
                    <a:pos x="22" y="118"/>
                  </a:cxn>
                  <a:cxn ang="0">
                    <a:pos x="39" y="141"/>
                  </a:cxn>
                  <a:cxn ang="0">
                    <a:pos x="62" y="156"/>
                  </a:cxn>
                  <a:cxn ang="0">
                    <a:pos x="90" y="161"/>
                  </a:cxn>
                  <a:cxn ang="0">
                    <a:pos x="118" y="155"/>
                  </a:cxn>
                  <a:cxn ang="0">
                    <a:pos x="141" y="139"/>
                  </a:cxn>
                  <a:cxn ang="0">
                    <a:pos x="156" y="115"/>
                  </a:cxn>
                  <a:cxn ang="0">
                    <a:pos x="161" y="87"/>
                  </a:cxn>
                  <a:cxn ang="0">
                    <a:pos x="155" y="59"/>
                  </a:cxn>
                </a:cxnLst>
                <a:rect l="0" t="0" r="r" b="b"/>
                <a:pathLst>
                  <a:path w="177" h="177">
                    <a:moveTo>
                      <a:pt x="176" y="87"/>
                    </a:moveTo>
                    <a:cubicBezTo>
                      <a:pt x="177" y="88"/>
                      <a:pt x="177" y="89"/>
                      <a:pt x="176" y="90"/>
                    </a:cubicBezTo>
                    <a:lnTo>
                      <a:pt x="170" y="121"/>
                    </a:lnTo>
                    <a:cubicBezTo>
                      <a:pt x="170" y="122"/>
                      <a:pt x="170" y="123"/>
                      <a:pt x="169" y="124"/>
                    </a:cubicBezTo>
                    <a:lnTo>
                      <a:pt x="152" y="150"/>
                    </a:lnTo>
                    <a:cubicBezTo>
                      <a:pt x="152" y="151"/>
                      <a:pt x="151" y="152"/>
                      <a:pt x="150" y="152"/>
                    </a:cubicBezTo>
                    <a:lnTo>
                      <a:pt x="124" y="169"/>
                    </a:lnTo>
                    <a:cubicBezTo>
                      <a:pt x="123" y="170"/>
                      <a:pt x="122" y="170"/>
                      <a:pt x="121" y="170"/>
                    </a:cubicBezTo>
                    <a:lnTo>
                      <a:pt x="90" y="176"/>
                    </a:lnTo>
                    <a:cubicBezTo>
                      <a:pt x="89" y="177"/>
                      <a:pt x="88" y="177"/>
                      <a:pt x="87" y="176"/>
                    </a:cubicBezTo>
                    <a:lnTo>
                      <a:pt x="56" y="170"/>
                    </a:lnTo>
                    <a:cubicBezTo>
                      <a:pt x="55" y="170"/>
                      <a:pt x="54" y="170"/>
                      <a:pt x="53" y="169"/>
                    </a:cubicBezTo>
                    <a:lnTo>
                      <a:pt x="28" y="152"/>
                    </a:lnTo>
                    <a:cubicBezTo>
                      <a:pt x="27" y="152"/>
                      <a:pt x="26" y="151"/>
                      <a:pt x="26" y="150"/>
                    </a:cubicBezTo>
                    <a:lnTo>
                      <a:pt x="8" y="124"/>
                    </a:lnTo>
                    <a:cubicBezTo>
                      <a:pt x="7" y="123"/>
                      <a:pt x="7" y="122"/>
                      <a:pt x="7" y="121"/>
                    </a:cubicBezTo>
                    <a:lnTo>
                      <a:pt x="1" y="90"/>
                    </a:lnTo>
                    <a:cubicBezTo>
                      <a:pt x="0" y="89"/>
                      <a:pt x="0" y="88"/>
                      <a:pt x="1" y="87"/>
                    </a:cubicBezTo>
                    <a:lnTo>
                      <a:pt x="7" y="56"/>
                    </a:lnTo>
                    <a:cubicBezTo>
                      <a:pt x="7" y="55"/>
                      <a:pt x="7" y="54"/>
                      <a:pt x="8" y="53"/>
                    </a:cubicBezTo>
                    <a:lnTo>
                      <a:pt x="26" y="28"/>
                    </a:lnTo>
                    <a:cubicBezTo>
                      <a:pt x="26" y="27"/>
                      <a:pt x="27" y="26"/>
                      <a:pt x="28" y="26"/>
                    </a:cubicBezTo>
                    <a:lnTo>
                      <a:pt x="53" y="8"/>
                    </a:lnTo>
                    <a:cubicBezTo>
                      <a:pt x="54" y="7"/>
                      <a:pt x="55" y="7"/>
                      <a:pt x="56" y="7"/>
                    </a:cubicBezTo>
                    <a:lnTo>
                      <a:pt x="87" y="1"/>
                    </a:lnTo>
                    <a:cubicBezTo>
                      <a:pt x="88" y="0"/>
                      <a:pt x="89" y="0"/>
                      <a:pt x="90" y="1"/>
                    </a:cubicBezTo>
                    <a:lnTo>
                      <a:pt x="121" y="7"/>
                    </a:lnTo>
                    <a:cubicBezTo>
                      <a:pt x="122" y="7"/>
                      <a:pt x="123" y="7"/>
                      <a:pt x="124" y="8"/>
                    </a:cubicBezTo>
                    <a:lnTo>
                      <a:pt x="150" y="26"/>
                    </a:lnTo>
                    <a:cubicBezTo>
                      <a:pt x="151" y="26"/>
                      <a:pt x="152" y="27"/>
                      <a:pt x="152" y="28"/>
                    </a:cubicBezTo>
                    <a:lnTo>
                      <a:pt x="169" y="53"/>
                    </a:lnTo>
                    <a:cubicBezTo>
                      <a:pt x="170" y="54"/>
                      <a:pt x="170" y="55"/>
                      <a:pt x="170" y="56"/>
                    </a:cubicBezTo>
                    <a:lnTo>
                      <a:pt x="176" y="87"/>
                    </a:lnTo>
                    <a:close/>
                    <a:moveTo>
                      <a:pt x="155" y="59"/>
                    </a:moveTo>
                    <a:lnTo>
                      <a:pt x="156" y="62"/>
                    </a:lnTo>
                    <a:lnTo>
                      <a:pt x="139" y="37"/>
                    </a:lnTo>
                    <a:lnTo>
                      <a:pt x="141" y="39"/>
                    </a:lnTo>
                    <a:lnTo>
                      <a:pt x="115" y="21"/>
                    </a:lnTo>
                    <a:lnTo>
                      <a:pt x="118" y="22"/>
                    </a:lnTo>
                    <a:lnTo>
                      <a:pt x="87" y="16"/>
                    </a:lnTo>
                    <a:lnTo>
                      <a:pt x="90" y="16"/>
                    </a:lnTo>
                    <a:lnTo>
                      <a:pt x="59" y="22"/>
                    </a:lnTo>
                    <a:lnTo>
                      <a:pt x="62" y="21"/>
                    </a:lnTo>
                    <a:lnTo>
                      <a:pt x="37" y="39"/>
                    </a:lnTo>
                    <a:lnTo>
                      <a:pt x="39" y="37"/>
                    </a:lnTo>
                    <a:lnTo>
                      <a:pt x="21" y="62"/>
                    </a:lnTo>
                    <a:lnTo>
                      <a:pt x="22" y="59"/>
                    </a:lnTo>
                    <a:lnTo>
                      <a:pt x="16" y="90"/>
                    </a:lnTo>
                    <a:lnTo>
                      <a:pt x="16" y="87"/>
                    </a:lnTo>
                    <a:lnTo>
                      <a:pt x="22" y="118"/>
                    </a:lnTo>
                    <a:lnTo>
                      <a:pt x="21" y="115"/>
                    </a:lnTo>
                    <a:lnTo>
                      <a:pt x="39" y="141"/>
                    </a:lnTo>
                    <a:lnTo>
                      <a:pt x="37" y="139"/>
                    </a:lnTo>
                    <a:lnTo>
                      <a:pt x="62" y="156"/>
                    </a:lnTo>
                    <a:lnTo>
                      <a:pt x="59" y="155"/>
                    </a:lnTo>
                    <a:lnTo>
                      <a:pt x="90" y="161"/>
                    </a:lnTo>
                    <a:lnTo>
                      <a:pt x="87" y="161"/>
                    </a:lnTo>
                    <a:lnTo>
                      <a:pt x="118" y="155"/>
                    </a:lnTo>
                    <a:lnTo>
                      <a:pt x="115" y="156"/>
                    </a:lnTo>
                    <a:lnTo>
                      <a:pt x="141" y="139"/>
                    </a:lnTo>
                    <a:lnTo>
                      <a:pt x="139" y="141"/>
                    </a:lnTo>
                    <a:lnTo>
                      <a:pt x="156" y="115"/>
                    </a:lnTo>
                    <a:lnTo>
                      <a:pt x="155" y="118"/>
                    </a:lnTo>
                    <a:lnTo>
                      <a:pt x="161" y="87"/>
                    </a:lnTo>
                    <a:lnTo>
                      <a:pt x="161" y="90"/>
                    </a:lnTo>
                    <a:lnTo>
                      <a:pt x="155" y="59"/>
                    </a:lnTo>
                    <a:close/>
                  </a:path>
                </a:pathLst>
              </a:custGeom>
              <a:solidFill>
                <a:srgbClr val="008000"/>
              </a:solidFill>
              <a:ln w="6"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79" name="Oval 504"/>
              <p:cNvSpPr>
                <a:spLocks noChangeArrowheads="1"/>
              </p:cNvSpPr>
              <p:nvPr/>
            </p:nvSpPr>
            <p:spPr bwMode="auto">
              <a:xfrm>
                <a:off x="2385" y="1335"/>
                <a:ext cx="60" cy="66"/>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680" name="Freeform 505"/>
              <p:cNvSpPr>
                <a:spLocks noEditPoints="1"/>
              </p:cNvSpPr>
              <p:nvPr/>
            </p:nvSpPr>
            <p:spPr bwMode="auto">
              <a:xfrm>
                <a:off x="2382" y="1332"/>
                <a:ext cx="66" cy="72"/>
              </a:xfrm>
              <a:custGeom>
                <a:avLst/>
                <a:gdLst/>
                <a:ahLst/>
                <a:cxnLst>
                  <a:cxn ang="0">
                    <a:pos x="176" y="98"/>
                  </a:cxn>
                  <a:cxn ang="0">
                    <a:pos x="169" y="135"/>
                  </a:cxn>
                  <a:cxn ang="0">
                    <a:pos x="150" y="165"/>
                  </a:cxn>
                  <a:cxn ang="0">
                    <a:pos x="121" y="185"/>
                  </a:cxn>
                  <a:cxn ang="0">
                    <a:pos x="87" y="192"/>
                  </a:cxn>
                  <a:cxn ang="0">
                    <a:pos x="53" y="184"/>
                  </a:cxn>
                  <a:cxn ang="0">
                    <a:pos x="26" y="163"/>
                  </a:cxn>
                  <a:cxn ang="0">
                    <a:pos x="7" y="132"/>
                  </a:cxn>
                  <a:cxn ang="0">
                    <a:pos x="1" y="95"/>
                  </a:cxn>
                  <a:cxn ang="0">
                    <a:pos x="8" y="58"/>
                  </a:cxn>
                  <a:cxn ang="0">
                    <a:pos x="28" y="28"/>
                  </a:cxn>
                  <a:cxn ang="0">
                    <a:pos x="56" y="8"/>
                  </a:cxn>
                  <a:cxn ang="0">
                    <a:pos x="90" y="1"/>
                  </a:cxn>
                  <a:cxn ang="0">
                    <a:pos x="124" y="9"/>
                  </a:cxn>
                  <a:cxn ang="0">
                    <a:pos x="152" y="30"/>
                  </a:cxn>
                  <a:cxn ang="0">
                    <a:pos x="170" y="61"/>
                  </a:cxn>
                  <a:cxn ang="0">
                    <a:pos x="155" y="64"/>
                  </a:cxn>
                  <a:cxn ang="0">
                    <a:pos x="139" y="39"/>
                  </a:cxn>
                  <a:cxn ang="0">
                    <a:pos x="115" y="22"/>
                  </a:cxn>
                  <a:cxn ang="0">
                    <a:pos x="87" y="16"/>
                  </a:cxn>
                  <a:cxn ang="0">
                    <a:pos x="59" y="23"/>
                  </a:cxn>
                  <a:cxn ang="0">
                    <a:pos x="37" y="41"/>
                  </a:cxn>
                  <a:cxn ang="0">
                    <a:pos x="21" y="67"/>
                  </a:cxn>
                  <a:cxn ang="0">
                    <a:pos x="16" y="98"/>
                  </a:cxn>
                  <a:cxn ang="0">
                    <a:pos x="22" y="129"/>
                  </a:cxn>
                  <a:cxn ang="0">
                    <a:pos x="39" y="154"/>
                  </a:cxn>
                  <a:cxn ang="0">
                    <a:pos x="62" y="171"/>
                  </a:cxn>
                  <a:cxn ang="0">
                    <a:pos x="90" y="177"/>
                  </a:cxn>
                  <a:cxn ang="0">
                    <a:pos x="118" y="170"/>
                  </a:cxn>
                  <a:cxn ang="0">
                    <a:pos x="141" y="152"/>
                  </a:cxn>
                  <a:cxn ang="0">
                    <a:pos x="156" y="126"/>
                  </a:cxn>
                  <a:cxn ang="0">
                    <a:pos x="161" y="95"/>
                  </a:cxn>
                  <a:cxn ang="0">
                    <a:pos x="155" y="64"/>
                  </a:cxn>
                </a:cxnLst>
                <a:rect l="0" t="0" r="r" b="b"/>
                <a:pathLst>
                  <a:path w="177" h="193">
                    <a:moveTo>
                      <a:pt x="176" y="95"/>
                    </a:moveTo>
                    <a:cubicBezTo>
                      <a:pt x="177" y="96"/>
                      <a:pt x="177" y="97"/>
                      <a:pt x="176" y="98"/>
                    </a:cubicBezTo>
                    <a:lnTo>
                      <a:pt x="170" y="132"/>
                    </a:lnTo>
                    <a:cubicBezTo>
                      <a:pt x="170" y="133"/>
                      <a:pt x="170" y="134"/>
                      <a:pt x="169" y="135"/>
                    </a:cubicBezTo>
                    <a:lnTo>
                      <a:pt x="152" y="163"/>
                    </a:lnTo>
                    <a:cubicBezTo>
                      <a:pt x="152" y="164"/>
                      <a:pt x="151" y="164"/>
                      <a:pt x="150" y="165"/>
                    </a:cubicBezTo>
                    <a:lnTo>
                      <a:pt x="124" y="184"/>
                    </a:lnTo>
                    <a:cubicBezTo>
                      <a:pt x="123" y="185"/>
                      <a:pt x="122" y="185"/>
                      <a:pt x="121" y="185"/>
                    </a:cubicBezTo>
                    <a:lnTo>
                      <a:pt x="90" y="192"/>
                    </a:lnTo>
                    <a:cubicBezTo>
                      <a:pt x="89" y="193"/>
                      <a:pt x="88" y="193"/>
                      <a:pt x="87" y="192"/>
                    </a:cubicBezTo>
                    <a:lnTo>
                      <a:pt x="56" y="185"/>
                    </a:lnTo>
                    <a:cubicBezTo>
                      <a:pt x="55" y="185"/>
                      <a:pt x="54" y="185"/>
                      <a:pt x="53" y="184"/>
                    </a:cubicBezTo>
                    <a:lnTo>
                      <a:pt x="28" y="165"/>
                    </a:lnTo>
                    <a:cubicBezTo>
                      <a:pt x="27" y="164"/>
                      <a:pt x="26" y="164"/>
                      <a:pt x="26" y="163"/>
                    </a:cubicBezTo>
                    <a:lnTo>
                      <a:pt x="8" y="135"/>
                    </a:lnTo>
                    <a:cubicBezTo>
                      <a:pt x="7" y="134"/>
                      <a:pt x="7" y="133"/>
                      <a:pt x="7" y="132"/>
                    </a:cubicBezTo>
                    <a:lnTo>
                      <a:pt x="1" y="98"/>
                    </a:lnTo>
                    <a:cubicBezTo>
                      <a:pt x="0" y="97"/>
                      <a:pt x="0" y="96"/>
                      <a:pt x="1" y="95"/>
                    </a:cubicBezTo>
                    <a:lnTo>
                      <a:pt x="7" y="61"/>
                    </a:lnTo>
                    <a:cubicBezTo>
                      <a:pt x="7" y="60"/>
                      <a:pt x="7" y="59"/>
                      <a:pt x="8" y="58"/>
                    </a:cubicBezTo>
                    <a:lnTo>
                      <a:pt x="26" y="30"/>
                    </a:lnTo>
                    <a:cubicBezTo>
                      <a:pt x="26" y="29"/>
                      <a:pt x="27" y="29"/>
                      <a:pt x="28" y="28"/>
                    </a:cubicBezTo>
                    <a:lnTo>
                      <a:pt x="53" y="9"/>
                    </a:lnTo>
                    <a:cubicBezTo>
                      <a:pt x="54" y="8"/>
                      <a:pt x="55" y="8"/>
                      <a:pt x="56" y="8"/>
                    </a:cubicBezTo>
                    <a:lnTo>
                      <a:pt x="87" y="1"/>
                    </a:lnTo>
                    <a:cubicBezTo>
                      <a:pt x="88" y="0"/>
                      <a:pt x="89" y="0"/>
                      <a:pt x="90" y="1"/>
                    </a:cubicBezTo>
                    <a:lnTo>
                      <a:pt x="121" y="8"/>
                    </a:lnTo>
                    <a:cubicBezTo>
                      <a:pt x="122" y="8"/>
                      <a:pt x="123" y="8"/>
                      <a:pt x="124" y="9"/>
                    </a:cubicBezTo>
                    <a:lnTo>
                      <a:pt x="150" y="28"/>
                    </a:lnTo>
                    <a:cubicBezTo>
                      <a:pt x="151" y="29"/>
                      <a:pt x="152" y="29"/>
                      <a:pt x="152" y="30"/>
                    </a:cubicBezTo>
                    <a:lnTo>
                      <a:pt x="169" y="58"/>
                    </a:lnTo>
                    <a:cubicBezTo>
                      <a:pt x="170" y="59"/>
                      <a:pt x="170" y="60"/>
                      <a:pt x="170" y="61"/>
                    </a:cubicBezTo>
                    <a:lnTo>
                      <a:pt x="176" y="95"/>
                    </a:lnTo>
                    <a:close/>
                    <a:moveTo>
                      <a:pt x="155" y="64"/>
                    </a:moveTo>
                    <a:lnTo>
                      <a:pt x="156" y="67"/>
                    </a:lnTo>
                    <a:lnTo>
                      <a:pt x="139" y="39"/>
                    </a:lnTo>
                    <a:lnTo>
                      <a:pt x="141" y="41"/>
                    </a:lnTo>
                    <a:lnTo>
                      <a:pt x="115" y="22"/>
                    </a:lnTo>
                    <a:lnTo>
                      <a:pt x="118" y="23"/>
                    </a:lnTo>
                    <a:lnTo>
                      <a:pt x="87" y="16"/>
                    </a:lnTo>
                    <a:lnTo>
                      <a:pt x="90" y="16"/>
                    </a:lnTo>
                    <a:lnTo>
                      <a:pt x="59" y="23"/>
                    </a:lnTo>
                    <a:lnTo>
                      <a:pt x="62" y="22"/>
                    </a:lnTo>
                    <a:lnTo>
                      <a:pt x="37" y="41"/>
                    </a:lnTo>
                    <a:lnTo>
                      <a:pt x="39" y="39"/>
                    </a:lnTo>
                    <a:lnTo>
                      <a:pt x="21" y="67"/>
                    </a:lnTo>
                    <a:lnTo>
                      <a:pt x="22" y="64"/>
                    </a:lnTo>
                    <a:lnTo>
                      <a:pt x="16" y="98"/>
                    </a:lnTo>
                    <a:lnTo>
                      <a:pt x="16" y="95"/>
                    </a:lnTo>
                    <a:lnTo>
                      <a:pt x="22" y="129"/>
                    </a:lnTo>
                    <a:lnTo>
                      <a:pt x="21" y="126"/>
                    </a:lnTo>
                    <a:lnTo>
                      <a:pt x="39" y="154"/>
                    </a:lnTo>
                    <a:lnTo>
                      <a:pt x="37" y="152"/>
                    </a:lnTo>
                    <a:lnTo>
                      <a:pt x="62" y="171"/>
                    </a:lnTo>
                    <a:lnTo>
                      <a:pt x="59" y="170"/>
                    </a:lnTo>
                    <a:lnTo>
                      <a:pt x="90" y="177"/>
                    </a:lnTo>
                    <a:lnTo>
                      <a:pt x="87" y="177"/>
                    </a:lnTo>
                    <a:lnTo>
                      <a:pt x="118" y="170"/>
                    </a:lnTo>
                    <a:lnTo>
                      <a:pt x="115" y="171"/>
                    </a:lnTo>
                    <a:lnTo>
                      <a:pt x="141" y="152"/>
                    </a:lnTo>
                    <a:lnTo>
                      <a:pt x="139" y="154"/>
                    </a:lnTo>
                    <a:lnTo>
                      <a:pt x="156" y="126"/>
                    </a:lnTo>
                    <a:lnTo>
                      <a:pt x="155" y="129"/>
                    </a:lnTo>
                    <a:lnTo>
                      <a:pt x="161" y="95"/>
                    </a:lnTo>
                    <a:lnTo>
                      <a:pt x="161" y="98"/>
                    </a:lnTo>
                    <a:lnTo>
                      <a:pt x="155" y="64"/>
                    </a:lnTo>
                    <a:close/>
                  </a:path>
                </a:pathLst>
              </a:custGeom>
              <a:solidFill>
                <a:srgbClr val="008000"/>
              </a:solidFill>
              <a:ln w="6"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81" name="Oval 506"/>
              <p:cNvSpPr>
                <a:spLocks noChangeArrowheads="1"/>
              </p:cNvSpPr>
              <p:nvPr/>
            </p:nvSpPr>
            <p:spPr bwMode="auto">
              <a:xfrm>
                <a:off x="2865" y="1293"/>
                <a:ext cx="60" cy="66"/>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682" name="Freeform 507"/>
              <p:cNvSpPr>
                <a:spLocks noEditPoints="1"/>
              </p:cNvSpPr>
              <p:nvPr/>
            </p:nvSpPr>
            <p:spPr bwMode="auto">
              <a:xfrm>
                <a:off x="2862" y="1290"/>
                <a:ext cx="66" cy="72"/>
              </a:xfrm>
              <a:custGeom>
                <a:avLst/>
                <a:gdLst/>
                <a:ahLst/>
                <a:cxnLst>
                  <a:cxn ang="0">
                    <a:pos x="176" y="98"/>
                  </a:cxn>
                  <a:cxn ang="0">
                    <a:pos x="169" y="135"/>
                  </a:cxn>
                  <a:cxn ang="0">
                    <a:pos x="150" y="165"/>
                  </a:cxn>
                  <a:cxn ang="0">
                    <a:pos x="121" y="185"/>
                  </a:cxn>
                  <a:cxn ang="0">
                    <a:pos x="87" y="192"/>
                  </a:cxn>
                  <a:cxn ang="0">
                    <a:pos x="53" y="184"/>
                  </a:cxn>
                  <a:cxn ang="0">
                    <a:pos x="26" y="163"/>
                  </a:cxn>
                  <a:cxn ang="0">
                    <a:pos x="7" y="132"/>
                  </a:cxn>
                  <a:cxn ang="0">
                    <a:pos x="1" y="95"/>
                  </a:cxn>
                  <a:cxn ang="0">
                    <a:pos x="8" y="58"/>
                  </a:cxn>
                  <a:cxn ang="0">
                    <a:pos x="28" y="28"/>
                  </a:cxn>
                  <a:cxn ang="0">
                    <a:pos x="56" y="8"/>
                  </a:cxn>
                  <a:cxn ang="0">
                    <a:pos x="90" y="1"/>
                  </a:cxn>
                  <a:cxn ang="0">
                    <a:pos x="124" y="9"/>
                  </a:cxn>
                  <a:cxn ang="0">
                    <a:pos x="152" y="30"/>
                  </a:cxn>
                  <a:cxn ang="0">
                    <a:pos x="170" y="61"/>
                  </a:cxn>
                  <a:cxn ang="0">
                    <a:pos x="155" y="64"/>
                  </a:cxn>
                  <a:cxn ang="0">
                    <a:pos x="139" y="39"/>
                  </a:cxn>
                  <a:cxn ang="0">
                    <a:pos x="115" y="22"/>
                  </a:cxn>
                  <a:cxn ang="0">
                    <a:pos x="87" y="16"/>
                  </a:cxn>
                  <a:cxn ang="0">
                    <a:pos x="59" y="23"/>
                  </a:cxn>
                  <a:cxn ang="0">
                    <a:pos x="37" y="41"/>
                  </a:cxn>
                  <a:cxn ang="0">
                    <a:pos x="21" y="67"/>
                  </a:cxn>
                  <a:cxn ang="0">
                    <a:pos x="16" y="98"/>
                  </a:cxn>
                  <a:cxn ang="0">
                    <a:pos x="22" y="129"/>
                  </a:cxn>
                  <a:cxn ang="0">
                    <a:pos x="39" y="154"/>
                  </a:cxn>
                  <a:cxn ang="0">
                    <a:pos x="62" y="171"/>
                  </a:cxn>
                  <a:cxn ang="0">
                    <a:pos x="90" y="177"/>
                  </a:cxn>
                  <a:cxn ang="0">
                    <a:pos x="118" y="170"/>
                  </a:cxn>
                  <a:cxn ang="0">
                    <a:pos x="141" y="152"/>
                  </a:cxn>
                  <a:cxn ang="0">
                    <a:pos x="156" y="126"/>
                  </a:cxn>
                  <a:cxn ang="0">
                    <a:pos x="161" y="95"/>
                  </a:cxn>
                  <a:cxn ang="0">
                    <a:pos x="155" y="64"/>
                  </a:cxn>
                </a:cxnLst>
                <a:rect l="0" t="0" r="r" b="b"/>
                <a:pathLst>
                  <a:path w="177" h="193">
                    <a:moveTo>
                      <a:pt x="176" y="95"/>
                    </a:moveTo>
                    <a:cubicBezTo>
                      <a:pt x="177" y="96"/>
                      <a:pt x="177" y="97"/>
                      <a:pt x="176" y="98"/>
                    </a:cubicBezTo>
                    <a:lnTo>
                      <a:pt x="170" y="132"/>
                    </a:lnTo>
                    <a:cubicBezTo>
                      <a:pt x="170" y="133"/>
                      <a:pt x="170" y="134"/>
                      <a:pt x="169" y="135"/>
                    </a:cubicBezTo>
                    <a:lnTo>
                      <a:pt x="152" y="163"/>
                    </a:lnTo>
                    <a:cubicBezTo>
                      <a:pt x="152" y="164"/>
                      <a:pt x="151" y="164"/>
                      <a:pt x="150" y="165"/>
                    </a:cubicBezTo>
                    <a:lnTo>
                      <a:pt x="124" y="184"/>
                    </a:lnTo>
                    <a:cubicBezTo>
                      <a:pt x="123" y="185"/>
                      <a:pt x="122" y="185"/>
                      <a:pt x="121" y="185"/>
                    </a:cubicBezTo>
                    <a:lnTo>
                      <a:pt x="90" y="192"/>
                    </a:lnTo>
                    <a:cubicBezTo>
                      <a:pt x="89" y="193"/>
                      <a:pt x="88" y="193"/>
                      <a:pt x="87" y="192"/>
                    </a:cubicBezTo>
                    <a:lnTo>
                      <a:pt x="56" y="185"/>
                    </a:lnTo>
                    <a:cubicBezTo>
                      <a:pt x="55" y="185"/>
                      <a:pt x="54" y="185"/>
                      <a:pt x="53" y="184"/>
                    </a:cubicBezTo>
                    <a:lnTo>
                      <a:pt x="28" y="165"/>
                    </a:lnTo>
                    <a:cubicBezTo>
                      <a:pt x="27" y="164"/>
                      <a:pt x="26" y="164"/>
                      <a:pt x="26" y="163"/>
                    </a:cubicBezTo>
                    <a:lnTo>
                      <a:pt x="8" y="135"/>
                    </a:lnTo>
                    <a:cubicBezTo>
                      <a:pt x="7" y="134"/>
                      <a:pt x="7" y="133"/>
                      <a:pt x="7" y="132"/>
                    </a:cubicBezTo>
                    <a:lnTo>
                      <a:pt x="1" y="98"/>
                    </a:lnTo>
                    <a:cubicBezTo>
                      <a:pt x="0" y="97"/>
                      <a:pt x="0" y="96"/>
                      <a:pt x="1" y="95"/>
                    </a:cubicBezTo>
                    <a:lnTo>
                      <a:pt x="7" y="61"/>
                    </a:lnTo>
                    <a:cubicBezTo>
                      <a:pt x="7" y="60"/>
                      <a:pt x="7" y="59"/>
                      <a:pt x="8" y="58"/>
                    </a:cubicBezTo>
                    <a:lnTo>
                      <a:pt x="26" y="30"/>
                    </a:lnTo>
                    <a:cubicBezTo>
                      <a:pt x="26" y="29"/>
                      <a:pt x="27" y="29"/>
                      <a:pt x="28" y="28"/>
                    </a:cubicBezTo>
                    <a:lnTo>
                      <a:pt x="53" y="9"/>
                    </a:lnTo>
                    <a:cubicBezTo>
                      <a:pt x="54" y="8"/>
                      <a:pt x="55" y="8"/>
                      <a:pt x="56" y="8"/>
                    </a:cubicBezTo>
                    <a:lnTo>
                      <a:pt x="87" y="1"/>
                    </a:lnTo>
                    <a:cubicBezTo>
                      <a:pt x="88" y="0"/>
                      <a:pt x="89" y="0"/>
                      <a:pt x="90" y="1"/>
                    </a:cubicBezTo>
                    <a:lnTo>
                      <a:pt x="121" y="8"/>
                    </a:lnTo>
                    <a:cubicBezTo>
                      <a:pt x="122" y="8"/>
                      <a:pt x="123" y="8"/>
                      <a:pt x="124" y="9"/>
                    </a:cubicBezTo>
                    <a:lnTo>
                      <a:pt x="150" y="28"/>
                    </a:lnTo>
                    <a:cubicBezTo>
                      <a:pt x="151" y="29"/>
                      <a:pt x="152" y="29"/>
                      <a:pt x="152" y="30"/>
                    </a:cubicBezTo>
                    <a:lnTo>
                      <a:pt x="169" y="58"/>
                    </a:lnTo>
                    <a:cubicBezTo>
                      <a:pt x="170" y="59"/>
                      <a:pt x="170" y="60"/>
                      <a:pt x="170" y="61"/>
                    </a:cubicBezTo>
                    <a:lnTo>
                      <a:pt x="176" y="95"/>
                    </a:lnTo>
                    <a:close/>
                    <a:moveTo>
                      <a:pt x="155" y="64"/>
                    </a:moveTo>
                    <a:lnTo>
                      <a:pt x="156" y="67"/>
                    </a:lnTo>
                    <a:lnTo>
                      <a:pt x="139" y="39"/>
                    </a:lnTo>
                    <a:lnTo>
                      <a:pt x="141" y="41"/>
                    </a:lnTo>
                    <a:lnTo>
                      <a:pt x="115" y="22"/>
                    </a:lnTo>
                    <a:lnTo>
                      <a:pt x="118" y="23"/>
                    </a:lnTo>
                    <a:lnTo>
                      <a:pt x="87" y="16"/>
                    </a:lnTo>
                    <a:lnTo>
                      <a:pt x="90" y="16"/>
                    </a:lnTo>
                    <a:lnTo>
                      <a:pt x="59" y="23"/>
                    </a:lnTo>
                    <a:lnTo>
                      <a:pt x="62" y="22"/>
                    </a:lnTo>
                    <a:lnTo>
                      <a:pt x="37" y="41"/>
                    </a:lnTo>
                    <a:lnTo>
                      <a:pt x="39" y="39"/>
                    </a:lnTo>
                    <a:lnTo>
                      <a:pt x="21" y="67"/>
                    </a:lnTo>
                    <a:lnTo>
                      <a:pt x="22" y="64"/>
                    </a:lnTo>
                    <a:lnTo>
                      <a:pt x="16" y="98"/>
                    </a:lnTo>
                    <a:lnTo>
                      <a:pt x="16" y="95"/>
                    </a:lnTo>
                    <a:lnTo>
                      <a:pt x="22" y="129"/>
                    </a:lnTo>
                    <a:lnTo>
                      <a:pt x="21" y="126"/>
                    </a:lnTo>
                    <a:lnTo>
                      <a:pt x="39" y="154"/>
                    </a:lnTo>
                    <a:lnTo>
                      <a:pt x="37" y="152"/>
                    </a:lnTo>
                    <a:lnTo>
                      <a:pt x="62" y="171"/>
                    </a:lnTo>
                    <a:lnTo>
                      <a:pt x="59" y="170"/>
                    </a:lnTo>
                    <a:lnTo>
                      <a:pt x="90" y="177"/>
                    </a:lnTo>
                    <a:lnTo>
                      <a:pt x="87" y="177"/>
                    </a:lnTo>
                    <a:lnTo>
                      <a:pt x="118" y="170"/>
                    </a:lnTo>
                    <a:lnTo>
                      <a:pt x="115" y="171"/>
                    </a:lnTo>
                    <a:lnTo>
                      <a:pt x="141" y="152"/>
                    </a:lnTo>
                    <a:lnTo>
                      <a:pt x="139" y="154"/>
                    </a:lnTo>
                    <a:lnTo>
                      <a:pt x="156" y="126"/>
                    </a:lnTo>
                    <a:lnTo>
                      <a:pt x="155" y="129"/>
                    </a:lnTo>
                    <a:lnTo>
                      <a:pt x="161" y="95"/>
                    </a:lnTo>
                    <a:lnTo>
                      <a:pt x="161" y="98"/>
                    </a:lnTo>
                    <a:lnTo>
                      <a:pt x="155" y="64"/>
                    </a:lnTo>
                    <a:close/>
                  </a:path>
                </a:pathLst>
              </a:custGeom>
              <a:solidFill>
                <a:srgbClr val="008000"/>
              </a:solidFill>
              <a:ln w="6"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83" name="Oval 508"/>
              <p:cNvSpPr>
                <a:spLocks noChangeArrowheads="1"/>
              </p:cNvSpPr>
              <p:nvPr/>
            </p:nvSpPr>
            <p:spPr bwMode="auto">
              <a:xfrm>
                <a:off x="3345" y="1299"/>
                <a:ext cx="60" cy="66"/>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684" name="Freeform 509"/>
              <p:cNvSpPr>
                <a:spLocks noEditPoints="1"/>
              </p:cNvSpPr>
              <p:nvPr/>
            </p:nvSpPr>
            <p:spPr bwMode="auto">
              <a:xfrm>
                <a:off x="3342" y="1296"/>
                <a:ext cx="66" cy="72"/>
              </a:xfrm>
              <a:custGeom>
                <a:avLst/>
                <a:gdLst/>
                <a:ahLst/>
                <a:cxnLst>
                  <a:cxn ang="0">
                    <a:pos x="176" y="98"/>
                  </a:cxn>
                  <a:cxn ang="0">
                    <a:pos x="169" y="135"/>
                  </a:cxn>
                  <a:cxn ang="0">
                    <a:pos x="150" y="165"/>
                  </a:cxn>
                  <a:cxn ang="0">
                    <a:pos x="121" y="185"/>
                  </a:cxn>
                  <a:cxn ang="0">
                    <a:pos x="87" y="192"/>
                  </a:cxn>
                  <a:cxn ang="0">
                    <a:pos x="53" y="184"/>
                  </a:cxn>
                  <a:cxn ang="0">
                    <a:pos x="26" y="163"/>
                  </a:cxn>
                  <a:cxn ang="0">
                    <a:pos x="7" y="132"/>
                  </a:cxn>
                  <a:cxn ang="0">
                    <a:pos x="1" y="95"/>
                  </a:cxn>
                  <a:cxn ang="0">
                    <a:pos x="8" y="58"/>
                  </a:cxn>
                  <a:cxn ang="0">
                    <a:pos x="28" y="28"/>
                  </a:cxn>
                  <a:cxn ang="0">
                    <a:pos x="56" y="8"/>
                  </a:cxn>
                  <a:cxn ang="0">
                    <a:pos x="90" y="1"/>
                  </a:cxn>
                  <a:cxn ang="0">
                    <a:pos x="124" y="9"/>
                  </a:cxn>
                  <a:cxn ang="0">
                    <a:pos x="152" y="30"/>
                  </a:cxn>
                  <a:cxn ang="0">
                    <a:pos x="170" y="61"/>
                  </a:cxn>
                  <a:cxn ang="0">
                    <a:pos x="155" y="64"/>
                  </a:cxn>
                  <a:cxn ang="0">
                    <a:pos x="139" y="39"/>
                  </a:cxn>
                  <a:cxn ang="0">
                    <a:pos x="115" y="22"/>
                  </a:cxn>
                  <a:cxn ang="0">
                    <a:pos x="87" y="16"/>
                  </a:cxn>
                  <a:cxn ang="0">
                    <a:pos x="59" y="23"/>
                  </a:cxn>
                  <a:cxn ang="0">
                    <a:pos x="37" y="41"/>
                  </a:cxn>
                  <a:cxn ang="0">
                    <a:pos x="21" y="67"/>
                  </a:cxn>
                  <a:cxn ang="0">
                    <a:pos x="16" y="98"/>
                  </a:cxn>
                  <a:cxn ang="0">
                    <a:pos x="22" y="129"/>
                  </a:cxn>
                  <a:cxn ang="0">
                    <a:pos x="39" y="154"/>
                  </a:cxn>
                  <a:cxn ang="0">
                    <a:pos x="62" y="171"/>
                  </a:cxn>
                  <a:cxn ang="0">
                    <a:pos x="90" y="177"/>
                  </a:cxn>
                  <a:cxn ang="0">
                    <a:pos x="118" y="170"/>
                  </a:cxn>
                  <a:cxn ang="0">
                    <a:pos x="141" y="152"/>
                  </a:cxn>
                  <a:cxn ang="0">
                    <a:pos x="156" y="126"/>
                  </a:cxn>
                  <a:cxn ang="0">
                    <a:pos x="161" y="95"/>
                  </a:cxn>
                  <a:cxn ang="0">
                    <a:pos x="155" y="64"/>
                  </a:cxn>
                </a:cxnLst>
                <a:rect l="0" t="0" r="r" b="b"/>
                <a:pathLst>
                  <a:path w="177" h="193">
                    <a:moveTo>
                      <a:pt x="176" y="95"/>
                    </a:moveTo>
                    <a:cubicBezTo>
                      <a:pt x="177" y="96"/>
                      <a:pt x="177" y="97"/>
                      <a:pt x="176" y="98"/>
                    </a:cubicBezTo>
                    <a:lnTo>
                      <a:pt x="170" y="132"/>
                    </a:lnTo>
                    <a:cubicBezTo>
                      <a:pt x="170" y="133"/>
                      <a:pt x="170" y="134"/>
                      <a:pt x="169" y="135"/>
                    </a:cubicBezTo>
                    <a:lnTo>
                      <a:pt x="152" y="163"/>
                    </a:lnTo>
                    <a:cubicBezTo>
                      <a:pt x="152" y="164"/>
                      <a:pt x="151" y="164"/>
                      <a:pt x="150" y="165"/>
                    </a:cubicBezTo>
                    <a:lnTo>
                      <a:pt x="124" y="184"/>
                    </a:lnTo>
                    <a:cubicBezTo>
                      <a:pt x="123" y="185"/>
                      <a:pt x="122" y="185"/>
                      <a:pt x="121" y="185"/>
                    </a:cubicBezTo>
                    <a:lnTo>
                      <a:pt x="90" y="192"/>
                    </a:lnTo>
                    <a:cubicBezTo>
                      <a:pt x="89" y="193"/>
                      <a:pt x="88" y="193"/>
                      <a:pt x="87" y="192"/>
                    </a:cubicBezTo>
                    <a:lnTo>
                      <a:pt x="56" y="185"/>
                    </a:lnTo>
                    <a:cubicBezTo>
                      <a:pt x="55" y="185"/>
                      <a:pt x="54" y="185"/>
                      <a:pt x="53" y="184"/>
                    </a:cubicBezTo>
                    <a:lnTo>
                      <a:pt x="28" y="165"/>
                    </a:lnTo>
                    <a:cubicBezTo>
                      <a:pt x="27" y="164"/>
                      <a:pt x="26" y="164"/>
                      <a:pt x="26" y="163"/>
                    </a:cubicBezTo>
                    <a:lnTo>
                      <a:pt x="8" y="135"/>
                    </a:lnTo>
                    <a:cubicBezTo>
                      <a:pt x="7" y="134"/>
                      <a:pt x="7" y="133"/>
                      <a:pt x="7" y="132"/>
                    </a:cubicBezTo>
                    <a:lnTo>
                      <a:pt x="1" y="98"/>
                    </a:lnTo>
                    <a:cubicBezTo>
                      <a:pt x="0" y="97"/>
                      <a:pt x="0" y="96"/>
                      <a:pt x="1" y="95"/>
                    </a:cubicBezTo>
                    <a:lnTo>
                      <a:pt x="7" y="61"/>
                    </a:lnTo>
                    <a:cubicBezTo>
                      <a:pt x="7" y="60"/>
                      <a:pt x="7" y="59"/>
                      <a:pt x="8" y="58"/>
                    </a:cubicBezTo>
                    <a:lnTo>
                      <a:pt x="26" y="30"/>
                    </a:lnTo>
                    <a:cubicBezTo>
                      <a:pt x="26" y="29"/>
                      <a:pt x="27" y="29"/>
                      <a:pt x="28" y="28"/>
                    </a:cubicBezTo>
                    <a:lnTo>
                      <a:pt x="53" y="9"/>
                    </a:lnTo>
                    <a:cubicBezTo>
                      <a:pt x="54" y="8"/>
                      <a:pt x="55" y="8"/>
                      <a:pt x="56" y="8"/>
                    </a:cubicBezTo>
                    <a:lnTo>
                      <a:pt x="87" y="1"/>
                    </a:lnTo>
                    <a:cubicBezTo>
                      <a:pt x="88" y="0"/>
                      <a:pt x="89" y="0"/>
                      <a:pt x="90" y="1"/>
                    </a:cubicBezTo>
                    <a:lnTo>
                      <a:pt x="121" y="8"/>
                    </a:lnTo>
                    <a:cubicBezTo>
                      <a:pt x="122" y="8"/>
                      <a:pt x="123" y="8"/>
                      <a:pt x="124" y="9"/>
                    </a:cubicBezTo>
                    <a:lnTo>
                      <a:pt x="150" y="28"/>
                    </a:lnTo>
                    <a:cubicBezTo>
                      <a:pt x="151" y="29"/>
                      <a:pt x="152" y="29"/>
                      <a:pt x="152" y="30"/>
                    </a:cubicBezTo>
                    <a:lnTo>
                      <a:pt x="169" y="58"/>
                    </a:lnTo>
                    <a:cubicBezTo>
                      <a:pt x="170" y="59"/>
                      <a:pt x="170" y="60"/>
                      <a:pt x="170" y="61"/>
                    </a:cubicBezTo>
                    <a:lnTo>
                      <a:pt x="176" y="95"/>
                    </a:lnTo>
                    <a:close/>
                    <a:moveTo>
                      <a:pt x="155" y="64"/>
                    </a:moveTo>
                    <a:lnTo>
                      <a:pt x="156" y="67"/>
                    </a:lnTo>
                    <a:lnTo>
                      <a:pt x="139" y="39"/>
                    </a:lnTo>
                    <a:lnTo>
                      <a:pt x="141" y="41"/>
                    </a:lnTo>
                    <a:lnTo>
                      <a:pt x="115" y="22"/>
                    </a:lnTo>
                    <a:lnTo>
                      <a:pt x="118" y="23"/>
                    </a:lnTo>
                    <a:lnTo>
                      <a:pt x="87" y="16"/>
                    </a:lnTo>
                    <a:lnTo>
                      <a:pt x="90" y="16"/>
                    </a:lnTo>
                    <a:lnTo>
                      <a:pt x="59" y="23"/>
                    </a:lnTo>
                    <a:lnTo>
                      <a:pt x="62" y="22"/>
                    </a:lnTo>
                    <a:lnTo>
                      <a:pt x="37" y="41"/>
                    </a:lnTo>
                    <a:lnTo>
                      <a:pt x="39" y="39"/>
                    </a:lnTo>
                    <a:lnTo>
                      <a:pt x="21" y="67"/>
                    </a:lnTo>
                    <a:lnTo>
                      <a:pt x="22" y="64"/>
                    </a:lnTo>
                    <a:lnTo>
                      <a:pt x="16" y="98"/>
                    </a:lnTo>
                    <a:lnTo>
                      <a:pt x="16" y="95"/>
                    </a:lnTo>
                    <a:lnTo>
                      <a:pt x="22" y="129"/>
                    </a:lnTo>
                    <a:lnTo>
                      <a:pt x="21" y="126"/>
                    </a:lnTo>
                    <a:lnTo>
                      <a:pt x="39" y="154"/>
                    </a:lnTo>
                    <a:lnTo>
                      <a:pt x="37" y="152"/>
                    </a:lnTo>
                    <a:lnTo>
                      <a:pt x="62" y="171"/>
                    </a:lnTo>
                    <a:lnTo>
                      <a:pt x="59" y="170"/>
                    </a:lnTo>
                    <a:lnTo>
                      <a:pt x="90" y="177"/>
                    </a:lnTo>
                    <a:lnTo>
                      <a:pt x="87" y="177"/>
                    </a:lnTo>
                    <a:lnTo>
                      <a:pt x="118" y="170"/>
                    </a:lnTo>
                    <a:lnTo>
                      <a:pt x="115" y="171"/>
                    </a:lnTo>
                    <a:lnTo>
                      <a:pt x="141" y="152"/>
                    </a:lnTo>
                    <a:lnTo>
                      <a:pt x="139" y="154"/>
                    </a:lnTo>
                    <a:lnTo>
                      <a:pt x="156" y="126"/>
                    </a:lnTo>
                    <a:lnTo>
                      <a:pt x="155" y="129"/>
                    </a:lnTo>
                    <a:lnTo>
                      <a:pt x="161" y="95"/>
                    </a:lnTo>
                    <a:lnTo>
                      <a:pt x="161" y="98"/>
                    </a:lnTo>
                    <a:lnTo>
                      <a:pt x="155" y="64"/>
                    </a:lnTo>
                    <a:close/>
                  </a:path>
                </a:pathLst>
              </a:custGeom>
              <a:solidFill>
                <a:srgbClr val="008000"/>
              </a:solidFill>
              <a:ln w="6"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85" name="Oval 510"/>
              <p:cNvSpPr>
                <a:spLocks noChangeArrowheads="1"/>
              </p:cNvSpPr>
              <p:nvPr/>
            </p:nvSpPr>
            <p:spPr bwMode="auto">
              <a:xfrm>
                <a:off x="3813" y="1239"/>
                <a:ext cx="66" cy="60"/>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686" name="Freeform 511"/>
              <p:cNvSpPr>
                <a:spLocks noEditPoints="1"/>
              </p:cNvSpPr>
              <p:nvPr/>
            </p:nvSpPr>
            <p:spPr bwMode="auto">
              <a:xfrm>
                <a:off x="3810" y="1236"/>
                <a:ext cx="72" cy="66"/>
              </a:xfrm>
              <a:custGeom>
                <a:avLst/>
                <a:gdLst/>
                <a:ahLst/>
                <a:cxnLst>
                  <a:cxn ang="0">
                    <a:pos x="192" y="90"/>
                  </a:cxn>
                  <a:cxn ang="0">
                    <a:pos x="184" y="124"/>
                  </a:cxn>
                  <a:cxn ang="0">
                    <a:pos x="163" y="152"/>
                  </a:cxn>
                  <a:cxn ang="0">
                    <a:pos x="132" y="170"/>
                  </a:cxn>
                  <a:cxn ang="0">
                    <a:pos x="95" y="176"/>
                  </a:cxn>
                  <a:cxn ang="0">
                    <a:pos x="58" y="169"/>
                  </a:cxn>
                  <a:cxn ang="0">
                    <a:pos x="28" y="150"/>
                  </a:cxn>
                  <a:cxn ang="0">
                    <a:pos x="8" y="121"/>
                  </a:cxn>
                  <a:cxn ang="0">
                    <a:pos x="1" y="87"/>
                  </a:cxn>
                  <a:cxn ang="0">
                    <a:pos x="9" y="53"/>
                  </a:cxn>
                  <a:cxn ang="0">
                    <a:pos x="30" y="26"/>
                  </a:cxn>
                  <a:cxn ang="0">
                    <a:pos x="61" y="7"/>
                  </a:cxn>
                  <a:cxn ang="0">
                    <a:pos x="98" y="1"/>
                  </a:cxn>
                  <a:cxn ang="0">
                    <a:pos x="135" y="8"/>
                  </a:cxn>
                  <a:cxn ang="0">
                    <a:pos x="165" y="28"/>
                  </a:cxn>
                  <a:cxn ang="0">
                    <a:pos x="185" y="56"/>
                  </a:cxn>
                  <a:cxn ang="0">
                    <a:pos x="170" y="59"/>
                  </a:cxn>
                  <a:cxn ang="0">
                    <a:pos x="152" y="37"/>
                  </a:cxn>
                  <a:cxn ang="0">
                    <a:pos x="126" y="21"/>
                  </a:cxn>
                  <a:cxn ang="0">
                    <a:pos x="95" y="16"/>
                  </a:cxn>
                  <a:cxn ang="0">
                    <a:pos x="64" y="22"/>
                  </a:cxn>
                  <a:cxn ang="0">
                    <a:pos x="39" y="39"/>
                  </a:cxn>
                  <a:cxn ang="0">
                    <a:pos x="22" y="62"/>
                  </a:cxn>
                  <a:cxn ang="0">
                    <a:pos x="16" y="90"/>
                  </a:cxn>
                  <a:cxn ang="0">
                    <a:pos x="23" y="118"/>
                  </a:cxn>
                  <a:cxn ang="0">
                    <a:pos x="41" y="141"/>
                  </a:cxn>
                  <a:cxn ang="0">
                    <a:pos x="67" y="156"/>
                  </a:cxn>
                  <a:cxn ang="0">
                    <a:pos x="98" y="161"/>
                  </a:cxn>
                  <a:cxn ang="0">
                    <a:pos x="129" y="155"/>
                  </a:cxn>
                  <a:cxn ang="0">
                    <a:pos x="154" y="139"/>
                  </a:cxn>
                  <a:cxn ang="0">
                    <a:pos x="171" y="115"/>
                  </a:cxn>
                  <a:cxn ang="0">
                    <a:pos x="177" y="87"/>
                  </a:cxn>
                  <a:cxn ang="0">
                    <a:pos x="170" y="59"/>
                  </a:cxn>
                </a:cxnLst>
                <a:rect l="0" t="0" r="r" b="b"/>
                <a:pathLst>
                  <a:path w="193" h="177">
                    <a:moveTo>
                      <a:pt x="192" y="87"/>
                    </a:moveTo>
                    <a:cubicBezTo>
                      <a:pt x="193" y="88"/>
                      <a:pt x="193" y="89"/>
                      <a:pt x="192" y="90"/>
                    </a:cubicBezTo>
                    <a:lnTo>
                      <a:pt x="185" y="121"/>
                    </a:lnTo>
                    <a:cubicBezTo>
                      <a:pt x="185" y="122"/>
                      <a:pt x="185" y="123"/>
                      <a:pt x="184" y="124"/>
                    </a:cubicBezTo>
                    <a:lnTo>
                      <a:pt x="165" y="150"/>
                    </a:lnTo>
                    <a:cubicBezTo>
                      <a:pt x="164" y="151"/>
                      <a:pt x="164" y="152"/>
                      <a:pt x="163" y="152"/>
                    </a:cubicBezTo>
                    <a:lnTo>
                      <a:pt x="135" y="169"/>
                    </a:lnTo>
                    <a:cubicBezTo>
                      <a:pt x="134" y="170"/>
                      <a:pt x="133" y="170"/>
                      <a:pt x="132" y="170"/>
                    </a:cubicBezTo>
                    <a:lnTo>
                      <a:pt x="98" y="176"/>
                    </a:lnTo>
                    <a:cubicBezTo>
                      <a:pt x="97" y="177"/>
                      <a:pt x="96" y="177"/>
                      <a:pt x="95" y="176"/>
                    </a:cubicBezTo>
                    <a:lnTo>
                      <a:pt x="61" y="170"/>
                    </a:lnTo>
                    <a:cubicBezTo>
                      <a:pt x="60" y="170"/>
                      <a:pt x="59" y="170"/>
                      <a:pt x="58" y="169"/>
                    </a:cubicBezTo>
                    <a:lnTo>
                      <a:pt x="30" y="152"/>
                    </a:lnTo>
                    <a:cubicBezTo>
                      <a:pt x="29" y="152"/>
                      <a:pt x="29" y="151"/>
                      <a:pt x="28" y="150"/>
                    </a:cubicBezTo>
                    <a:lnTo>
                      <a:pt x="9" y="124"/>
                    </a:lnTo>
                    <a:cubicBezTo>
                      <a:pt x="8" y="123"/>
                      <a:pt x="8" y="122"/>
                      <a:pt x="8" y="121"/>
                    </a:cubicBezTo>
                    <a:lnTo>
                      <a:pt x="1" y="90"/>
                    </a:lnTo>
                    <a:cubicBezTo>
                      <a:pt x="0" y="89"/>
                      <a:pt x="0" y="88"/>
                      <a:pt x="1" y="87"/>
                    </a:cubicBezTo>
                    <a:lnTo>
                      <a:pt x="8" y="56"/>
                    </a:lnTo>
                    <a:cubicBezTo>
                      <a:pt x="8" y="55"/>
                      <a:pt x="8" y="54"/>
                      <a:pt x="9" y="53"/>
                    </a:cubicBezTo>
                    <a:lnTo>
                      <a:pt x="28" y="28"/>
                    </a:lnTo>
                    <a:cubicBezTo>
                      <a:pt x="29" y="27"/>
                      <a:pt x="29" y="26"/>
                      <a:pt x="30" y="26"/>
                    </a:cubicBezTo>
                    <a:lnTo>
                      <a:pt x="58" y="8"/>
                    </a:lnTo>
                    <a:cubicBezTo>
                      <a:pt x="59" y="7"/>
                      <a:pt x="60" y="7"/>
                      <a:pt x="61" y="7"/>
                    </a:cubicBezTo>
                    <a:lnTo>
                      <a:pt x="95" y="1"/>
                    </a:lnTo>
                    <a:cubicBezTo>
                      <a:pt x="96" y="0"/>
                      <a:pt x="97" y="0"/>
                      <a:pt x="98" y="1"/>
                    </a:cubicBezTo>
                    <a:lnTo>
                      <a:pt x="132" y="7"/>
                    </a:lnTo>
                    <a:cubicBezTo>
                      <a:pt x="133" y="7"/>
                      <a:pt x="134" y="7"/>
                      <a:pt x="135" y="8"/>
                    </a:cubicBezTo>
                    <a:lnTo>
                      <a:pt x="163" y="26"/>
                    </a:lnTo>
                    <a:cubicBezTo>
                      <a:pt x="164" y="26"/>
                      <a:pt x="164" y="27"/>
                      <a:pt x="165" y="28"/>
                    </a:cubicBezTo>
                    <a:lnTo>
                      <a:pt x="184" y="53"/>
                    </a:lnTo>
                    <a:cubicBezTo>
                      <a:pt x="185" y="54"/>
                      <a:pt x="185" y="55"/>
                      <a:pt x="185" y="56"/>
                    </a:cubicBezTo>
                    <a:lnTo>
                      <a:pt x="192" y="87"/>
                    </a:lnTo>
                    <a:close/>
                    <a:moveTo>
                      <a:pt x="170" y="59"/>
                    </a:moveTo>
                    <a:lnTo>
                      <a:pt x="171" y="62"/>
                    </a:lnTo>
                    <a:lnTo>
                      <a:pt x="152" y="37"/>
                    </a:lnTo>
                    <a:lnTo>
                      <a:pt x="154" y="39"/>
                    </a:lnTo>
                    <a:lnTo>
                      <a:pt x="126" y="21"/>
                    </a:lnTo>
                    <a:lnTo>
                      <a:pt x="129" y="22"/>
                    </a:lnTo>
                    <a:lnTo>
                      <a:pt x="95" y="16"/>
                    </a:lnTo>
                    <a:lnTo>
                      <a:pt x="98" y="16"/>
                    </a:lnTo>
                    <a:lnTo>
                      <a:pt x="64" y="22"/>
                    </a:lnTo>
                    <a:lnTo>
                      <a:pt x="67" y="21"/>
                    </a:lnTo>
                    <a:lnTo>
                      <a:pt x="39" y="39"/>
                    </a:lnTo>
                    <a:lnTo>
                      <a:pt x="41" y="37"/>
                    </a:lnTo>
                    <a:lnTo>
                      <a:pt x="22" y="62"/>
                    </a:lnTo>
                    <a:lnTo>
                      <a:pt x="23" y="59"/>
                    </a:lnTo>
                    <a:lnTo>
                      <a:pt x="16" y="90"/>
                    </a:lnTo>
                    <a:lnTo>
                      <a:pt x="16" y="87"/>
                    </a:lnTo>
                    <a:lnTo>
                      <a:pt x="23" y="118"/>
                    </a:lnTo>
                    <a:lnTo>
                      <a:pt x="22" y="115"/>
                    </a:lnTo>
                    <a:lnTo>
                      <a:pt x="41" y="141"/>
                    </a:lnTo>
                    <a:lnTo>
                      <a:pt x="39" y="139"/>
                    </a:lnTo>
                    <a:lnTo>
                      <a:pt x="67" y="156"/>
                    </a:lnTo>
                    <a:lnTo>
                      <a:pt x="64" y="155"/>
                    </a:lnTo>
                    <a:lnTo>
                      <a:pt x="98" y="161"/>
                    </a:lnTo>
                    <a:lnTo>
                      <a:pt x="95" y="161"/>
                    </a:lnTo>
                    <a:lnTo>
                      <a:pt x="129" y="155"/>
                    </a:lnTo>
                    <a:lnTo>
                      <a:pt x="126" y="156"/>
                    </a:lnTo>
                    <a:lnTo>
                      <a:pt x="154" y="139"/>
                    </a:lnTo>
                    <a:lnTo>
                      <a:pt x="152" y="141"/>
                    </a:lnTo>
                    <a:lnTo>
                      <a:pt x="171" y="115"/>
                    </a:lnTo>
                    <a:lnTo>
                      <a:pt x="170" y="118"/>
                    </a:lnTo>
                    <a:lnTo>
                      <a:pt x="177" y="87"/>
                    </a:lnTo>
                    <a:lnTo>
                      <a:pt x="177" y="90"/>
                    </a:lnTo>
                    <a:lnTo>
                      <a:pt x="170" y="59"/>
                    </a:lnTo>
                    <a:close/>
                  </a:path>
                </a:pathLst>
              </a:custGeom>
              <a:solidFill>
                <a:srgbClr val="008000"/>
              </a:solidFill>
              <a:ln w="6"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87" name="Oval 512"/>
              <p:cNvSpPr>
                <a:spLocks noChangeArrowheads="1"/>
              </p:cNvSpPr>
              <p:nvPr/>
            </p:nvSpPr>
            <p:spPr bwMode="auto">
              <a:xfrm>
                <a:off x="4293" y="1155"/>
                <a:ext cx="66" cy="66"/>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688" name="Freeform 513"/>
              <p:cNvSpPr>
                <a:spLocks noEditPoints="1"/>
              </p:cNvSpPr>
              <p:nvPr/>
            </p:nvSpPr>
            <p:spPr bwMode="auto">
              <a:xfrm>
                <a:off x="4290" y="1152"/>
                <a:ext cx="72" cy="72"/>
              </a:xfrm>
              <a:custGeom>
                <a:avLst/>
                <a:gdLst/>
                <a:ahLst/>
                <a:cxnLst>
                  <a:cxn ang="0">
                    <a:pos x="192" y="98"/>
                  </a:cxn>
                  <a:cxn ang="0">
                    <a:pos x="184" y="135"/>
                  </a:cxn>
                  <a:cxn ang="0">
                    <a:pos x="163" y="165"/>
                  </a:cxn>
                  <a:cxn ang="0">
                    <a:pos x="132" y="185"/>
                  </a:cxn>
                  <a:cxn ang="0">
                    <a:pos x="95" y="192"/>
                  </a:cxn>
                  <a:cxn ang="0">
                    <a:pos x="58" y="184"/>
                  </a:cxn>
                  <a:cxn ang="0">
                    <a:pos x="28" y="163"/>
                  </a:cxn>
                  <a:cxn ang="0">
                    <a:pos x="8" y="132"/>
                  </a:cxn>
                  <a:cxn ang="0">
                    <a:pos x="1" y="95"/>
                  </a:cxn>
                  <a:cxn ang="0">
                    <a:pos x="9" y="58"/>
                  </a:cxn>
                  <a:cxn ang="0">
                    <a:pos x="30" y="28"/>
                  </a:cxn>
                  <a:cxn ang="0">
                    <a:pos x="61" y="8"/>
                  </a:cxn>
                  <a:cxn ang="0">
                    <a:pos x="98" y="1"/>
                  </a:cxn>
                  <a:cxn ang="0">
                    <a:pos x="135" y="9"/>
                  </a:cxn>
                  <a:cxn ang="0">
                    <a:pos x="165" y="30"/>
                  </a:cxn>
                  <a:cxn ang="0">
                    <a:pos x="185" y="61"/>
                  </a:cxn>
                  <a:cxn ang="0">
                    <a:pos x="170" y="64"/>
                  </a:cxn>
                  <a:cxn ang="0">
                    <a:pos x="152" y="39"/>
                  </a:cxn>
                  <a:cxn ang="0">
                    <a:pos x="126" y="22"/>
                  </a:cxn>
                  <a:cxn ang="0">
                    <a:pos x="95" y="16"/>
                  </a:cxn>
                  <a:cxn ang="0">
                    <a:pos x="64" y="23"/>
                  </a:cxn>
                  <a:cxn ang="0">
                    <a:pos x="39" y="41"/>
                  </a:cxn>
                  <a:cxn ang="0">
                    <a:pos x="22" y="67"/>
                  </a:cxn>
                  <a:cxn ang="0">
                    <a:pos x="16" y="98"/>
                  </a:cxn>
                  <a:cxn ang="0">
                    <a:pos x="23" y="129"/>
                  </a:cxn>
                  <a:cxn ang="0">
                    <a:pos x="41" y="154"/>
                  </a:cxn>
                  <a:cxn ang="0">
                    <a:pos x="67" y="171"/>
                  </a:cxn>
                  <a:cxn ang="0">
                    <a:pos x="98" y="177"/>
                  </a:cxn>
                  <a:cxn ang="0">
                    <a:pos x="129" y="170"/>
                  </a:cxn>
                  <a:cxn ang="0">
                    <a:pos x="154" y="152"/>
                  </a:cxn>
                  <a:cxn ang="0">
                    <a:pos x="171" y="126"/>
                  </a:cxn>
                  <a:cxn ang="0">
                    <a:pos x="177" y="95"/>
                  </a:cxn>
                  <a:cxn ang="0">
                    <a:pos x="170" y="64"/>
                  </a:cxn>
                </a:cxnLst>
                <a:rect l="0" t="0" r="r" b="b"/>
                <a:pathLst>
                  <a:path w="193" h="193">
                    <a:moveTo>
                      <a:pt x="192" y="95"/>
                    </a:moveTo>
                    <a:cubicBezTo>
                      <a:pt x="193" y="96"/>
                      <a:pt x="193" y="97"/>
                      <a:pt x="192" y="98"/>
                    </a:cubicBezTo>
                    <a:lnTo>
                      <a:pt x="185" y="132"/>
                    </a:lnTo>
                    <a:cubicBezTo>
                      <a:pt x="185" y="133"/>
                      <a:pt x="185" y="134"/>
                      <a:pt x="184" y="135"/>
                    </a:cubicBezTo>
                    <a:lnTo>
                      <a:pt x="165" y="163"/>
                    </a:lnTo>
                    <a:cubicBezTo>
                      <a:pt x="165" y="164"/>
                      <a:pt x="164" y="165"/>
                      <a:pt x="163" y="165"/>
                    </a:cubicBezTo>
                    <a:lnTo>
                      <a:pt x="135" y="184"/>
                    </a:lnTo>
                    <a:cubicBezTo>
                      <a:pt x="134" y="185"/>
                      <a:pt x="133" y="185"/>
                      <a:pt x="132" y="185"/>
                    </a:cubicBezTo>
                    <a:lnTo>
                      <a:pt x="98" y="192"/>
                    </a:lnTo>
                    <a:cubicBezTo>
                      <a:pt x="97" y="193"/>
                      <a:pt x="96" y="193"/>
                      <a:pt x="95" y="192"/>
                    </a:cubicBezTo>
                    <a:lnTo>
                      <a:pt x="61" y="185"/>
                    </a:lnTo>
                    <a:cubicBezTo>
                      <a:pt x="60" y="185"/>
                      <a:pt x="59" y="185"/>
                      <a:pt x="58" y="184"/>
                    </a:cubicBezTo>
                    <a:lnTo>
                      <a:pt x="30" y="165"/>
                    </a:lnTo>
                    <a:cubicBezTo>
                      <a:pt x="29" y="165"/>
                      <a:pt x="28" y="164"/>
                      <a:pt x="28" y="163"/>
                    </a:cubicBezTo>
                    <a:lnTo>
                      <a:pt x="9" y="135"/>
                    </a:lnTo>
                    <a:cubicBezTo>
                      <a:pt x="8" y="134"/>
                      <a:pt x="8" y="133"/>
                      <a:pt x="8" y="132"/>
                    </a:cubicBezTo>
                    <a:lnTo>
                      <a:pt x="1" y="98"/>
                    </a:lnTo>
                    <a:cubicBezTo>
                      <a:pt x="0" y="97"/>
                      <a:pt x="0" y="96"/>
                      <a:pt x="1" y="95"/>
                    </a:cubicBezTo>
                    <a:lnTo>
                      <a:pt x="8" y="61"/>
                    </a:lnTo>
                    <a:cubicBezTo>
                      <a:pt x="8" y="60"/>
                      <a:pt x="8" y="59"/>
                      <a:pt x="9" y="58"/>
                    </a:cubicBezTo>
                    <a:lnTo>
                      <a:pt x="28" y="30"/>
                    </a:lnTo>
                    <a:cubicBezTo>
                      <a:pt x="28" y="29"/>
                      <a:pt x="29" y="28"/>
                      <a:pt x="30" y="28"/>
                    </a:cubicBezTo>
                    <a:lnTo>
                      <a:pt x="58" y="9"/>
                    </a:lnTo>
                    <a:cubicBezTo>
                      <a:pt x="59" y="8"/>
                      <a:pt x="60" y="8"/>
                      <a:pt x="61" y="8"/>
                    </a:cubicBezTo>
                    <a:lnTo>
                      <a:pt x="95" y="1"/>
                    </a:lnTo>
                    <a:cubicBezTo>
                      <a:pt x="96" y="0"/>
                      <a:pt x="97" y="0"/>
                      <a:pt x="98" y="1"/>
                    </a:cubicBezTo>
                    <a:lnTo>
                      <a:pt x="132" y="8"/>
                    </a:lnTo>
                    <a:cubicBezTo>
                      <a:pt x="133" y="8"/>
                      <a:pt x="134" y="8"/>
                      <a:pt x="135" y="9"/>
                    </a:cubicBezTo>
                    <a:lnTo>
                      <a:pt x="163" y="28"/>
                    </a:lnTo>
                    <a:cubicBezTo>
                      <a:pt x="164" y="28"/>
                      <a:pt x="165" y="29"/>
                      <a:pt x="165" y="30"/>
                    </a:cubicBezTo>
                    <a:lnTo>
                      <a:pt x="184" y="58"/>
                    </a:lnTo>
                    <a:cubicBezTo>
                      <a:pt x="185" y="59"/>
                      <a:pt x="185" y="60"/>
                      <a:pt x="185" y="61"/>
                    </a:cubicBezTo>
                    <a:lnTo>
                      <a:pt x="192" y="95"/>
                    </a:lnTo>
                    <a:close/>
                    <a:moveTo>
                      <a:pt x="170" y="64"/>
                    </a:moveTo>
                    <a:lnTo>
                      <a:pt x="171" y="67"/>
                    </a:lnTo>
                    <a:lnTo>
                      <a:pt x="152" y="39"/>
                    </a:lnTo>
                    <a:lnTo>
                      <a:pt x="154" y="41"/>
                    </a:lnTo>
                    <a:lnTo>
                      <a:pt x="126" y="22"/>
                    </a:lnTo>
                    <a:lnTo>
                      <a:pt x="129" y="23"/>
                    </a:lnTo>
                    <a:lnTo>
                      <a:pt x="95" y="16"/>
                    </a:lnTo>
                    <a:lnTo>
                      <a:pt x="98" y="16"/>
                    </a:lnTo>
                    <a:lnTo>
                      <a:pt x="64" y="23"/>
                    </a:lnTo>
                    <a:lnTo>
                      <a:pt x="67" y="22"/>
                    </a:lnTo>
                    <a:lnTo>
                      <a:pt x="39" y="41"/>
                    </a:lnTo>
                    <a:lnTo>
                      <a:pt x="41" y="39"/>
                    </a:lnTo>
                    <a:lnTo>
                      <a:pt x="22" y="67"/>
                    </a:lnTo>
                    <a:lnTo>
                      <a:pt x="23" y="64"/>
                    </a:lnTo>
                    <a:lnTo>
                      <a:pt x="16" y="98"/>
                    </a:lnTo>
                    <a:lnTo>
                      <a:pt x="16" y="95"/>
                    </a:lnTo>
                    <a:lnTo>
                      <a:pt x="23" y="129"/>
                    </a:lnTo>
                    <a:lnTo>
                      <a:pt x="22" y="126"/>
                    </a:lnTo>
                    <a:lnTo>
                      <a:pt x="41" y="154"/>
                    </a:lnTo>
                    <a:lnTo>
                      <a:pt x="39" y="152"/>
                    </a:lnTo>
                    <a:lnTo>
                      <a:pt x="67" y="171"/>
                    </a:lnTo>
                    <a:lnTo>
                      <a:pt x="64" y="170"/>
                    </a:lnTo>
                    <a:lnTo>
                      <a:pt x="98" y="177"/>
                    </a:lnTo>
                    <a:lnTo>
                      <a:pt x="95" y="177"/>
                    </a:lnTo>
                    <a:lnTo>
                      <a:pt x="129" y="170"/>
                    </a:lnTo>
                    <a:lnTo>
                      <a:pt x="126" y="171"/>
                    </a:lnTo>
                    <a:lnTo>
                      <a:pt x="154" y="152"/>
                    </a:lnTo>
                    <a:lnTo>
                      <a:pt x="152" y="154"/>
                    </a:lnTo>
                    <a:lnTo>
                      <a:pt x="171" y="126"/>
                    </a:lnTo>
                    <a:lnTo>
                      <a:pt x="170" y="129"/>
                    </a:lnTo>
                    <a:lnTo>
                      <a:pt x="177" y="95"/>
                    </a:lnTo>
                    <a:lnTo>
                      <a:pt x="177" y="98"/>
                    </a:lnTo>
                    <a:lnTo>
                      <a:pt x="170" y="64"/>
                    </a:lnTo>
                    <a:close/>
                  </a:path>
                </a:pathLst>
              </a:custGeom>
              <a:solidFill>
                <a:srgbClr val="008000"/>
              </a:solidFill>
              <a:ln w="6"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89" name="Oval 514"/>
              <p:cNvSpPr>
                <a:spLocks noChangeArrowheads="1"/>
              </p:cNvSpPr>
              <p:nvPr/>
            </p:nvSpPr>
            <p:spPr bwMode="auto">
              <a:xfrm>
                <a:off x="4773" y="1005"/>
                <a:ext cx="66" cy="60"/>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690" name="Freeform 515"/>
              <p:cNvSpPr>
                <a:spLocks noEditPoints="1"/>
              </p:cNvSpPr>
              <p:nvPr/>
            </p:nvSpPr>
            <p:spPr bwMode="auto">
              <a:xfrm>
                <a:off x="4770" y="1002"/>
                <a:ext cx="72" cy="66"/>
              </a:xfrm>
              <a:custGeom>
                <a:avLst/>
                <a:gdLst/>
                <a:ahLst/>
                <a:cxnLst>
                  <a:cxn ang="0">
                    <a:pos x="192" y="90"/>
                  </a:cxn>
                  <a:cxn ang="0">
                    <a:pos x="184" y="124"/>
                  </a:cxn>
                  <a:cxn ang="0">
                    <a:pos x="163" y="152"/>
                  </a:cxn>
                  <a:cxn ang="0">
                    <a:pos x="132" y="170"/>
                  </a:cxn>
                  <a:cxn ang="0">
                    <a:pos x="95" y="176"/>
                  </a:cxn>
                  <a:cxn ang="0">
                    <a:pos x="58" y="169"/>
                  </a:cxn>
                  <a:cxn ang="0">
                    <a:pos x="28" y="150"/>
                  </a:cxn>
                  <a:cxn ang="0">
                    <a:pos x="8" y="121"/>
                  </a:cxn>
                  <a:cxn ang="0">
                    <a:pos x="1" y="87"/>
                  </a:cxn>
                  <a:cxn ang="0">
                    <a:pos x="9" y="53"/>
                  </a:cxn>
                  <a:cxn ang="0">
                    <a:pos x="30" y="26"/>
                  </a:cxn>
                  <a:cxn ang="0">
                    <a:pos x="61" y="7"/>
                  </a:cxn>
                  <a:cxn ang="0">
                    <a:pos x="98" y="1"/>
                  </a:cxn>
                  <a:cxn ang="0">
                    <a:pos x="135" y="8"/>
                  </a:cxn>
                  <a:cxn ang="0">
                    <a:pos x="165" y="28"/>
                  </a:cxn>
                  <a:cxn ang="0">
                    <a:pos x="185" y="56"/>
                  </a:cxn>
                  <a:cxn ang="0">
                    <a:pos x="170" y="59"/>
                  </a:cxn>
                  <a:cxn ang="0">
                    <a:pos x="152" y="37"/>
                  </a:cxn>
                  <a:cxn ang="0">
                    <a:pos x="126" y="21"/>
                  </a:cxn>
                  <a:cxn ang="0">
                    <a:pos x="95" y="16"/>
                  </a:cxn>
                  <a:cxn ang="0">
                    <a:pos x="64" y="22"/>
                  </a:cxn>
                  <a:cxn ang="0">
                    <a:pos x="39" y="39"/>
                  </a:cxn>
                  <a:cxn ang="0">
                    <a:pos x="22" y="62"/>
                  </a:cxn>
                  <a:cxn ang="0">
                    <a:pos x="16" y="90"/>
                  </a:cxn>
                  <a:cxn ang="0">
                    <a:pos x="23" y="118"/>
                  </a:cxn>
                  <a:cxn ang="0">
                    <a:pos x="41" y="141"/>
                  </a:cxn>
                  <a:cxn ang="0">
                    <a:pos x="67" y="156"/>
                  </a:cxn>
                  <a:cxn ang="0">
                    <a:pos x="98" y="161"/>
                  </a:cxn>
                  <a:cxn ang="0">
                    <a:pos x="129" y="155"/>
                  </a:cxn>
                  <a:cxn ang="0">
                    <a:pos x="154" y="139"/>
                  </a:cxn>
                  <a:cxn ang="0">
                    <a:pos x="171" y="115"/>
                  </a:cxn>
                  <a:cxn ang="0">
                    <a:pos x="177" y="87"/>
                  </a:cxn>
                  <a:cxn ang="0">
                    <a:pos x="170" y="59"/>
                  </a:cxn>
                </a:cxnLst>
                <a:rect l="0" t="0" r="r" b="b"/>
                <a:pathLst>
                  <a:path w="193" h="177">
                    <a:moveTo>
                      <a:pt x="192" y="87"/>
                    </a:moveTo>
                    <a:cubicBezTo>
                      <a:pt x="193" y="88"/>
                      <a:pt x="193" y="89"/>
                      <a:pt x="192" y="90"/>
                    </a:cubicBezTo>
                    <a:lnTo>
                      <a:pt x="185" y="121"/>
                    </a:lnTo>
                    <a:cubicBezTo>
                      <a:pt x="185" y="122"/>
                      <a:pt x="185" y="123"/>
                      <a:pt x="184" y="124"/>
                    </a:cubicBezTo>
                    <a:lnTo>
                      <a:pt x="165" y="150"/>
                    </a:lnTo>
                    <a:cubicBezTo>
                      <a:pt x="164" y="151"/>
                      <a:pt x="164" y="152"/>
                      <a:pt x="163" y="152"/>
                    </a:cubicBezTo>
                    <a:lnTo>
                      <a:pt x="135" y="169"/>
                    </a:lnTo>
                    <a:cubicBezTo>
                      <a:pt x="134" y="170"/>
                      <a:pt x="133" y="170"/>
                      <a:pt x="132" y="170"/>
                    </a:cubicBezTo>
                    <a:lnTo>
                      <a:pt x="98" y="176"/>
                    </a:lnTo>
                    <a:cubicBezTo>
                      <a:pt x="97" y="177"/>
                      <a:pt x="96" y="177"/>
                      <a:pt x="95" y="176"/>
                    </a:cubicBezTo>
                    <a:lnTo>
                      <a:pt x="61" y="170"/>
                    </a:lnTo>
                    <a:cubicBezTo>
                      <a:pt x="60" y="170"/>
                      <a:pt x="59" y="170"/>
                      <a:pt x="58" y="169"/>
                    </a:cubicBezTo>
                    <a:lnTo>
                      <a:pt x="30" y="152"/>
                    </a:lnTo>
                    <a:cubicBezTo>
                      <a:pt x="29" y="152"/>
                      <a:pt x="29" y="151"/>
                      <a:pt x="28" y="150"/>
                    </a:cubicBezTo>
                    <a:lnTo>
                      <a:pt x="9" y="124"/>
                    </a:lnTo>
                    <a:cubicBezTo>
                      <a:pt x="8" y="123"/>
                      <a:pt x="8" y="122"/>
                      <a:pt x="8" y="121"/>
                    </a:cubicBezTo>
                    <a:lnTo>
                      <a:pt x="1" y="90"/>
                    </a:lnTo>
                    <a:cubicBezTo>
                      <a:pt x="0" y="89"/>
                      <a:pt x="0" y="88"/>
                      <a:pt x="1" y="87"/>
                    </a:cubicBezTo>
                    <a:lnTo>
                      <a:pt x="8" y="56"/>
                    </a:lnTo>
                    <a:cubicBezTo>
                      <a:pt x="8" y="55"/>
                      <a:pt x="8" y="54"/>
                      <a:pt x="9" y="53"/>
                    </a:cubicBezTo>
                    <a:lnTo>
                      <a:pt x="28" y="28"/>
                    </a:lnTo>
                    <a:cubicBezTo>
                      <a:pt x="29" y="27"/>
                      <a:pt x="29" y="26"/>
                      <a:pt x="30" y="26"/>
                    </a:cubicBezTo>
                    <a:lnTo>
                      <a:pt x="58" y="8"/>
                    </a:lnTo>
                    <a:cubicBezTo>
                      <a:pt x="59" y="7"/>
                      <a:pt x="60" y="7"/>
                      <a:pt x="61" y="7"/>
                    </a:cubicBezTo>
                    <a:lnTo>
                      <a:pt x="95" y="1"/>
                    </a:lnTo>
                    <a:cubicBezTo>
                      <a:pt x="96" y="0"/>
                      <a:pt x="97" y="0"/>
                      <a:pt x="98" y="1"/>
                    </a:cubicBezTo>
                    <a:lnTo>
                      <a:pt x="132" y="7"/>
                    </a:lnTo>
                    <a:cubicBezTo>
                      <a:pt x="133" y="7"/>
                      <a:pt x="134" y="7"/>
                      <a:pt x="135" y="8"/>
                    </a:cubicBezTo>
                    <a:lnTo>
                      <a:pt x="163" y="26"/>
                    </a:lnTo>
                    <a:cubicBezTo>
                      <a:pt x="164" y="26"/>
                      <a:pt x="164" y="27"/>
                      <a:pt x="165" y="28"/>
                    </a:cubicBezTo>
                    <a:lnTo>
                      <a:pt x="184" y="53"/>
                    </a:lnTo>
                    <a:cubicBezTo>
                      <a:pt x="185" y="54"/>
                      <a:pt x="185" y="55"/>
                      <a:pt x="185" y="56"/>
                    </a:cubicBezTo>
                    <a:lnTo>
                      <a:pt x="192" y="87"/>
                    </a:lnTo>
                    <a:close/>
                    <a:moveTo>
                      <a:pt x="170" y="59"/>
                    </a:moveTo>
                    <a:lnTo>
                      <a:pt x="171" y="62"/>
                    </a:lnTo>
                    <a:lnTo>
                      <a:pt x="152" y="37"/>
                    </a:lnTo>
                    <a:lnTo>
                      <a:pt x="154" y="39"/>
                    </a:lnTo>
                    <a:lnTo>
                      <a:pt x="126" y="21"/>
                    </a:lnTo>
                    <a:lnTo>
                      <a:pt x="129" y="22"/>
                    </a:lnTo>
                    <a:lnTo>
                      <a:pt x="95" y="16"/>
                    </a:lnTo>
                    <a:lnTo>
                      <a:pt x="98" y="16"/>
                    </a:lnTo>
                    <a:lnTo>
                      <a:pt x="64" y="22"/>
                    </a:lnTo>
                    <a:lnTo>
                      <a:pt x="67" y="21"/>
                    </a:lnTo>
                    <a:lnTo>
                      <a:pt x="39" y="39"/>
                    </a:lnTo>
                    <a:lnTo>
                      <a:pt x="41" y="37"/>
                    </a:lnTo>
                    <a:lnTo>
                      <a:pt x="22" y="62"/>
                    </a:lnTo>
                    <a:lnTo>
                      <a:pt x="23" y="59"/>
                    </a:lnTo>
                    <a:lnTo>
                      <a:pt x="16" y="90"/>
                    </a:lnTo>
                    <a:lnTo>
                      <a:pt x="16" y="87"/>
                    </a:lnTo>
                    <a:lnTo>
                      <a:pt x="23" y="118"/>
                    </a:lnTo>
                    <a:lnTo>
                      <a:pt x="22" y="115"/>
                    </a:lnTo>
                    <a:lnTo>
                      <a:pt x="41" y="141"/>
                    </a:lnTo>
                    <a:lnTo>
                      <a:pt x="39" y="139"/>
                    </a:lnTo>
                    <a:lnTo>
                      <a:pt x="67" y="156"/>
                    </a:lnTo>
                    <a:lnTo>
                      <a:pt x="64" y="155"/>
                    </a:lnTo>
                    <a:lnTo>
                      <a:pt x="98" y="161"/>
                    </a:lnTo>
                    <a:lnTo>
                      <a:pt x="95" y="161"/>
                    </a:lnTo>
                    <a:lnTo>
                      <a:pt x="129" y="155"/>
                    </a:lnTo>
                    <a:lnTo>
                      <a:pt x="126" y="156"/>
                    </a:lnTo>
                    <a:lnTo>
                      <a:pt x="154" y="139"/>
                    </a:lnTo>
                    <a:lnTo>
                      <a:pt x="152" y="141"/>
                    </a:lnTo>
                    <a:lnTo>
                      <a:pt x="171" y="115"/>
                    </a:lnTo>
                    <a:lnTo>
                      <a:pt x="170" y="118"/>
                    </a:lnTo>
                    <a:lnTo>
                      <a:pt x="177" y="87"/>
                    </a:lnTo>
                    <a:lnTo>
                      <a:pt x="177" y="90"/>
                    </a:lnTo>
                    <a:lnTo>
                      <a:pt x="170" y="59"/>
                    </a:lnTo>
                    <a:close/>
                  </a:path>
                </a:pathLst>
              </a:custGeom>
              <a:solidFill>
                <a:srgbClr val="008000"/>
              </a:solidFill>
              <a:ln w="6" cap="flat">
                <a:solidFill>
                  <a:srgbClr val="008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91" name="Freeform 516"/>
              <p:cNvSpPr>
                <a:spLocks/>
              </p:cNvSpPr>
              <p:nvPr/>
            </p:nvSpPr>
            <p:spPr bwMode="auto">
              <a:xfrm>
                <a:off x="960" y="1488"/>
                <a:ext cx="504" cy="36"/>
              </a:xfrm>
              <a:custGeom>
                <a:avLst/>
                <a:gdLst/>
                <a:ahLst/>
                <a:cxnLst>
                  <a:cxn ang="0">
                    <a:pos x="32" y="32"/>
                  </a:cxn>
                  <a:cxn ang="0">
                    <a:pos x="672" y="22"/>
                  </a:cxn>
                  <a:cxn ang="0">
                    <a:pos x="992" y="15"/>
                  </a:cxn>
                  <a:cxn ang="0">
                    <a:pos x="1311" y="1"/>
                  </a:cxn>
                  <a:cxn ang="0">
                    <a:pos x="1344" y="31"/>
                  </a:cxn>
                  <a:cxn ang="0">
                    <a:pos x="1314" y="64"/>
                  </a:cxn>
                  <a:cxn ang="0">
                    <a:pos x="993" y="79"/>
                  </a:cxn>
                  <a:cxn ang="0">
                    <a:pos x="673" y="86"/>
                  </a:cxn>
                  <a:cxn ang="0">
                    <a:pos x="33" y="96"/>
                  </a:cxn>
                  <a:cxn ang="0">
                    <a:pos x="0" y="65"/>
                  </a:cxn>
                  <a:cxn ang="0">
                    <a:pos x="32" y="32"/>
                  </a:cxn>
                </a:cxnLst>
                <a:rect l="0" t="0" r="r" b="b"/>
                <a:pathLst>
                  <a:path w="1345" h="97">
                    <a:moveTo>
                      <a:pt x="32" y="32"/>
                    </a:moveTo>
                    <a:lnTo>
                      <a:pt x="672" y="22"/>
                    </a:lnTo>
                    <a:lnTo>
                      <a:pt x="992" y="15"/>
                    </a:lnTo>
                    <a:lnTo>
                      <a:pt x="1311" y="1"/>
                    </a:lnTo>
                    <a:cubicBezTo>
                      <a:pt x="1329" y="0"/>
                      <a:pt x="1344" y="13"/>
                      <a:pt x="1344" y="31"/>
                    </a:cubicBezTo>
                    <a:cubicBezTo>
                      <a:pt x="1345" y="49"/>
                      <a:pt x="1332" y="64"/>
                      <a:pt x="1314" y="64"/>
                    </a:cubicBezTo>
                    <a:lnTo>
                      <a:pt x="993" y="79"/>
                    </a:lnTo>
                    <a:lnTo>
                      <a:pt x="673" y="86"/>
                    </a:lnTo>
                    <a:lnTo>
                      <a:pt x="33" y="96"/>
                    </a:lnTo>
                    <a:cubicBezTo>
                      <a:pt x="15" y="97"/>
                      <a:pt x="1" y="83"/>
                      <a:pt x="0" y="65"/>
                    </a:cubicBezTo>
                    <a:cubicBezTo>
                      <a:pt x="0" y="47"/>
                      <a:pt x="14" y="33"/>
                      <a:pt x="32" y="32"/>
                    </a:cubicBezTo>
                    <a:close/>
                  </a:path>
                </a:pathLst>
              </a:custGeom>
              <a:solidFill>
                <a:srgbClr val="FF0000"/>
              </a:solidFill>
              <a:ln w="6"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92" name="Freeform 517"/>
              <p:cNvSpPr>
                <a:spLocks/>
              </p:cNvSpPr>
              <p:nvPr/>
            </p:nvSpPr>
            <p:spPr bwMode="auto">
              <a:xfrm>
                <a:off x="1440" y="1427"/>
                <a:ext cx="505" cy="86"/>
              </a:xfrm>
              <a:custGeom>
                <a:avLst/>
                <a:gdLst/>
                <a:ahLst/>
                <a:cxnLst>
                  <a:cxn ang="0">
                    <a:pos x="30" y="163"/>
                  </a:cxn>
                  <a:cxn ang="0">
                    <a:pos x="350" y="132"/>
                  </a:cxn>
                  <a:cxn ang="0">
                    <a:pos x="669" y="91"/>
                  </a:cxn>
                  <a:cxn ang="0">
                    <a:pos x="989" y="47"/>
                  </a:cxn>
                  <a:cxn ang="0">
                    <a:pos x="1309" y="3"/>
                  </a:cxn>
                  <a:cxn ang="0">
                    <a:pos x="1345" y="30"/>
                  </a:cxn>
                  <a:cxn ang="0">
                    <a:pos x="1318" y="66"/>
                  </a:cxn>
                  <a:cxn ang="0">
                    <a:pos x="998" y="110"/>
                  </a:cxn>
                  <a:cxn ang="0">
                    <a:pos x="678" y="154"/>
                  </a:cxn>
                  <a:cxn ang="0">
                    <a:pos x="357" y="195"/>
                  </a:cxn>
                  <a:cxn ang="0">
                    <a:pos x="37" y="226"/>
                  </a:cxn>
                  <a:cxn ang="0">
                    <a:pos x="2" y="198"/>
                  </a:cxn>
                  <a:cxn ang="0">
                    <a:pos x="30" y="163"/>
                  </a:cxn>
                </a:cxnLst>
                <a:rect l="0" t="0" r="r" b="b"/>
                <a:pathLst>
                  <a:path w="1348" h="228">
                    <a:moveTo>
                      <a:pt x="30" y="163"/>
                    </a:moveTo>
                    <a:lnTo>
                      <a:pt x="350" y="132"/>
                    </a:lnTo>
                    <a:lnTo>
                      <a:pt x="669" y="91"/>
                    </a:lnTo>
                    <a:lnTo>
                      <a:pt x="989" y="47"/>
                    </a:lnTo>
                    <a:lnTo>
                      <a:pt x="1309" y="3"/>
                    </a:lnTo>
                    <a:cubicBezTo>
                      <a:pt x="1327" y="0"/>
                      <a:pt x="1343" y="13"/>
                      <a:pt x="1345" y="30"/>
                    </a:cubicBezTo>
                    <a:cubicBezTo>
                      <a:pt x="1348" y="48"/>
                      <a:pt x="1335" y="64"/>
                      <a:pt x="1318" y="66"/>
                    </a:cubicBezTo>
                    <a:lnTo>
                      <a:pt x="998" y="110"/>
                    </a:lnTo>
                    <a:lnTo>
                      <a:pt x="678" y="154"/>
                    </a:lnTo>
                    <a:lnTo>
                      <a:pt x="357" y="195"/>
                    </a:lnTo>
                    <a:lnTo>
                      <a:pt x="37" y="226"/>
                    </a:lnTo>
                    <a:cubicBezTo>
                      <a:pt x="19" y="228"/>
                      <a:pt x="3" y="215"/>
                      <a:pt x="2" y="198"/>
                    </a:cubicBezTo>
                    <a:cubicBezTo>
                      <a:pt x="0" y="180"/>
                      <a:pt x="13" y="164"/>
                      <a:pt x="30" y="163"/>
                    </a:cubicBezTo>
                    <a:close/>
                  </a:path>
                </a:pathLst>
              </a:custGeom>
              <a:solidFill>
                <a:srgbClr val="FF0000"/>
              </a:solidFill>
              <a:ln w="6"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93" name="Freeform 518"/>
              <p:cNvSpPr>
                <a:spLocks/>
              </p:cNvSpPr>
              <p:nvPr/>
            </p:nvSpPr>
            <p:spPr bwMode="auto">
              <a:xfrm>
                <a:off x="1919" y="1368"/>
                <a:ext cx="506" cy="85"/>
              </a:xfrm>
              <a:custGeom>
                <a:avLst/>
                <a:gdLst/>
                <a:ahLst/>
                <a:cxnLst>
                  <a:cxn ang="0">
                    <a:pos x="30" y="162"/>
                  </a:cxn>
                  <a:cxn ang="0">
                    <a:pos x="350" y="120"/>
                  </a:cxn>
                  <a:cxn ang="0">
                    <a:pos x="670" y="75"/>
                  </a:cxn>
                  <a:cxn ang="0">
                    <a:pos x="990" y="34"/>
                  </a:cxn>
                  <a:cxn ang="0">
                    <a:pos x="1311" y="2"/>
                  </a:cxn>
                  <a:cxn ang="0">
                    <a:pos x="1346" y="30"/>
                  </a:cxn>
                  <a:cxn ang="0">
                    <a:pos x="1318" y="65"/>
                  </a:cxn>
                  <a:cxn ang="0">
                    <a:pos x="999" y="97"/>
                  </a:cxn>
                  <a:cxn ang="0">
                    <a:pos x="679" y="138"/>
                  </a:cxn>
                  <a:cxn ang="0">
                    <a:pos x="359" y="183"/>
                  </a:cxn>
                  <a:cxn ang="0">
                    <a:pos x="39" y="225"/>
                  </a:cxn>
                  <a:cxn ang="0">
                    <a:pos x="3" y="198"/>
                  </a:cxn>
                  <a:cxn ang="0">
                    <a:pos x="30" y="162"/>
                  </a:cxn>
                </a:cxnLst>
                <a:rect l="0" t="0" r="r" b="b"/>
                <a:pathLst>
                  <a:path w="1348" h="227">
                    <a:moveTo>
                      <a:pt x="30" y="162"/>
                    </a:moveTo>
                    <a:lnTo>
                      <a:pt x="350" y="120"/>
                    </a:lnTo>
                    <a:lnTo>
                      <a:pt x="670" y="75"/>
                    </a:lnTo>
                    <a:lnTo>
                      <a:pt x="990" y="34"/>
                    </a:lnTo>
                    <a:lnTo>
                      <a:pt x="1311" y="2"/>
                    </a:lnTo>
                    <a:cubicBezTo>
                      <a:pt x="1329" y="0"/>
                      <a:pt x="1345" y="13"/>
                      <a:pt x="1346" y="30"/>
                    </a:cubicBezTo>
                    <a:cubicBezTo>
                      <a:pt x="1348" y="48"/>
                      <a:pt x="1335" y="64"/>
                      <a:pt x="1318" y="65"/>
                    </a:cubicBezTo>
                    <a:lnTo>
                      <a:pt x="999" y="97"/>
                    </a:lnTo>
                    <a:lnTo>
                      <a:pt x="679" y="138"/>
                    </a:lnTo>
                    <a:lnTo>
                      <a:pt x="359" y="183"/>
                    </a:lnTo>
                    <a:lnTo>
                      <a:pt x="39" y="225"/>
                    </a:lnTo>
                    <a:cubicBezTo>
                      <a:pt x="21" y="227"/>
                      <a:pt x="5" y="215"/>
                      <a:pt x="3" y="198"/>
                    </a:cubicBezTo>
                    <a:cubicBezTo>
                      <a:pt x="0" y="180"/>
                      <a:pt x="13" y="164"/>
                      <a:pt x="30" y="162"/>
                    </a:cubicBezTo>
                    <a:close/>
                  </a:path>
                </a:pathLst>
              </a:custGeom>
              <a:solidFill>
                <a:srgbClr val="FF0000"/>
              </a:solidFill>
              <a:ln w="6"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94" name="Freeform 519"/>
              <p:cNvSpPr>
                <a:spLocks/>
              </p:cNvSpPr>
              <p:nvPr/>
            </p:nvSpPr>
            <p:spPr bwMode="auto">
              <a:xfrm>
                <a:off x="2400" y="1351"/>
                <a:ext cx="504" cy="42"/>
              </a:xfrm>
              <a:custGeom>
                <a:avLst/>
                <a:gdLst/>
                <a:ahLst/>
                <a:cxnLst>
                  <a:cxn ang="0">
                    <a:pos x="31" y="47"/>
                  </a:cxn>
                  <a:cxn ang="0">
                    <a:pos x="351" y="24"/>
                  </a:cxn>
                  <a:cxn ang="0">
                    <a:pos x="672" y="6"/>
                  </a:cxn>
                  <a:cxn ang="0">
                    <a:pos x="993" y="0"/>
                  </a:cxn>
                  <a:cxn ang="0">
                    <a:pos x="1315" y="11"/>
                  </a:cxn>
                  <a:cxn ang="0">
                    <a:pos x="1345" y="45"/>
                  </a:cxn>
                  <a:cxn ang="0">
                    <a:pos x="1312" y="75"/>
                  </a:cxn>
                  <a:cxn ang="0">
                    <a:pos x="994" y="64"/>
                  </a:cxn>
                  <a:cxn ang="0">
                    <a:pos x="675" y="69"/>
                  </a:cxn>
                  <a:cxn ang="0">
                    <a:pos x="356" y="87"/>
                  </a:cxn>
                  <a:cxn ang="0">
                    <a:pos x="36" y="110"/>
                  </a:cxn>
                  <a:cxn ang="0">
                    <a:pos x="2" y="81"/>
                  </a:cxn>
                  <a:cxn ang="0">
                    <a:pos x="31" y="47"/>
                  </a:cxn>
                </a:cxnLst>
                <a:rect l="0" t="0" r="r" b="b"/>
                <a:pathLst>
                  <a:path w="1346" h="112">
                    <a:moveTo>
                      <a:pt x="31" y="47"/>
                    </a:moveTo>
                    <a:lnTo>
                      <a:pt x="351" y="24"/>
                    </a:lnTo>
                    <a:lnTo>
                      <a:pt x="672" y="6"/>
                    </a:lnTo>
                    <a:lnTo>
                      <a:pt x="993" y="0"/>
                    </a:lnTo>
                    <a:lnTo>
                      <a:pt x="1315" y="11"/>
                    </a:lnTo>
                    <a:cubicBezTo>
                      <a:pt x="1332" y="12"/>
                      <a:pt x="1346" y="27"/>
                      <a:pt x="1345" y="45"/>
                    </a:cubicBezTo>
                    <a:cubicBezTo>
                      <a:pt x="1345" y="62"/>
                      <a:pt x="1330" y="76"/>
                      <a:pt x="1312" y="75"/>
                    </a:cubicBezTo>
                    <a:lnTo>
                      <a:pt x="994" y="64"/>
                    </a:lnTo>
                    <a:lnTo>
                      <a:pt x="675" y="69"/>
                    </a:lnTo>
                    <a:lnTo>
                      <a:pt x="356" y="87"/>
                    </a:lnTo>
                    <a:lnTo>
                      <a:pt x="36" y="110"/>
                    </a:lnTo>
                    <a:cubicBezTo>
                      <a:pt x="18" y="112"/>
                      <a:pt x="3" y="98"/>
                      <a:pt x="2" y="81"/>
                    </a:cubicBezTo>
                    <a:cubicBezTo>
                      <a:pt x="0" y="63"/>
                      <a:pt x="14" y="48"/>
                      <a:pt x="31" y="47"/>
                    </a:cubicBezTo>
                    <a:close/>
                  </a:path>
                </a:pathLst>
              </a:custGeom>
              <a:solidFill>
                <a:srgbClr val="FF0000"/>
              </a:solidFill>
              <a:ln w="6"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95" name="Freeform 520"/>
              <p:cNvSpPr>
                <a:spLocks/>
              </p:cNvSpPr>
              <p:nvPr/>
            </p:nvSpPr>
            <p:spPr bwMode="auto">
              <a:xfrm>
                <a:off x="2880" y="1356"/>
                <a:ext cx="505" cy="102"/>
              </a:xfrm>
              <a:custGeom>
                <a:avLst/>
                <a:gdLst/>
                <a:ahLst/>
                <a:cxnLst>
                  <a:cxn ang="0">
                    <a:pos x="37" y="2"/>
                  </a:cxn>
                  <a:cxn ang="0">
                    <a:pos x="197" y="21"/>
                  </a:cxn>
                  <a:cxn ang="0">
                    <a:pos x="360" y="53"/>
                  </a:cxn>
                  <a:cxn ang="0">
                    <a:pos x="521" y="92"/>
                  </a:cxn>
                  <a:cxn ang="0">
                    <a:pos x="681" y="133"/>
                  </a:cxn>
                  <a:cxn ang="0">
                    <a:pos x="841" y="170"/>
                  </a:cxn>
                  <a:cxn ang="0">
                    <a:pos x="999" y="198"/>
                  </a:cxn>
                  <a:cxn ang="0">
                    <a:pos x="1156" y="210"/>
                  </a:cxn>
                  <a:cxn ang="0">
                    <a:pos x="1233" y="207"/>
                  </a:cxn>
                  <a:cxn ang="0">
                    <a:pos x="1311" y="201"/>
                  </a:cxn>
                  <a:cxn ang="0">
                    <a:pos x="1345" y="230"/>
                  </a:cxn>
                  <a:cxn ang="0">
                    <a:pos x="1316" y="264"/>
                  </a:cxn>
                  <a:cxn ang="0">
                    <a:pos x="1234" y="271"/>
                  </a:cxn>
                  <a:cxn ang="0">
                    <a:pos x="1151" y="273"/>
                  </a:cxn>
                  <a:cxn ang="0">
                    <a:pos x="988" y="261"/>
                  </a:cxn>
                  <a:cxn ang="0">
                    <a:pos x="826" y="233"/>
                  </a:cxn>
                  <a:cxn ang="0">
                    <a:pos x="666" y="195"/>
                  </a:cxn>
                  <a:cxn ang="0">
                    <a:pos x="506" y="155"/>
                  </a:cxn>
                  <a:cxn ang="0">
                    <a:pos x="347" y="116"/>
                  </a:cxn>
                  <a:cxn ang="0">
                    <a:pos x="190" y="84"/>
                  </a:cxn>
                  <a:cxn ang="0">
                    <a:pos x="30" y="65"/>
                  </a:cxn>
                  <a:cxn ang="0">
                    <a:pos x="2" y="30"/>
                  </a:cxn>
                  <a:cxn ang="0">
                    <a:pos x="37" y="2"/>
                  </a:cxn>
                </a:cxnLst>
                <a:rect l="0" t="0" r="r" b="b"/>
                <a:pathLst>
                  <a:path w="1347" h="273">
                    <a:moveTo>
                      <a:pt x="37" y="2"/>
                    </a:moveTo>
                    <a:lnTo>
                      <a:pt x="197" y="21"/>
                    </a:lnTo>
                    <a:lnTo>
                      <a:pt x="360" y="53"/>
                    </a:lnTo>
                    <a:lnTo>
                      <a:pt x="521" y="92"/>
                    </a:lnTo>
                    <a:lnTo>
                      <a:pt x="681" y="133"/>
                    </a:lnTo>
                    <a:lnTo>
                      <a:pt x="841" y="170"/>
                    </a:lnTo>
                    <a:lnTo>
                      <a:pt x="999" y="198"/>
                    </a:lnTo>
                    <a:lnTo>
                      <a:pt x="1156" y="210"/>
                    </a:lnTo>
                    <a:lnTo>
                      <a:pt x="1233" y="207"/>
                    </a:lnTo>
                    <a:lnTo>
                      <a:pt x="1311" y="201"/>
                    </a:lnTo>
                    <a:cubicBezTo>
                      <a:pt x="1328" y="199"/>
                      <a:pt x="1344" y="212"/>
                      <a:pt x="1345" y="230"/>
                    </a:cubicBezTo>
                    <a:cubicBezTo>
                      <a:pt x="1347" y="247"/>
                      <a:pt x="1334" y="263"/>
                      <a:pt x="1316" y="264"/>
                    </a:cubicBezTo>
                    <a:lnTo>
                      <a:pt x="1234" y="271"/>
                    </a:lnTo>
                    <a:lnTo>
                      <a:pt x="1151" y="273"/>
                    </a:lnTo>
                    <a:lnTo>
                      <a:pt x="988" y="261"/>
                    </a:lnTo>
                    <a:lnTo>
                      <a:pt x="826" y="233"/>
                    </a:lnTo>
                    <a:lnTo>
                      <a:pt x="666" y="195"/>
                    </a:lnTo>
                    <a:lnTo>
                      <a:pt x="506" y="155"/>
                    </a:lnTo>
                    <a:lnTo>
                      <a:pt x="347" y="116"/>
                    </a:lnTo>
                    <a:lnTo>
                      <a:pt x="190" y="84"/>
                    </a:lnTo>
                    <a:lnTo>
                      <a:pt x="30" y="65"/>
                    </a:lnTo>
                    <a:cubicBezTo>
                      <a:pt x="12" y="63"/>
                      <a:pt x="0" y="47"/>
                      <a:pt x="2" y="30"/>
                    </a:cubicBezTo>
                    <a:cubicBezTo>
                      <a:pt x="4" y="12"/>
                      <a:pt x="20" y="0"/>
                      <a:pt x="37" y="2"/>
                    </a:cubicBezTo>
                    <a:close/>
                  </a:path>
                </a:pathLst>
              </a:custGeom>
              <a:solidFill>
                <a:srgbClr val="FF0000"/>
              </a:solidFill>
              <a:ln w="6"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96" name="Freeform 521"/>
              <p:cNvSpPr>
                <a:spLocks/>
              </p:cNvSpPr>
              <p:nvPr/>
            </p:nvSpPr>
            <p:spPr bwMode="auto">
              <a:xfrm>
                <a:off x="3359" y="1223"/>
                <a:ext cx="507" cy="236"/>
              </a:xfrm>
              <a:custGeom>
                <a:avLst/>
                <a:gdLst/>
                <a:ahLst/>
                <a:cxnLst>
                  <a:cxn ang="0">
                    <a:pos x="29" y="565"/>
                  </a:cxn>
                  <a:cxn ang="0">
                    <a:pos x="109" y="550"/>
                  </a:cxn>
                  <a:cxn ang="0">
                    <a:pos x="186" y="530"/>
                  </a:cxn>
                  <a:cxn ang="0">
                    <a:pos x="344" y="472"/>
                  </a:cxn>
                  <a:cxn ang="0">
                    <a:pos x="501" y="398"/>
                  </a:cxn>
                  <a:cxn ang="0">
                    <a:pos x="659" y="314"/>
                  </a:cxn>
                  <a:cxn ang="0">
                    <a:pos x="819" y="226"/>
                  </a:cxn>
                  <a:cxn ang="0">
                    <a:pos x="980" y="142"/>
                  </a:cxn>
                  <a:cxn ang="0">
                    <a:pos x="1141" y="66"/>
                  </a:cxn>
                  <a:cxn ang="0">
                    <a:pos x="1303" y="6"/>
                  </a:cxn>
                  <a:cxn ang="0">
                    <a:pos x="1344" y="25"/>
                  </a:cxn>
                  <a:cxn ang="0">
                    <a:pos x="1326" y="66"/>
                  </a:cxn>
                  <a:cxn ang="0">
                    <a:pos x="1168" y="124"/>
                  </a:cxn>
                  <a:cxn ang="0">
                    <a:pos x="1009" y="199"/>
                  </a:cxn>
                  <a:cxn ang="0">
                    <a:pos x="850" y="283"/>
                  </a:cxn>
                  <a:cxn ang="0">
                    <a:pos x="689" y="371"/>
                  </a:cxn>
                  <a:cxn ang="0">
                    <a:pos x="528" y="456"/>
                  </a:cxn>
                  <a:cxn ang="0">
                    <a:pos x="365" y="533"/>
                  </a:cxn>
                  <a:cxn ang="0">
                    <a:pos x="203" y="591"/>
                  </a:cxn>
                  <a:cxn ang="0">
                    <a:pos x="120" y="613"/>
                  </a:cxn>
                  <a:cxn ang="0">
                    <a:pos x="40" y="628"/>
                  </a:cxn>
                  <a:cxn ang="0">
                    <a:pos x="3" y="602"/>
                  </a:cxn>
                  <a:cxn ang="0">
                    <a:pos x="29" y="565"/>
                  </a:cxn>
                </a:cxnLst>
                <a:rect l="0" t="0" r="r" b="b"/>
                <a:pathLst>
                  <a:path w="1351" h="631">
                    <a:moveTo>
                      <a:pt x="29" y="565"/>
                    </a:moveTo>
                    <a:lnTo>
                      <a:pt x="109" y="550"/>
                    </a:lnTo>
                    <a:lnTo>
                      <a:pt x="186" y="530"/>
                    </a:lnTo>
                    <a:lnTo>
                      <a:pt x="344" y="472"/>
                    </a:lnTo>
                    <a:lnTo>
                      <a:pt x="501" y="398"/>
                    </a:lnTo>
                    <a:lnTo>
                      <a:pt x="659" y="314"/>
                    </a:lnTo>
                    <a:lnTo>
                      <a:pt x="819" y="226"/>
                    </a:lnTo>
                    <a:lnTo>
                      <a:pt x="980" y="142"/>
                    </a:lnTo>
                    <a:lnTo>
                      <a:pt x="1141" y="66"/>
                    </a:lnTo>
                    <a:lnTo>
                      <a:pt x="1303" y="6"/>
                    </a:lnTo>
                    <a:cubicBezTo>
                      <a:pt x="1320" y="0"/>
                      <a:pt x="1338" y="9"/>
                      <a:pt x="1344" y="25"/>
                    </a:cubicBezTo>
                    <a:cubicBezTo>
                      <a:pt x="1351" y="42"/>
                      <a:pt x="1342" y="60"/>
                      <a:pt x="1326" y="66"/>
                    </a:cubicBezTo>
                    <a:lnTo>
                      <a:pt x="1168" y="124"/>
                    </a:lnTo>
                    <a:lnTo>
                      <a:pt x="1009" y="199"/>
                    </a:lnTo>
                    <a:lnTo>
                      <a:pt x="850" y="283"/>
                    </a:lnTo>
                    <a:lnTo>
                      <a:pt x="689" y="371"/>
                    </a:lnTo>
                    <a:lnTo>
                      <a:pt x="528" y="456"/>
                    </a:lnTo>
                    <a:lnTo>
                      <a:pt x="365" y="533"/>
                    </a:lnTo>
                    <a:lnTo>
                      <a:pt x="203" y="591"/>
                    </a:lnTo>
                    <a:lnTo>
                      <a:pt x="120" y="613"/>
                    </a:lnTo>
                    <a:lnTo>
                      <a:pt x="40" y="628"/>
                    </a:lnTo>
                    <a:cubicBezTo>
                      <a:pt x="23" y="631"/>
                      <a:pt x="6" y="620"/>
                      <a:pt x="3" y="602"/>
                    </a:cubicBezTo>
                    <a:cubicBezTo>
                      <a:pt x="0" y="585"/>
                      <a:pt x="11" y="568"/>
                      <a:pt x="29" y="565"/>
                    </a:cubicBezTo>
                    <a:close/>
                  </a:path>
                </a:pathLst>
              </a:custGeom>
              <a:solidFill>
                <a:srgbClr val="FF0000"/>
              </a:solidFill>
              <a:ln w="6"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97" name="Freeform 522"/>
              <p:cNvSpPr>
                <a:spLocks/>
              </p:cNvSpPr>
              <p:nvPr/>
            </p:nvSpPr>
            <p:spPr bwMode="auto">
              <a:xfrm>
                <a:off x="3839" y="1145"/>
                <a:ext cx="506" cy="105"/>
              </a:xfrm>
              <a:custGeom>
                <a:avLst/>
                <a:gdLst/>
                <a:ahLst/>
                <a:cxnLst>
                  <a:cxn ang="0">
                    <a:pos x="27" y="212"/>
                  </a:cxn>
                  <a:cxn ang="0">
                    <a:pos x="187" y="170"/>
                  </a:cxn>
                  <a:cxn ang="0">
                    <a:pos x="349" y="137"/>
                  </a:cxn>
                  <a:cxn ang="0">
                    <a:pos x="510" y="111"/>
                  </a:cxn>
                  <a:cxn ang="0">
                    <a:pos x="671" y="91"/>
                  </a:cxn>
                  <a:cxn ang="0">
                    <a:pos x="992" y="53"/>
                  </a:cxn>
                  <a:cxn ang="0">
                    <a:pos x="1151" y="31"/>
                  </a:cxn>
                  <a:cxn ang="0">
                    <a:pos x="1310" y="3"/>
                  </a:cxn>
                  <a:cxn ang="0">
                    <a:pos x="1347" y="29"/>
                  </a:cxn>
                  <a:cxn ang="0">
                    <a:pos x="1321" y="66"/>
                  </a:cxn>
                  <a:cxn ang="0">
                    <a:pos x="1160" y="94"/>
                  </a:cxn>
                  <a:cxn ang="0">
                    <a:pos x="999" y="116"/>
                  </a:cxn>
                  <a:cxn ang="0">
                    <a:pos x="679" y="154"/>
                  </a:cxn>
                  <a:cxn ang="0">
                    <a:pos x="521" y="174"/>
                  </a:cxn>
                  <a:cxn ang="0">
                    <a:pos x="362" y="200"/>
                  </a:cxn>
                  <a:cxn ang="0">
                    <a:pos x="204" y="231"/>
                  </a:cxn>
                  <a:cxn ang="0">
                    <a:pos x="44" y="273"/>
                  </a:cxn>
                  <a:cxn ang="0">
                    <a:pos x="5" y="251"/>
                  </a:cxn>
                  <a:cxn ang="0">
                    <a:pos x="27" y="212"/>
                  </a:cxn>
                </a:cxnLst>
                <a:rect l="0" t="0" r="r" b="b"/>
                <a:pathLst>
                  <a:path w="1350" h="278">
                    <a:moveTo>
                      <a:pt x="27" y="212"/>
                    </a:moveTo>
                    <a:lnTo>
                      <a:pt x="187" y="170"/>
                    </a:lnTo>
                    <a:lnTo>
                      <a:pt x="349" y="137"/>
                    </a:lnTo>
                    <a:lnTo>
                      <a:pt x="510" y="111"/>
                    </a:lnTo>
                    <a:lnTo>
                      <a:pt x="671" y="91"/>
                    </a:lnTo>
                    <a:lnTo>
                      <a:pt x="992" y="53"/>
                    </a:lnTo>
                    <a:lnTo>
                      <a:pt x="1151" y="31"/>
                    </a:lnTo>
                    <a:lnTo>
                      <a:pt x="1310" y="3"/>
                    </a:lnTo>
                    <a:cubicBezTo>
                      <a:pt x="1327" y="0"/>
                      <a:pt x="1344" y="12"/>
                      <a:pt x="1347" y="29"/>
                    </a:cubicBezTo>
                    <a:cubicBezTo>
                      <a:pt x="1350" y="46"/>
                      <a:pt x="1338" y="63"/>
                      <a:pt x="1321" y="66"/>
                    </a:cubicBezTo>
                    <a:lnTo>
                      <a:pt x="1160" y="94"/>
                    </a:lnTo>
                    <a:lnTo>
                      <a:pt x="999" y="116"/>
                    </a:lnTo>
                    <a:lnTo>
                      <a:pt x="679" y="154"/>
                    </a:lnTo>
                    <a:lnTo>
                      <a:pt x="521" y="174"/>
                    </a:lnTo>
                    <a:lnTo>
                      <a:pt x="362" y="200"/>
                    </a:lnTo>
                    <a:lnTo>
                      <a:pt x="204" y="231"/>
                    </a:lnTo>
                    <a:lnTo>
                      <a:pt x="44" y="273"/>
                    </a:lnTo>
                    <a:cubicBezTo>
                      <a:pt x="26" y="278"/>
                      <a:pt x="9" y="268"/>
                      <a:pt x="5" y="251"/>
                    </a:cubicBezTo>
                    <a:cubicBezTo>
                      <a:pt x="0" y="233"/>
                      <a:pt x="10" y="216"/>
                      <a:pt x="27" y="212"/>
                    </a:cubicBezTo>
                    <a:close/>
                  </a:path>
                </a:pathLst>
              </a:custGeom>
              <a:solidFill>
                <a:srgbClr val="FF0000"/>
              </a:solidFill>
              <a:ln w="6"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98" name="Freeform 523"/>
              <p:cNvSpPr>
                <a:spLocks/>
              </p:cNvSpPr>
              <p:nvPr/>
            </p:nvSpPr>
            <p:spPr bwMode="auto">
              <a:xfrm>
                <a:off x="4319" y="1037"/>
                <a:ext cx="506" cy="134"/>
              </a:xfrm>
              <a:custGeom>
                <a:avLst/>
                <a:gdLst/>
                <a:ahLst/>
                <a:cxnLst>
                  <a:cxn ang="0">
                    <a:pos x="28" y="292"/>
                  </a:cxn>
                  <a:cxn ang="0">
                    <a:pos x="348" y="226"/>
                  </a:cxn>
                  <a:cxn ang="0">
                    <a:pos x="667" y="153"/>
                  </a:cxn>
                  <a:cxn ang="0">
                    <a:pos x="1307" y="4"/>
                  </a:cxn>
                  <a:cxn ang="0">
                    <a:pos x="1346" y="28"/>
                  </a:cxn>
                  <a:cxn ang="0">
                    <a:pos x="1322" y="67"/>
                  </a:cxn>
                  <a:cxn ang="0">
                    <a:pos x="682" y="216"/>
                  </a:cxn>
                  <a:cxn ang="0">
                    <a:pos x="361" y="289"/>
                  </a:cxn>
                  <a:cxn ang="0">
                    <a:pos x="41" y="355"/>
                  </a:cxn>
                  <a:cxn ang="0">
                    <a:pos x="3" y="330"/>
                  </a:cxn>
                  <a:cxn ang="0">
                    <a:pos x="28" y="292"/>
                  </a:cxn>
                </a:cxnLst>
                <a:rect l="0" t="0" r="r" b="b"/>
                <a:pathLst>
                  <a:path w="1350" h="358">
                    <a:moveTo>
                      <a:pt x="28" y="292"/>
                    </a:moveTo>
                    <a:lnTo>
                      <a:pt x="348" y="226"/>
                    </a:lnTo>
                    <a:lnTo>
                      <a:pt x="667" y="153"/>
                    </a:lnTo>
                    <a:lnTo>
                      <a:pt x="1307" y="4"/>
                    </a:lnTo>
                    <a:cubicBezTo>
                      <a:pt x="1324" y="0"/>
                      <a:pt x="1342" y="11"/>
                      <a:pt x="1346" y="28"/>
                    </a:cubicBezTo>
                    <a:cubicBezTo>
                      <a:pt x="1350" y="45"/>
                      <a:pt x="1339" y="63"/>
                      <a:pt x="1322" y="67"/>
                    </a:cubicBezTo>
                    <a:lnTo>
                      <a:pt x="682" y="216"/>
                    </a:lnTo>
                    <a:lnTo>
                      <a:pt x="361" y="289"/>
                    </a:lnTo>
                    <a:lnTo>
                      <a:pt x="41" y="355"/>
                    </a:lnTo>
                    <a:cubicBezTo>
                      <a:pt x="24" y="358"/>
                      <a:pt x="7" y="347"/>
                      <a:pt x="3" y="330"/>
                    </a:cubicBezTo>
                    <a:cubicBezTo>
                      <a:pt x="0" y="313"/>
                      <a:pt x="11" y="296"/>
                      <a:pt x="28" y="292"/>
                    </a:cubicBezTo>
                    <a:close/>
                  </a:path>
                </a:pathLst>
              </a:custGeom>
              <a:solidFill>
                <a:srgbClr val="FF0000"/>
              </a:solidFill>
              <a:ln w="6"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699" name="Oval 524"/>
              <p:cNvSpPr>
                <a:spLocks noChangeArrowheads="1"/>
              </p:cNvSpPr>
              <p:nvPr/>
            </p:nvSpPr>
            <p:spPr bwMode="auto">
              <a:xfrm>
                <a:off x="939" y="1473"/>
                <a:ext cx="66" cy="66"/>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00" name="Freeform 525"/>
              <p:cNvSpPr>
                <a:spLocks noEditPoints="1"/>
              </p:cNvSpPr>
              <p:nvPr/>
            </p:nvSpPr>
            <p:spPr bwMode="auto">
              <a:xfrm>
                <a:off x="936" y="1470"/>
                <a:ext cx="72" cy="72"/>
              </a:xfrm>
              <a:custGeom>
                <a:avLst/>
                <a:gdLst/>
                <a:ahLst/>
                <a:cxnLst>
                  <a:cxn ang="0">
                    <a:pos x="192" y="98"/>
                  </a:cxn>
                  <a:cxn ang="0">
                    <a:pos x="184" y="135"/>
                  </a:cxn>
                  <a:cxn ang="0">
                    <a:pos x="163" y="165"/>
                  </a:cxn>
                  <a:cxn ang="0">
                    <a:pos x="132" y="185"/>
                  </a:cxn>
                  <a:cxn ang="0">
                    <a:pos x="95" y="192"/>
                  </a:cxn>
                  <a:cxn ang="0">
                    <a:pos x="58" y="184"/>
                  </a:cxn>
                  <a:cxn ang="0">
                    <a:pos x="28" y="163"/>
                  </a:cxn>
                  <a:cxn ang="0">
                    <a:pos x="8" y="132"/>
                  </a:cxn>
                  <a:cxn ang="0">
                    <a:pos x="1" y="95"/>
                  </a:cxn>
                  <a:cxn ang="0">
                    <a:pos x="9" y="58"/>
                  </a:cxn>
                  <a:cxn ang="0">
                    <a:pos x="30" y="28"/>
                  </a:cxn>
                  <a:cxn ang="0">
                    <a:pos x="61" y="8"/>
                  </a:cxn>
                  <a:cxn ang="0">
                    <a:pos x="98" y="1"/>
                  </a:cxn>
                  <a:cxn ang="0">
                    <a:pos x="135" y="9"/>
                  </a:cxn>
                  <a:cxn ang="0">
                    <a:pos x="165" y="30"/>
                  </a:cxn>
                  <a:cxn ang="0">
                    <a:pos x="185" y="61"/>
                  </a:cxn>
                  <a:cxn ang="0">
                    <a:pos x="170" y="64"/>
                  </a:cxn>
                  <a:cxn ang="0">
                    <a:pos x="152" y="39"/>
                  </a:cxn>
                  <a:cxn ang="0">
                    <a:pos x="126" y="22"/>
                  </a:cxn>
                  <a:cxn ang="0">
                    <a:pos x="95" y="16"/>
                  </a:cxn>
                  <a:cxn ang="0">
                    <a:pos x="64" y="23"/>
                  </a:cxn>
                  <a:cxn ang="0">
                    <a:pos x="39" y="41"/>
                  </a:cxn>
                  <a:cxn ang="0">
                    <a:pos x="22" y="67"/>
                  </a:cxn>
                  <a:cxn ang="0">
                    <a:pos x="16" y="98"/>
                  </a:cxn>
                  <a:cxn ang="0">
                    <a:pos x="23" y="129"/>
                  </a:cxn>
                  <a:cxn ang="0">
                    <a:pos x="41" y="154"/>
                  </a:cxn>
                  <a:cxn ang="0">
                    <a:pos x="67" y="171"/>
                  </a:cxn>
                  <a:cxn ang="0">
                    <a:pos x="98" y="177"/>
                  </a:cxn>
                  <a:cxn ang="0">
                    <a:pos x="129" y="170"/>
                  </a:cxn>
                  <a:cxn ang="0">
                    <a:pos x="154" y="152"/>
                  </a:cxn>
                  <a:cxn ang="0">
                    <a:pos x="171" y="126"/>
                  </a:cxn>
                  <a:cxn ang="0">
                    <a:pos x="177" y="95"/>
                  </a:cxn>
                  <a:cxn ang="0">
                    <a:pos x="170" y="64"/>
                  </a:cxn>
                </a:cxnLst>
                <a:rect l="0" t="0" r="r" b="b"/>
                <a:pathLst>
                  <a:path w="193" h="193">
                    <a:moveTo>
                      <a:pt x="192" y="95"/>
                    </a:moveTo>
                    <a:cubicBezTo>
                      <a:pt x="193" y="96"/>
                      <a:pt x="193" y="97"/>
                      <a:pt x="192" y="98"/>
                    </a:cubicBezTo>
                    <a:lnTo>
                      <a:pt x="185" y="132"/>
                    </a:lnTo>
                    <a:cubicBezTo>
                      <a:pt x="185" y="133"/>
                      <a:pt x="185" y="134"/>
                      <a:pt x="184" y="135"/>
                    </a:cubicBezTo>
                    <a:lnTo>
                      <a:pt x="165" y="163"/>
                    </a:lnTo>
                    <a:cubicBezTo>
                      <a:pt x="165" y="164"/>
                      <a:pt x="164" y="165"/>
                      <a:pt x="163" y="165"/>
                    </a:cubicBezTo>
                    <a:lnTo>
                      <a:pt x="135" y="184"/>
                    </a:lnTo>
                    <a:cubicBezTo>
                      <a:pt x="134" y="185"/>
                      <a:pt x="133" y="185"/>
                      <a:pt x="132" y="185"/>
                    </a:cubicBezTo>
                    <a:lnTo>
                      <a:pt x="98" y="192"/>
                    </a:lnTo>
                    <a:cubicBezTo>
                      <a:pt x="97" y="193"/>
                      <a:pt x="96" y="193"/>
                      <a:pt x="95" y="192"/>
                    </a:cubicBezTo>
                    <a:lnTo>
                      <a:pt x="61" y="185"/>
                    </a:lnTo>
                    <a:cubicBezTo>
                      <a:pt x="60" y="185"/>
                      <a:pt x="59" y="185"/>
                      <a:pt x="58" y="184"/>
                    </a:cubicBezTo>
                    <a:lnTo>
                      <a:pt x="30" y="165"/>
                    </a:lnTo>
                    <a:cubicBezTo>
                      <a:pt x="29" y="165"/>
                      <a:pt x="28" y="164"/>
                      <a:pt x="28" y="163"/>
                    </a:cubicBezTo>
                    <a:lnTo>
                      <a:pt x="9" y="135"/>
                    </a:lnTo>
                    <a:cubicBezTo>
                      <a:pt x="8" y="134"/>
                      <a:pt x="8" y="133"/>
                      <a:pt x="8" y="132"/>
                    </a:cubicBezTo>
                    <a:lnTo>
                      <a:pt x="1" y="98"/>
                    </a:lnTo>
                    <a:cubicBezTo>
                      <a:pt x="0" y="97"/>
                      <a:pt x="0" y="96"/>
                      <a:pt x="1" y="95"/>
                    </a:cubicBezTo>
                    <a:lnTo>
                      <a:pt x="8" y="61"/>
                    </a:lnTo>
                    <a:cubicBezTo>
                      <a:pt x="8" y="60"/>
                      <a:pt x="8" y="59"/>
                      <a:pt x="9" y="58"/>
                    </a:cubicBezTo>
                    <a:lnTo>
                      <a:pt x="28" y="30"/>
                    </a:lnTo>
                    <a:cubicBezTo>
                      <a:pt x="28" y="29"/>
                      <a:pt x="29" y="28"/>
                      <a:pt x="30" y="28"/>
                    </a:cubicBezTo>
                    <a:lnTo>
                      <a:pt x="58" y="9"/>
                    </a:lnTo>
                    <a:cubicBezTo>
                      <a:pt x="59" y="8"/>
                      <a:pt x="60" y="8"/>
                      <a:pt x="61" y="8"/>
                    </a:cubicBezTo>
                    <a:lnTo>
                      <a:pt x="95" y="1"/>
                    </a:lnTo>
                    <a:cubicBezTo>
                      <a:pt x="96" y="0"/>
                      <a:pt x="97" y="0"/>
                      <a:pt x="98" y="1"/>
                    </a:cubicBezTo>
                    <a:lnTo>
                      <a:pt x="132" y="8"/>
                    </a:lnTo>
                    <a:cubicBezTo>
                      <a:pt x="133" y="8"/>
                      <a:pt x="134" y="8"/>
                      <a:pt x="135" y="9"/>
                    </a:cubicBezTo>
                    <a:lnTo>
                      <a:pt x="163" y="28"/>
                    </a:lnTo>
                    <a:cubicBezTo>
                      <a:pt x="164" y="28"/>
                      <a:pt x="165" y="29"/>
                      <a:pt x="165" y="30"/>
                    </a:cubicBezTo>
                    <a:lnTo>
                      <a:pt x="184" y="58"/>
                    </a:lnTo>
                    <a:cubicBezTo>
                      <a:pt x="185" y="59"/>
                      <a:pt x="185" y="60"/>
                      <a:pt x="185" y="61"/>
                    </a:cubicBezTo>
                    <a:lnTo>
                      <a:pt x="192" y="95"/>
                    </a:lnTo>
                    <a:close/>
                    <a:moveTo>
                      <a:pt x="170" y="64"/>
                    </a:moveTo>
                    <a:lnTo>
                      <a:pt x="171" y="67"/>
                    </a:lnTo>
                    <a:lnTo>
                      <a:pt x="152" y="39"/>
                    </a:lnTo>
                    <a:lnTo>
                      <a:pt x="154" y="41"/>
                    </a:lnTo>
                    <a:lnTo>
                      <a:pt x="126" y="22"/>
                    </a:lnTo>
                    <a:lnTo>
                      <a:pt x="129" y="23"/>
                    </a:lnTo>
                    <a:lnTo>
                      <a:pt x="95" y="16"/>
                    </a:lnTo>
                    <a:lnTo>
                      <a:pt x="98" y="16"/>
                    </a:lnTo>
                    <a:lnTo>
                      <a:pt x="64" y="23"/>
                    </a:lnTo>
                    <a:lnTo>
                      <a:pt x="67" y="22"/>
                    </a:lnTo>
                    <a:lnTo>
                      <a:pt x="39" y="41"/>
                    </a:lnTo>
                    <a:lnTo>
                      <a:pt x="41" y="39"/>
                    </a:lnTo>
                    <a:lnTo>
                      <a:pt x="22" y="67"/>
                    </a:lnTo>
                    <a:lnTo>
                      <a:pt x="23" y="64"/>
                    </a:lnTo>
                    <a:lnTo>
                      <a:pt x="16" y="98"/>
                    </a:lnTo>
                    <a:lnTo>
                      <a:pt x="16" y="95"/>
                    </a:lnTo>
                    <a:lnTo>
                      <a:pt x="23" y="129"/>
                    </a:lnTo>
                    <a:lnTo>
                      <a:pt x="22" y="126"/>
                    </a:lnTo>
                    <a:lnTo>
                      <a:pt x="41" y="154"/>
                    </a:lnTo>
                    <a:lnTo>
                      <a:pt x="39" y="152"/>
                    </a:lnTo>
                    <a:lnTo>
                      <a:pt x="67" y="171"/>
                    </a:lnTo>
                    <a:lnTo>
                      <a:pt x="64" y="170"/>
                    </a:lnTo>
                    <a:lnTo>
                      <a:pt x="98" y="177"/>
                    </a:lnTo>
                    <a:lnTo>
                      <a:pt x="95" y="177"/>
                    </a:lnTo>
                    <a:lnTo>
                      <a:pt x="129" y="170"/>
                    </a:lnTo>
                    <a:lnTo>
                      <a:pt x="126" y="171"/>
                    </a:lnTo>
                    <a:lnTo>
                      <a:pt x="154" y="152"/>
                    </a:lnTo>
                    <a:lnTo>
                      <a:pt x="152" y="154"/>
                    </a:lnTo>
                    <a:lnTo>
                      <a:pt x="171" y="126"/>
                    </a:lnTo>
                    <a:lnTo>
                      <a:pt x="170" y="129"/>
                    </a:lnTo>
                    <a:lnTo>
                      <a:pt x="177" y="95"/>
                    </a:lnTo>
                    <a:lnTo>
                      <a:pt x="177" y="98"/>
                    </a:lnTo>
                    <a:lnTo>
                      <a:pt x="170" y="64"/>
                    </a:lnTo>
                    <a:close/>
                  </a:path>
                </a:pathLst>
              </a:custGeom>
              <a:solidFill>
                <a:srgbClr val="FF0000"/>
              </a:solidFill>
              <a:ln w="6"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701" name="Oval 526"/>
              <p:cNvSpPr>
                <a:spLocks noChangeArrowheads="1"/>
              </p:cNvSpPr>
              <p:nvPr/>
            </p:nvSpPr>
            <p:spPr bwMode="auto">
              <a:xfrm>
                <a:off x="1419" y="1461"/>
                <a:ext cx="66" cy="66"/>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02" name="Freeform 527"/>
              <p:cNvSpPr>
                <a:spLocks noEditPoints="1"/>
              </p:cNvSpPr>
              <p:nvPr/>
            </p:nvSpPr>
            <p:spPr bwMode="auto">
              <a:xfrm>
                <a:off x="1416" y="1458"/>
                <a:ext cx="72" cy="72"/>
              </a:xfrm>
              <a:custGeom>
                <a:avLst/>
                <a:gdLst/>
                <a:ahLst/>
                <a:cxnLst>
                  <a:cxn ang="0">
                    <a:pos x="192" y="98"/>
                  </a:cxn>
                  <a:cxn ang="0">
                    <a:pos x="184" y="135"/>
                  </a:cxn>
                  <a:cxn ang="0">
                    <a:pos x="163" y="165"/>
                  </a:cxn>
                  <a:cxn ang="0">
                    <a:pos x="132" y="185"/>
                  </a:cxn>
                  <a:cxn ang="0">
                    <a:pos x="95" y="192"/>
                  </a:cxn>
                  <a:cxn ang="0">
                    <a:pos x="58" y="184"/>
                  </a:cxn>
                  <a:cxn ang="0">
                    <a:pos x="28" y="163"/>
                  </a:cxn>
                  <a:cxn ang="0">
                    <a:pos x="8" y="132"/>
                  </a:cxn>
                  <a:cxn ang="0">
                    <a:pos x="1" y="95"/>
                  </a:cxn>
                  <a:cxn ang="0">
                    <a:pos x="9" y="58"/>
                  </a:cxn>
                  <a:cxn ang="0">
                    <a:pos x="30" y="28"/>
                  </a:cxn>
                  <a:cxn ang="0">
                    <a:pos x="61" y="8"/>
                  </a:cxn>
                  <a:cxn ang="0">
                    <a:pos x="98" y="1"/>
                  </a:cxn>
                  <a:cxn ang="0">
                    <a:pos x="135" y="9"/>
                  </a:cxn>
                  <a:cxn ang="0">
                    <a:pos x="165" y="30"/>
                  </a:cxn>
                  <a:cxn ang="0">
                    <a:pos x="185" y="61"/>
                  </a:cxn>
                  <a:cxn ang="0">
                    <a:pos x="170" y="64"/>
                  </a:cxn>
                  <a:cxn ang="0">
                    <a:pos x="152" y="39"/>
                  </a:cxn>
                  <a:cxn ang="0">
                    <a:pos x="126" y="22"/>
                  </a:cxn>
                  <a:cxn ang="0">
                    <a:pos x="95" y="16"/>
                  </a:cxn>
                  <a:cxn ang="0">
                    <a:pos x="64" y="23"/>
                  </a:cxn>
                  <a:cxn ang="0">
                    <a:pos x="39" y="41"/>
                  </a:cxn>
                  <a:cxn ang="0">
                    <a:pos x="22" y="67"/>
                  </a:cxn>
                  <a:cxn ang="0">
                    <a:pos x="16" y="98"/>
                  </a:cxn>
                  <a:cxn ang="0">
                    <a:pos x="23" y="129"/>
                  </a:cxn>
                  <a:cxn ang="0">
                    <a:pos x="41" y="154"/>
                  </a:cxn>
                  <a:cxn ang="0">
                    <a:pos x="67" y="171"/>
                  </a:cxn>
                  <a:cxn ang="0">
                    <a:pos x="98" y="177"/>
                  </a:cxn>
                  <a:cxn ang="0">
                    <a:pos x="129" y="170"/>
                  </a:cxn>
                  <a:cxn ang="0">
                    <a:pos x="154" y="152"/>
                  </a:cxn>
                  <a:cxn ang="0">
                    <a:pos x="171" y="126"/>
                  </a:cxn>
                  <a:cxn ang="0">
                    <a:pos x="177" y="95"/>
                  </a:cxn>
                  <a:cxn ang="0">
                    <a:pos x="170" y="64"/>
                  </a:cxn>
                </a:cxnLst>
                <a:rect l="0" t="0" r="r" b="b"/>
                <a:pathLst>
                  <a:path w="193" h="193">
                    <a:moveTo>
                      <a:pt x="192" y="95"/>
                    </a:moveTo>
                    <a:cubicBezTo>
                      <a:pt x="193" y="96"/>
                      <a:pt x="193" y="97"/>
                      <a:pt x="192" y="98"/>
                    </a:cubicBezTo>
                    <a:lnTo>
                      <a:pt x="185" y="132"/>
                    </a:lnTo>
                    <a:cubicBezTo>
                      <a:pt x="185" y="133"/>
                      <a:pt x="185" y="134"/>
                      <a:pt x="184" y="135"/>
                    </a:cubicBezTo>
                    <a:lnTo>
                      <a:pt x="165" y="163"/>
                    </a:lnTo>
                    <a:cubicBezTo>
                      <a:pt x="165" y="164"/>
                      <a:pt x="164" y="165"/>
                      <a:pt x="163" y="165"/>
                    </a:cubicBezTo>
                    <a:lnTo>
                      <a:pt x="135" y="184"/>
                    </a:lnTo>
                    <a:cubicBezTo>
                      <a:pt x="134" y="185"/>
                      <a:pt x="133" y="185"/>
                      <a:pt x="132" y="185"/>
                    </a:cubicBezTo>
                    <a:lnTo>
                      <a:pt x="98" y="192"/>
                    </a:lnTo>
                    <a:cubicBezTo>
                      <a:pt x="97" y="193"/>
                      <a:pt x="96" y="193"/>
                      <a:pt x="95" y="192"/>
                    </a:cubicBezTo>
                    <a:lnTo>
                      <a:pt x="61" y="185"/>
                    </a:lnTo>
                    <a:cubicBezTo>
                      <a:pt x="60" y="185"/>
                      <a:pt x="59" y="185"/>
                      <a:pt x="58" y="184"/>
                    </a:cubicBezTo>
                    <a:lnTo>
                      <a:pt x="30" y="165"/>
                    </a:lnTo>
                    <a:cubicBezTo>
                      <a:pt x="29" y="165"/>
                      <a:pt x="28" y="164"/>
                      <a:pt x="28" y="163"/>
                    </a:cubicBezTo>
                    <a:lnTo>
                      <a:pt x="9" y="135"/>
                    </a:lnTo>
                    <a:cubicBezTo>
                      <a:pt x="8" y="134"/>
                      <a:pt x="8" y="133"/>
                      <a:pt x="8" y="132"/>
                    </a:cubicBezTo>
                    <a:lnTo>
                      <a:pt x="1" y="98"/>
                    </a:lnTo>
                    <a:cubicBezTo>
                      <a:pt x="0" y="97"/>
                      <a:pt x="0" y="96"/>
                      <a:pt x="1" y="95"/>
                    </a:cubicBezTo>
                    <a:lnTo>
                      <a:pt x="8" y="61"/>
                    </a:lnTo>
                    <a:cubicBezTo>
                      <a:pt x="8" y="60"/>
                      <a:pt x="8" y="59"/>
                      <a:pt x="9" y="58"/>
                    </a:cubicBezTo>
                    <a:lnTo>
                      <a:pt x="28" y="30"/>
                    </a:lnTo>
                    <a:cubicBezTo>
                      <a:pt x="28" y="29"/>
                      <a:pt x="29" y="28"/>
                      <a:pt x="30" y="28"/>
                    </a:cubicBezTo>
                    <a:lnTo>
                      <a:pt x="58" y="9"/>
                    </a:lnTo>
                    <a:cubicBezTo>
                      <a:pt x="59" y="8"/>
                      <a:pt x="60" y="8"/>
                      <a:pt x="61" y="8"/>
                    </a:cubicBezTo>
                    <a:lnTo>
                      <a:pt x="95" y="1"/>
                    </a:lnTo>
                    <a:cubicBezTo>
                      <a:pt x="96" y="0"/>
                      <a:pt x="97" y="0"/>
                      <a:pt x="98" y="1"/>
                    </a:cubicBezTo>
                    <a:lnTo>
                      <a:pt x="132" y="8"/>
                    </a:lnTo>
                    <a:cubicBezTo>
                      <a:pt x="133" y="8"/>
                      <a:pt x="134" y="8"/>
                      <a:pt x="135" y="9"/>
                    </a:cubicBezTo>
                    <a:lnTo>
                      <a:pt x="163" y="28"/>
                    </a:lnTo>
                    <a:cubicBezTo>
                      <a:pt x="164" y="28"/>
                      <a:pt x="165" y="29"/>
                      <a:pt x="165" y="30"/>
                    </a:cubicBezTo>
                    <a:lnTo>
                      <a:pt x="184" y="58"/>
                    </a:lnTo>
                    <a:cubicBezTo>
                      <a:pt x="185" y="59"/>
                      <a:pt x="185" y="60"/>
                      <a:pt x="185" y="61"/>
                    </a:cubicBezTo>
                    <a:lnTo>
                      <a:pt x="192" y="95"/>
                    </a:lnTo>
                    <a:close/>
                    <a:moveTo>
                      <a:pt x="170" y="64"/>
                    </a:moveTo>
                    <a:lnTo>
                      <a:pt x="171" y="67"/>
                    </a:lnTo>
                    <a:lnTo>
                      <a:pt x="152" y="39"/>
                    </a:lnTo>
                    <a:lnTo>
                      <a:pt x="154" y="41"/>
                    </a:lnTo>
                    <a:lnTo>
                      <a:pt x="126" y="22"/>
                    </a:lnTo>
                    <a:lnTo>
                      <a:pt x="129" y="23"/>
                    </a:lnTo>
                    <a:lnTo>
                      <a:pt x="95" y="16"/>
                    </a:lnTo>
                    <a:lnTo>
                      <a:pt x="98" y="16"/>
                    </a:lnTo>
                    <a:lnTo>
                      <a:pt x="64" y="23"/>
                    </a:lnTo>
                    <a:lnTo>
                      <a:pt x="67" y="22"/>
                    </a:lnTo>
                    <a:lnTo>
                      <a:pt x="39" y="41"/>
                    </a:lnTo>
                    <a:lnTo>
                      <a:pt x="41" y="39"/>
                    </a:lnTo>
                    <a:lnTo>
                      <a:pt x="22" y="67"/>
                    </a:lnTo>
                    <a:lnTo>
                      <a:pt x="23" y="64"/>
                    </a:lnTo>
                    <a:lnTo>
                      <a:pt x="16" y="98"/>
                    </a:lnTo>
                    <a:lnTo>
                      <a:pt x="16" y="95"/>
                    </a:lnTo>
                    <a:lnTo>
                      <a:pt x="23" y="129"/>
                    </a:lnTo>
                    <a:lnTo>
                      <a:pt x="22" y="126"/>
                    </a:lnTo>
                    <a:lnTo>
                      <a:pt x="41" y="154"/>
                    </a:lnTo>
                    <a:lnTo>
                      <a:pt x="39" y="152"/>
                    </a:lnTo>
                    <a:lnTo>
                      <a:pt x="67" y="171"/>
                    </a:lnTo>
                    <a:lnTo>
                      <a:pt x="64" y="170"/>
                    </a:lnTo>
                    <a:lnTo>
                      <a:pt x="98" y="177"/>
                    </a:lnTo>
                    <a:lnTo>
                      <a:pt x="95" y="177"/>
                    </a:lnTo>
                    <a:lnTo>
                      <a:pt x="129" y="170"/>
                    </a:lnTo>
                    <a:lnTo>
                      <a:pt x="126" y="171"/>
                    </a:lnTo>
                    <a:lnTo>
                      <a:pt x="154" y="152"/>
                    </a:lnTo>
                    <a:lnTo>
                      <a:pt x="152" y="154"/>
                    </a:lnTo>
                    <a:lnTo>
                      <a:pt x="171" y="126"/>
                    </a:lnTo>
                    <a:lnTo>
                      <a:pt x="170" y="129"/>
                    </a:lnTo>
                    <a:lnTo>
                      <a:pt x="177" y="95"/>
                    </a:lnTo>
                    <a:lnTo>
                      <a:pt x="177" y="98"/>
                    </a:lnTo>
                    <a:lnTo>
                      <a:pt x="170" y="64"/>
                    </a:lnTo>
                    <a:close/>
                  </a:path>
                </a:pathLst>
              </a:custGeom>
              <a:solidFill>
                <a:srgbClr val="FF0000"/>
              </a:solidFill>
              <a:ln w="6"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703" name="Oval 528"/>
              <p:cNvSpPr>
                <a:spLocks noChangeArrowheads="1"/>
              </p:cNvSpPr>
              <p:nvPr/>
            </p:nvSpPr>
            <p:spPr bwMode="auto">
              <a:xfrm>
                <a:off x="1905" y="1413"/>
                <a:ext cx="60" cy="60"/>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04" name="Freeform 529"/>
              <p:cNvSpPr>
                <a:spLocks noEditPoints="1"/>
              </p:cNvSpPr>
              <p:nvPr/>
            </p:nvSpPr>
            <p:spPr bwMode="auto">
              <a:xfrm>
                <a:off x="1902" y="1410"/>
                <a:ext cx="66" cy="66"/>
              </a:xfrm>
              <a:custGeom>
                <a:avLst/>
                <a:gdLst/>
                <a:ahLst/>
                <a:cxnLst>
                  <a:cxn ang="0">
                    <a:pos x="176" y="90"/>
                  </a:cxn>
                  <a:cxn ang="0">
                    <a:pos x="169" y="124"/>
                  </a:cxn>
                  <a:cxn ang="0">
                    <a:pos x="150" y="152"/>
                  </a:cxn>
                  <a:cxn ang="0">
                    <a:pos x="121" y="170"/>
                  </a:cxn>
                  <a:cxn ang="0">
                    <a:pos x="87" y="176"/>
                  </a:cxn>
                  <a:cxn ang="0">
                    <a:pos x="53" y="169"/>
                  </a:cxn>
                  <a:cxn ang="0">
                    <a:pos x="26" y="150"/>
                  </a:cxn>
                  <a:cxn ang="0">
                    <a:pos x="7" y="121"/>
                  </a:cxn>
                  <a:cxn ang="0">
                    <a:pos x="1" y="87"/>
                  </a:cxn>
                  <a:cxn ang="0">
                    <a:pos x="8" y="53"/>
                  </a:cxn>
                  <a:cxn ang="0">
                    <a:pos x="28" y="26"/>
                  </a:cxn>
                  <a:cxn ang="0">
                    <a:pos x="56" y="7"/>
                  </a:cxn>
                  <a:cxn ang="0">
                    <a:pos x="90" y="1"/>
                  </a:cxn>
                  <a:cxn ang="0">
                    <a:pos x="124" y="8"/>
                  </a:cxn>
                  <a:cxn ang="0">
                    <a:pos x="152" y="28"/>
                  </a:cxn>
                  <a:cxn ang="0">
                    <a:pos x="170" y="56"/>
                  </a:cxn>
                  <a:cxn ang="0">
                    <a:pos x="155" y="59"/>
                  </a:cxn>
                  <a:cxn ang="0">
                    <a:pos x="139" y="37"/>
                  </a:cxn>
                  <a:cxn ang="0">
                    <a:pos x="115" y="21"/>
                  </a:cxn>
                  <a:cxn ang="0">
                    <a:pos x="87" y="16"/>
                  </a:cxn>
                  <a:cxn ang="0">
                    <a:pos x="59" y="22"/>
                  </a:cxn>
                  <a:cxn ang="0">
                    <a:pos x="37" y="39"/>
                  </a:cxn>
                  <a:cxn ang="0">
                    <a:pos x="21" y="62"/>
                  </a:cxn>
                  <a:cxn ang="0">
                    <a:pos x="16" y="90"/>
                  </a:cxn>
                  <a:cxn ang="0">
                    <a:pos x="22" y="118"/>
                  </a:cxn>
                  <a:cxn ang="0">
                    <a:pos x="39" y="141"/>
                  </a:cxn>
                  <a:cxn ang="0">
                    <a:pos x="62" y="156"/>
                  </a:cxn>
                  <a:cxn ang="0">
                    <a:pos x="90" y="161"/>
                  </a:cxn>
                  <a:cxn ang="0">
                    <a:pos x="118" y="155"/>
                  </a:cxn>
                  <a:cxn ang="0">
                    <a:pos x="141" y="139"/>
                  </a:cxn>
                  <a:cxn ang="0">
                    <a:pos x="156" y="115"/>
                  </a:cxn>
                  <a:cxn ang="0">
                    <a:pos x="161" y="87"/>
                  </a:cxn>
                  <a:cxn ang="0">
                    <a:pos x="155" y="59"/>
                  </a:cxn>
                </a:cxnLst>
                <a:rect l="0" t="0" r="r" b="b"/>
                <a:pathLst>
                  <a:path w="177" h="177">
                    <a:moveTo>
                      <a:pt x="176" y="87"/>
                    </a:moveTo>
                    <a:cubicBezTo>
                      <a:pt x="177" y="88"/>
                      <a:pt x="177" y="89"/>
                      <a:pt x="176" y="90"/>
                    </a:cubicBezTo>
                    <a:lnTo>
                      <a:pt x="170" y="121"/>
                    </a:lnTo>
                    <a:cubicBezTo>
                      <a:pt x="170" y="122"/>
                      <a:pt x="170" y="123"/>
                      <a:pt x="169" y="124"/>
                    </a:cubicBezTo>
                    <a:lnTo>
                      <a:pt x="152" y="150"/>
                    </a:lnTo>
                    <a:cubicBezTo>
                      <a:pt x="152" y="151"/>
                      <a:pt x="151" y="152"/>
                      <a:pt x="150" y="152"/>
                    </a:cubicBezTo>
                    <a:lnTo>
                      <a:pt x="124" y="169"/>
                    </a:lnTo>
                    <a:cubicBezTo>
                      <a:pt x="123" y="170"/>
                      <a:pt x="122" y="170"/>
                      <a:pt x="121" y="170"/>
                    </a:cubicBezTo>
                    <a:lnTo>
                      <a:pt x="90" y="176"/>
                    </a:lnTo>
                    <a:cubicBezTo>
                      <a:pt x="89" y="177"/>
                      <a:pt x="88" y="177"/>
                      <a:pt x="87" y="176"/>
                    </a:cubicBezTo>
                    <a:lnTo>
                      <a:pt x="56" y="170"/>
                    </a:lnTo>
                    <a:cubicBezTo>
                      <a:pt x="55" y="170"/>
                      <a:pt x="54" y="170"/>
                      <a:pt x="53" y="169"/>
                    </a:cubicBezTo>
                    <a:lnTo>
                      <a:pt x="28" y="152"/>
                    </a:lnTo>
                    <a:cubicBezTo>
                      <a:pt x="27" y="152"/>
                      <a:pt x="26" y="151"/>
                      <a:pt x="26" y="150"/>
                    </a:cubicBezTo>
                    <a:lnTo>
                      <a:pt x="8" y="124"/>
                    </a:lnTo>
                    <a:cubicBezTo>
                      <a:pt x="7" y="123"/>
                      <a:pt x="7" y="122"/>
                      <a:pt x="7" y="121"/>
                    </a:cubicBezTo>
                    <a:lnTo>
                      <a:pt x="1" y="90"/>
                    </a:lnTo>
                    <a:cubicBezTo>
                      <a:pt x="0" y="89"/>
                      <a:pt x="0" y="88"/>
                      <a:pt x="1" y="87"/>
                    </a:cubicBezTo>
                    <a:lnTo>
                      <a:pt x="7" y="56"/>
                    </a:lnTo>
                    <a:cubicBezTo>
                      <a:pt x="7" y="55"/>
                      <a:pt x="7" y="54"/>
                      <a:pt x="8" y="53"/>
                    </a:cubicBezTo>
                    <a:lnTo>
                      <a:pt x="26" y="28"/>
                    </a:lnTo>
                    <a:cubicBezTo>
                      <a:pt x="26" y="27"/>
                      <a:pt x="27" y="26"/>
                      <a:pt x="28" y="26"/>
                    </a:cubicBezTo>
                    <a:lnTo>
                      <a:pt x="53" y="8"/>
                    </a:lnTo>
                    <a:cubicBezTo>
                      <a:pt x="54" y="7"/>
                      <a:pt x="55" y="7"/>
                      <a:pt x="56" y="7"/>
                    </a:cubicBezTo>
                    <a:lnTo>
                      <a:pt x="87" y="1"/>
                    </a:lnTo>
                    <a:cubicBezTo>
                      <a:pt x="88" y="0"/>
                      <a:pt x="89" y="0"/>
                      <a:pt x="90" y="1"/>
                    </a:cubicBezTo>
                    <a:lnTo>
                      <a:pt x="121" y="7"/>
                    </a:lnTo>
                    <a:cubicBezTo>
                      <a:pt x="122" y="7"/>
                      <a:pt x="123" y="7"/>
                      <a:pt x="124" y="8"/>
                    </a:cubicBezTo>
                    <a:lnTo>
                      <a:pt x="150" y="26"/>
                    </a:lnTo>
                    <a:cubicBezTo>
                      <a:pt x="151" y="26"/>
                      <a:pt x="152" y="27"/>
                      <a:pt x="152" y="28"/>
                    </a:cubicBezTo>
                    <a:lnTo>
                      <a:pt x="169" y="53"/>
                    </a:lnTo>
                    <a:cubicBezTo>
                      <a:pt x="170" y="54"/>
                      <a:pt x="170" y="55"/>
                      <a:pt x="170" y="56"/>
                    </a:cubicBezTo>
                    <a:lnTo>
                      <a:pt x="176" y="87"/>
                    </a:lnTo>
                    <a:close/>
                    <a:moveTo>
                      <a:pt x="155" y="59"/>
                    </a:moveTo>
                    <a:lnTo>
                      <a:pt x="156" y="62"/>
                    </a:lnTo>
                    <a:lnTo>
                      <a:pt x="139" y="37"/>
                    </a:lnTo>
                    <a:lnTo>
                      <a:pt x="141" y="39"/>
                    </a:lnTo>
                    <a:lnTo>
                      <a:pt x="115" y="21"/>
                    </a:lnTo>
                    <a:lnTo>
                      <a:pt x="118" y="22"/>
                    </a:lnTo>
                    <a:lnTo>
                      <a:pt x="87" y="16"/>
                    </a:lnTo>
                    <a:lnTo>
                      <a:pt x="90" y="16"/>
                    </a:lnTo>
                    <a:lnTo>
                      <a:pt x="59" y="22"/>
                    </a:lnTo>
                    <a:lnTo>
                      <a:pt x="62" y="21"/>
                    </a:lnTo>
                    <a:lnTo>
                      <a:pt x="37" y="39"/>
                    </a:lnTo>
                    <a:lnTo>
                      <a:pt x="39" y="37"/>
                    </a:lnTo>
                    <a:lnTo>
                      <a:pt x="21" y="62"/>
                    </a:lnTo>
                    <a:lnTo>
                      <a:pt x="22" y="59"/>
                    </a:lnTo>
                    <a:lnTo>
                      <a:pt x="16" y="90"/>
                    </a:lnTo>
                    <a:lnTo>
                      <a:pt x="16" y="87"/>
                    </a:lnTo>
                    <a:lnTo>
                      <a:pt x="22" y="118"/>
                    </a:lnTo>
                    <a:lnTo>
                      <a:pt x="21" y="115"/>
                    </a:lnTo>
                    <a:lnTo>
                      <a:pt x="39" y="141"/>
                    </a:lnTo>
                    <a:lnTo>
                      <a:pt x="37" y="139"/>
                    </a:lnTo>
                    <a:lnTo>
                      <a:pt x="62" y="156"/>
                    </a:lnTo>
                    <a:lnTo>
                      <a:pt x="59" y="155"/>
                    </a:lnTo>
                    <a:lnTo>
                      <a:pt x="90" y="161"/>
                    </a:lnTo>
                    <a:lnTo>
                      <a:pt x="87" y="161"/>
                    </a:lnTo>
                    <a:lnTo>
                      <a:pt x="118" y="155"/>
                    </a:lnTo>
                    <a:lnTo>
                      <a:pt x="115" y="156"/>
                    </a:lnTo>
                    <a:lnTo>
                      <a:pt x="141" y="139"/>
                    </a:lnTo>
                    <a:lnTo>
                      <a:pt x="139" y="141"/>
                    </a:lnTo>
                    <a:lnTo>
                      <a:pt x="156" y="115"/>
                    </a:lnTo>
                    <a:lnTo>
                      <a:pt x="155" y="118"/>
                    </a:lnTo>
                    <a:lnTo>
                      <a:pt x="161" y="87"/>
                    </a:lnTo>
                    <a:lnTo>
                      <a:pt x="161" y="90"/>
                    </a:lnTo>
                    <a:lnTo>
                      <a:pt x="155" y="59"/>
                    </a:lnTo>
                    <a:close/>
                  </a:path>
                </a:pathLst>
              </a:custGeom>
              <a:solidFill>
                <a:srgbClr val="FF0000"/>
              </a:solidFill>
              <a:ln w="6"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705" name="Oval 530"/>
              <p:cNvSpPr>
                <a:spLocks noChangeArrowheads="1"/>
              </p:cNvSpPr>
              <p:nvPr/>
            </p:nvSpPr>
            <p:spPr bwMode="auto">
              <a:xfrm>
                <a:off x="2385" y="1353"/>
                <a:ext cx="60" cy="60"/>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06" name="Freeform 531"/>
              <p:cNvSpPr>
                <a:spLocks noEditPoints="1"/>
              </p:cNvSpPr>
              <p:nvPr/>
            </p:nvSpPr>
            <p:spPr bwMode="auto">
              <a:xfrm>
                <a:off x="2382" y="1350"/>
                <a:ext cx="66" cy="66"/>
              </a:xfrm>
              <a:custGeom>
                <a:avLst/>
                <a:gdLst/>
                <a:ahLst/>
                <a:cxnLst>
                  <a:cxn ang="0">
                    <a:pos x="176" y="90"/>
                  </a:cxn>
                  <a:cxn ang="0">
                    <a:pos x="169" y="124"/>
                  </a:cxn>
                  <a:cxn ang="0">
                    <a:pos x="150" y="152"/>
                  </a:cxn>
                  <a:cxn ang="0">
                    <a:pos x="121" y="170"/>
                  </a:cxn>
                  <a:cxn ang="0">
                    <a:pos x="87" y="176"/>
                  </a:cxn>
                  <a:cxn ang="0">
                    <a:pos x="53" y="169"/>
                  </a:cxn>
                  <a:cxn ang="0">
                    <a:pos x="26" y="150"/>
                  </a:cxn>
                  <a:cxn ang="0">
                    <a:pos x="7" y="121"/>
                  </a:cxn>
                  <a:cxn ang="0">
                    <a:pos x="1" y="87"/>
                  </a:cxn>
                  <a:cxn ang="0">
                    <a:pos x="8" y="53"/>
                  </a:cxn>
                  <a:cxn ang="0">
                    <a:pos x="28" y="26"/>
                  </a:cxn>
                  <a:cxn ang="0">
                    <a:pos x="56" y="7"/>
                  </a:cxn>
                  <a:cxn ang="0">
                    <a:pos x="90" y="1"/>
                  </a:cxn>
                  <a:cxn ang="0">
                    <a:pos x="124" y="8"/>
                  </a:cxn>
                  <a:cxn ang="0">
                    <a:pos x="152" y="28"/>
                  </a:cxn>
                  <a:cxn ang="0">
                    <a:pos x="170" y="56"/>
                  </a:cxn>
                  <a:cxn ang="0">
                    <a:pos x="155" y="59"/>
                  </a:cxn>
                  <a:cxn ang="0">
                    <a:pos x="139" y="37"/>
                  </a:cxn>
                  <a:cxn ang="0">
                    <a:pos x="115" y="21"/>
                  </a:cxn>
                  <a:cxn ang="0">
                    <a:pos x="87" y="16"/>
                  </a:cxn>
                  <a:cxn ang="0">
                    <a:pos x="59" y="22"/>
                  </a:cxn>
                  <a:cxn ang="0">
                    <a:pos x="37" y="39"/>
                  </a:cxn>
                  <a:cxn ang="0">
                    <a:pos x="21" y="62"/>
                  </a:cxn>
                  <a:cxn ang="0">
                    <a:pos x="16" y="90"/>
                  </a:cxn>
                  <a:cxn ang="0">
                    <a:pos x="22" y="118"/>
                  </a:cxn>
                  <a:cxn ang="0">
                    <a:pos x="39" y="141"/>
                  </a:cxn>
                  <a:cxn ang="0">
                    <a:pos x="62" y="156"/>
                  </a:cxn>
                  <a:cxn ang="0">
                    <a:pos x="90" y="161"/>
                  </a:cxn>
                  <a:cxn ang="0">
                    <a:pos x="118" y="155"/>
                  </a:cxn>
                  <a:cxn ang="0">
                    <a:pos x="141" y="139"/>
                  </a:cxn>
                  <a:cxn ang="0">
                    <a:pos x="156" y="115"/>
                  </a:cxn>
                  <a:cxn ang="0">
                    <a:pos x="161" y="87"/>
                  </a:cxn>
                  <a:cxn ang="0">
                    <a:pos x="155" y="59"/>
                  </a:cxn>
                </a:cxnLst>
                <a:rect l="0" t="0" r="r" b="b"/>
                <a:pathLst>
                  <a:path w="177" h="177">
                    <a:moveTo>
                      <a:pt x="176" y="87"/>
                    </a:moveTo>
                    <a:cubicBezTo>
                      <a:pt x="177" y="88"/>
                      <a:pt x="177" y="89"/>
                      <a:pt x="176" y="90"/>
                    </a:cubicBezTo>
                    <a:lnTo>
                      <a:pt x="170" y="121"/>
                    </a:lnTo>
                    <a:cubicBezTo>
                      <a:pt x="170" y="122"/>
                      <a:pt x="170" y="123"/>
                      <a:pt x="169" y="124"/>
                    </a:cubicBezTo>
                    <a:lnTo>
                      <a:pt x="152" y="150"/>
                    </a:lnTo>
                    <a:cubicBezTo>
                      <a:pt x="152" y="151"/>
                      <a:pt x="151" y="152"/>
                      <a:pt x="150" y="152"/>
                    </a:cubicBezTo>
                    <a:lnTo>
                      <a:pt x="124" y="169"/>
                    </a:lnTo>
                    <a:cubicBezTo>
                      <a:pt x="123" y="170"/>
                      <a:pt x="122" y="170"/>
                      <a:pt x="121" y="170"/>
                    </a:cubicBezTo>
                    <a:lnTo>
                      <a:pt x="90" y="176"/>
                    </a:lnTo>
                    <a:cubicBezTo>
                      <a:pt x="89" y="177"/>
                      <a:pt x="88" y="177"/>
                      <a:pt x="87" y="176"/>
                    </a:cubicBezTo>
                    <a:lnTo>
                      <a:pt x="56" y="170"/>
                    </a:lnTo>
                    <a:cubicBezTo>
                      <a:pt x="55" y="170"/>
                      <a:pt x="54" y="170"/>
                      <a:pt x="53" y="169"/>
                    </a:cubicBezTo>
                    <a:lnTo>
                      <a:pt x="28" y="152"/>
                    </a:lnTo>
                    <a:cubicBezTo>
                      <a:pt x="27" y="152"/>
                      <a:pt x="26" y="151"/>
                      <a:pt x="26" y="150"/>
                    </a:cubicBezTo>
                    <a:lnTo>
                      <a:pt x="8" y="124"/>
                    </a:lnTo>
                    <a:cubicBezTo>
                      <a:pt x="7" y="123"/>
                      <a:pt x="7" y="122"/>
                      <a:pt x="7" y="121"/>
                    </a:cubicBezTo>
                    <a:lnTo>
                      <a:pt x="1" y="90"/>
                    </a:lnTo>
                    <a:cubicBezTo>
                      <a:pt x="0" y="89"/>
                      <a:pt x="0" y="88"/>
                      <a:pt x="1" y="87"/>
                    </a:cubicBezTo>
                    <a:lnTo>
                      <a:pt x="7" y="56"/>
                    </a:lnTo>
                    <a:cubicBezTo>
                      <a:pt x="7" y="55"/>
                      <a:pt x="7" y="54"/>
                      <a:pt x="8" y="53"/>
                    </a:cubicBezTo>
                    <a:lnTo>
                      <a:pt x="26" y="28"/>
                    </a:lnTo>
                    <a:cubicBezTo>
                      <a:pt x="26" y="27"/>
                      <a:pt x="27" y="26"/>
                      <a:pt x="28" y="26"/>
                    </a:cubicBezTo>
                    <a:lnTo>
                      <a:pt x="53" y="8"/>
                    </a:lnTo>
                    <a:cubicBezTo>
                      <a:pt x="54" y="7"/>
                      <a:pt x="55" y="7"/>
                      <a:pt x="56" y="7"/>
                    </a:cubicBezTo>
                    <a:lnTo>
                      <a:pt x="87" y="1"/>
                    </a:lnTo>
                    <a:cubicBezTo>
                      <a:pt x="88" y="0"/>
                      <a:pt x="89" y="0"/>
                      <a:pt x="90" y="1"/>
                    </a:cubicBezTo>
                    <a:lnTo>
                      <a:pt x="121" y="7"/>
                    </a:lnTo>
                    <a:cubicBezTo>
                      <a:pt x="122" y="7"/>
                      <a:pt x="123" y="7"/>
                      <a:pt x="124" y="8"/>
                    </a:cubicBezTo>
                    <a:lnTo>
                      <a:pt x="150" y="26"/>
                    </a:lnTo>
                    <a:cubicBezTo>
                      <a:pt x="151" y="26"/>
                      <a:pt x="152" y="27"/>
                      <a:pt x="152" y="28"/>
                    </a:cubicBezTo>
                    <a:lnTo>
                      <a:pt x="169" y="53"/>
                    </a:lnTo>
                    <a:cubicBezTo>
                      <a:pt x="170" y="54"/>
                      <a:pt x="170" y="55"/>
                      <a:pt x="170" y="56"/>
                    </a:cubicBezTo>
                    <a:lnTo>
                      <a:pt x="176" y="87"/>
                    </a:lnTo>
                    <a:close/>
                    <a:moveTo>
                      <a:pt x="155" y="59"/>
                    </a:moveTo>
                    <a:lnTo>
                      <a:pt x="156" y="62"/>
                    </a:lnTo>
                    <a:lnTo>
                      <a:pt x="139" y="37"/>
                    </a:lnTo>
                    <a:lnTo>
                      <a:pt x="141" y="39"/>
                    </a:lnTo>
                    <a:lnTo>
                      <a:pt x="115" y="21"/>
                    </a:lnTo>
                    <a:lnTo>
                      <a:pt x="118" y="22"/>
                    </a:lnTo>
                    <a:lnTo>
                      <a:pt x="87" y="16"/>
                    </a:lnTo>
                    <a:lnTo>
                      <a:pt x="90" y="16"/>
                    </a:lnTo>
                    <a:lnTo>
                      <a:pt x="59" y="22"/>
                    </a:lnTo>
                    <a:lnTo>
                      <a:pt x="62" y="21"/>
                    </a:lnTo>
                    <a:lnTo>
                      <a:pt x="37" y="39"/>
                    </a:lnTo>
                    <a:lnTo>
                      <a:pt x="39" y="37"/>
                    </a:lnTo>
                    <a:lnTo>
                      <a:pt x="21" y="62"/>
                    </a:lnTo>
                    <a:lnTo>
                      <a:pt x="22" y="59"/>
                    </a:lnTo>
                    <a:lnTo>
                      <a:pt x="16" y="90"/>
                    </a:lnTo>
                    <a:lnTo>
                      <a:pt x="16" y="87"/>
                    </a:lnTo>
                    <a:lnTo>
                      <a:pt x="22" y="118"/>
                    </a:lnTo>
                    <a:lnTo>
                      <a:pt x="21" y="115"/>
                    </a:lnTo>
                    <a:lnTo>
                      <a:pt x="39" y="141"/>
                    </a:lnTo>
                    <a:lnTo>
                      <a:pt x="37" y="139"/>
                    </a:lnTo>
                    <a:lnTo>
                      <a:pt x="62" y="156"/>
                    </a:lnTo>
                    <a:lnTo>
                      <a:pt x="59" y="155"/>
                    </a:lnTo>
                    <a:lnTo>
                      <a:pt x="90" y="161"/>
                    </a:lnTo>
                    <a:lnTo>
                      <a:pt x="87" y="161"/>
                    </a:lnTo>
                    <a:lnTo>
                      <a:pt x="118" y="155"/>
                    </a:lnTo>
                    <a:lnTo>
                      <a:pt x="115" y="156"/>
                    </a:lnTo>
                    <a:lnTo>
                      <a:pt x="141" y="139"/>
                    </a:lnTo>
                    <a:lnTo>
                      <a:pt x="139" y="141"/>
                    </a:lnTo>
                    <a:lnTo>
                      <a:pt x="156" y="115"/>
                    </a:lnTo>
                    <a:lnTo>
                      <a:pt x="155" y="118"/>
                    </a:lnTo>
                    <a:lnTo>
                      <a:pt x="161" y="87"/>
                    </a:lnTo>
                    <a:lnTo>
                      <a:pt x="161" y="90"/>
                    </a:lnTo>
                    <a:lnTo>
                      <a:pt x="155" y="59"/>
                    </a:lnTo>
                    <a:close/>
                  </a:path>
                </a:pathLst>
              </a:custGeom>
              <a:solidFill>
                <a:srgbClr val="FF0000"/>
              </a:solidFill>
              <a:ln w="6"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707" name="Oval 532"/>
              <p:cNvSpPr>
                <a:spLocks noChangeArrowheads="1"/>
              </p:cNvSpPr>
              <p:nvPr/>
            </p:nvSpPr>
            <p:spPr bwMode="auto">
              <a:xfrm>
                <a:off x="2865" y="1329"/>
                <a:ext cx="60" cy="66"/>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08" name="Freeform 533"/>
              <p:cNvSpPr>
                <a:spLocks noEditPoints="1"/>
              </p:cNvSpPr>
              <p:nvPr/>
            </p:nvSpPr>
            <p:spPr bwMode="auto">
              <a:xfrm>
                <a:off x="2862" y="1326"/>
                <a:ext cx="66" cy="72"/>
              </a:xfrm>
              <a:custGeom>
                <a:avLst/>
                <a:gdLst/>
                <a:ahLst/>
                <a:cxnLst>
                  <a:cxn ang="0">
                    <a:pos x="176" y="98"/>
                  </a:cxn>
                  <a:cxn ang="0">
                    <a:pos x="169" y="135"/>
                  </a:cxn>
                  <a:cxn ang="0">
                    <a:pos x="150" y="165"/>
                  </a:cxn>
                  <a:cxn ang="0">
                    <a:pos x="121" y="185"/>
                  </a:cxn>
                  <a:cxn ang="0">
                    <a:pos x="87" y="192"/>
                  </a:cxn>
                  <a:cxn ang="0">
                    <a:pos x="53" y="184"/>
                  </a:cxn>
                  <a:cxn ang="0">
                    <a:pos x="26" y="163"/>
                  </a:cxn>
                  <a:cxn ang="0">
                    <a:pos x="7" y="132"/>
                  </a:cxn>
                  <a:cxn ang="0">
                    <a:pos x="1" y="95"/>
                  </a:cxn>
                  <a:cxn ang="0">
                    <a:pos x="8" y="58"/>
                  </a:cxn>
                  <a:cxn ang="0">
                    <a:pos x="28" y="28"/>
                  </a:cxn>
                  <a:cxn ang="0">
                    <a:pos x="56" y="8"/>
                  </a:cxn>
                  <a:cxn ang="0">
                    <a:pos x="90" y="1"/>
                  </a:cxn>
                  <a:cxn ang="0">
                    <a:pos x="124" y="9"/>
                  </a:cxn>
                  <a:cxn ang="0">
                    <a:pos x="152" y="30"/>
                  </a:cxn>
                  <a:cxn ang="0">
                    <a:pos x="170" y="61"/>
                  </a:cxn>
                  <a:cxn ang="0">
                    <a:pos x="155" y="64"/>
                  </a:cxn>
                  <a:cxn ang="0">
                    <a:pos x="139" y="39"/>
                  </a:cxn>
                  <a:cxn ang="0">
                    <a:pos x="115" y="22"/>
                  </a:cxn>
                  <a:cxn ang="0">
                    <a:pos x="87" y="16"/>
                  </a:cxn>
                  <a:cxn ang="0">
                    <a:pos x="59" y="23"/>
                  </a:cxn>
                  <a:cxn ang="0">
                    <a:pos x="37" y="41"/>
                  </a:cxn>
                  <a:cxn ang="0">
                    <a:pos x="21" y="67"/>
                  </a:cxn>
                  <a:cxn ang="0">
                    <a:pos x="16" y="98"/>
                  </a:cxn>
                  <a:cxn ang="0">
                    <a:pos x="22" y="129"/>
                  </a:cxn>
                  <a:cxn ang="0">
                    <a:pos x="39" y="154"/>
                  </a:cxn>
                  <a:cxn ang="0">
                    <a:pos x="62" y="171"/>
                  </a:cxn>
                  <a:cxn ang="0">
                    <a:pos x="90" y="177"/>
                  </a:cxn>
                  <a:cxn ang="0">
                    <a:pos x="118" y="170"/>
                  </a:cxn>
                  <a:cxn ang="0">
                    <a:pos x="141" y="152"/>
                  </a:cxn>
                  <a:cxn ang="0">
                    <a:pos x="156" y="126"/>
                  </a:cxn>
                  <a:cxn ang="0">
                    <a:pos x="161" y="95"/>
                  </a:cxn>
                  <a:cxn ang="0">
                    <a:pos x="155" y="64"/>
                  </a:cxn>
                </a:cxnLst>
                <a:rect l="0" t="0" r="r" b="b"/>
                <a:pathLst>
                  <a:path w="177" h="193">
                    <a:moveTo>
                      <a:pt x="176" y="95"/>
                    </a:moveTo>
                    <a:cubicBezTo>
                      <a:pt x="177" y="96"/>
                      <a:pt x="177" y="97"/>
                      <a:pt x="176" y="98"/>
                    </a:cubicBezTo>
                    <a:lnTo>
                      <a:pt x="170" y="132"/>
                    </a:lnTo>
                    <a:cubicBezTo>
                      <a:pt x="170" y="133"/>
                      <a:pt x="170" y="134"/>
                      <a:pt x="169" y="135"/>
                    </a:cubicBezTo>
                    <a:lnTo>
                      <a:pt x="152" y="163"/>
                    </a:lnTo>
                    <a:cubicBezTo>
                      <a:pt x="152" y="164"/>
                      <a:pt x="151" y="164"/>
                      <a:pt x="150" y="165"/>
                    </a:cubicBezTo>
                    <a:lnTo>
                      <a:pt x="124" y="184"/>
                    </a:lnTo>
                    <a:cubicBezTo>
                      <a:pt x="123" y="185"/>
                      <a:pt x="122" y="185"/>
                      <a:pt x="121" y="185"/>
                    </a:cubicBezTo>
                    <a:lnTo>
                      <a:pt x="90" y="192"/>
                    </a:lnTo>
                    <a:cubicBezTo>
                      <a:pt x="89" y="193"/>
                      <a:pt x="88" y="193"/>
                      <a:pt x="87" y="192"/>
                    </a:cubicBezTo>
                    <a:lnTo>
                      <a:pt x="56" y="185"/>
                    </a:lnTo>
                    <a:cubicBezTo>
                      <a:pt x="55" y="185"/>
                      <a:pt x="54" y="185"/>
                      <a:pt x="53" y="184"/>
                    </a:cubicBezTo>
                    <a:lnTo>
                      <a:pt x="28" y="165"/>
                    </a:lnTo>
                    <a:cubicBezTo>
                      <a:pt x="27" y="164"/>
                      <a:pt x="26" y="164"/>
                      <a:pt x="26" y="163"/>
                    </a:cubicBezTo>
                    <a:lnTo>
                      <a:pt x="8" y="135"/>
                    </a:lnTo>
                    <a:cubicBezTo>
                      <a:pt x="7" y="134"/>
                      <a:pt x="7" y="133"/>
                      <a:pt x="7" y="132"/>
                    </a:cubicBezTo>
                    <a:lnTo>
                      <a:pt x="1" y="98"/>
                    </a:lnTo>
                    <a:cubicBezTo>
                      <a:pt x="0" y="97"/>
                      <a:pt x="0" y="96"/>
                      <a:pt x="1" y="95"/>
                    </a:cubicBezTo>
                    <a:lnTo>
                      <a:pt x="7" y="61"/>
                    </a:lnTo>
                    <a:cubicBezTo>
                      <a:pt x="7" y="60"/>
                      <a:pt x="7" y="59"/>
                      <a:pt x="8" y="58"/>
                    </a:cubicBezTo>
                    <a:lnTo>
                      <a:pt x="26" y="30"/>
                    </a:lnTo>
                    <a:cubicBezTo>
                      <a:pt x="26" y="29"/>
                      <a:pt x="27" y="29"/>
                      <a:pt x="28" y="28"/>
                    </a:cubicBezTo>
                    <a:lnTo>
                      <a:pt x="53" y="9"/>
                    </a:lnTo>
                    <a:cubicBezTo>
                      <a:pt x="54" y="8"/>
                      <a:pt x="55" y="8"/>
                      <a:pt x="56" y="8"/>
                    </a:cubicBezTo>
                    <a:lnTo>
                      <a:pt x="87" y="1"/>
                    </a:lnTo>
                    <a:cubicBezTo>
                      <a:pt x="88" y="0"/>
                      <a:pt x="89" y="0"/>
                      <a:pt x="90" y="1"/>
                    </a:cubicBezTo>
                    <a:lnTo>
                      <a:pt x="121" y="8"/>
                    </a:lnTo>
                    <a:cubicBezTo>
                      <a:pt x="122" y="8"/>
                      <a:pt x="123" y="8"/>
                      <a:pt x="124" y="9"/>
                    </a:cubicBezTo>
                    <a:lnTo>
                      <a:pt x="150" y="28"/>
                    </a:lnTo>
                    <a:cubicBezTo>
                      <a:pt x="151" y="29"/>
                      <a:pt x="152" y="29"/>
                      <a:pt x="152" y="30"/>
                    </a:cubicBezTo>
                    <a:lnTo>
                      <a:pt x="169" y="58"/>
                    </a:lnTo>
                    <a:cubicBezTo>
                      <a:pt x="170" y="59"/>
                      <a:pt x="170" y="60"/>
                      <a:pt x="170" y="61"/>
                    </a:cubicBezTo>
                    <a:lnTo>
                      <a:pt x="176" y="95"/>
                    </a:lnTo>
                    <a:close/>
                    <a:moveTo>
                      <a:pt x="155" y="64"/>
                    </a:moveTo>
                    <a:lnTo>
                      <a:pt x="156" y="67"/>
                    </a:lnTo>
                    <a:lnTo>
                      <a:pt x="139" y="39"/>
                    </a:lnTo>
                    <a:lnTo>
                      <a:pt x="141" y="41"/>
                    </a:lnTo>
                    <a:lnTo>
                      <a:pt x="115" y="22"/>
                    </a:lnTo>
                    <a:lnTo>
                      <a:pt x="118" y="23"/>
                    </a:lnTo>
                    <a:lnTo>
                      <a:pt x="87" y="16"/>
                    </a:lnTo>
                    <a:lnTo>
                      <a:pt x="90" y="16"/>
                    </a:lnTo>
                    <a:lnTo>
                      <a:pt x="59" y="23"/>
                    </a:lnTo>
                    <a:lnTo>
                      <a:pt x="62" y="22"/>
                    </a:lnTo>
                    <a:lnTo>
                      <a:pt x="37" y="41"/>
                    </a:lnTo>
                    <a:lnTo>
                      <a:pt x="39" y="39"/>
                    </a:lnTo>
                    <a:lnTo>
                      <a:pt x="21" y="67"/>
                    </a:lnTo>
                    <a:lnTo>
                      <a:pt x="22" y="64"/>
                    </a:lnTo>
                    <a:lnTo>
                      <a:pt x="16" y="98"/>
                    </a:lnTo>
                    <a:lnTo>
                      <a:pt x="16" y="95"/>
                    </a:lnTo>
                    <a:lnTo>
                      <a:pt x="22" y="129"/>
                    </a:lnTo>
                    <a:lnTo>
                      <a:pt x="21" y="126"/>
                    </a:lnTo>
                    <a:lnTo>
                      <a:pt x="39" y="154"/>
                    </a:lnTo>
                    <a:lnTo>
                      <a:pt x="37" y="152"/>
                    </a:lnTo>
                    <a:lnTo>
                      <a:pt x="62" y="171"/>
                    </a:lnTo>
                    <a:lnTo>
                      <a:pt x="59" y="170"/>
                    </a:lnTo>
                    <a:lnTo>
                      <a:pt x="90" y="177"/>
                    </a:lnTo>
                    <a:lnTo>
                      <a:pt x="87" y="177"/>
                    </a:lnTo>
                    <a:lnTo>
                      <a:pt x="118" y="170"/>
                    </a:lnTo>
                    <a:lnTo>
                      <a:pt x="115" y="171"/>
                    </a:lnTo>
                    <a:lnTo>
                      <a:pt x="141" y="152"/>
                    </a:lnTo>
                    <a:lnTo>
                      <a:pt x="139" y="154"/>
                    </a:lnTo>
                    <a:lnTo>
                      <a:pt x="156" y="126"/>
                    </a:lnTo>
                    <a:lnTo>
                      <a:pt x="155" y="129"/>
                    </a:lnTo>
                    <a:lnTo>
                      <a:pt x="161" y="95"/>
                    </a:lnTo>
                    <a:lnTo>
                      <a:pt x="161" y="98"/>
                    </a:lnTo>
                    <a:lnTo>
                      <a:pt x="155" y="64"/>
                    </a:lnTo>
                    <a:close/>
                  </a:path>
                </a:pathLst>
              </a:custGeom>
              <a:solidFill>
                <a:srgbClr val="FF0000"/>
              </a:solidFill>
              <a:ln w="6"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709" name="Oval 534"/>
              <p:cNvSpPr>
                <a:spLocks noChangeArrowheads="1"/>
              </p:cNvSpPr>
              <p:nvPr/>
            </p:nvSpPr>
            <p:spPr bwMode="auto">
              <a:xfrm>
                <a:off x="3345" y="1407"/>
                <a:ext cx="60" cy="66"/>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10" name="Freeform 535"/>
              <p:cNvSpPr>
                <a:spLocks noEditPoints="1"/>
              </p:cNvSpPr>
              <p:nvPr/>
            </p:nvSpPr>
            <p:spPr bwMode="auto">
              <a:xfrm>
                <a:off x="3342" y="1404"/>
                <a:ext cx="66" cy="72"/>
              </a:xfrm>
              <a:custGeom>
                <a:avLst/>
                <a:gdLst/>
                <a:ahLst/>
                <a:cxnLst>
                  <a:cxn ang="0">
                    <a:pos x="176" y="98"/>
                  </a:cxn>
                  <a:cxn ang="0">
                    <a:pos x="169" y="135"/>
                  </a:cxn>
                  <a:cxn ang="0">
                    <a:pos x="150" y="165"/>
                  </a:cxn>
                  <a:cxn ang="0">
                    <a:pos x="121" y="185"/>
                  </a:cxn>
                  <a:cxn ang="0">
                    <a:pos x="87" y="192"/>
                  </a:cxn>
                  <a:cxn ang="0">
                    <a:pos x="53" y="184"/>
                  </a:cxn>
                  <a:cxn ang="0">
                    <a:pos x="26" y="163"/>
                  </a:cxn>
                  <a:cxn ang="0">
                    <a:pos x="7" y="132"/>
                  </a:cxn>
                  <a:cxn ang="0">
                    <a:pos x="1" y="95"/>
                  </a:cxn>
                  <a:cxn ang="0">
                    <a:pos x="8" y="58"/>
                  </a:cxn>
                  <a:cxn ang="0">
                    <a:pos x="28" y="28"/>
                  </a:cxn>
                  <a:cxn ang="0">
                    <a:pos x="56" y="8"/>
                  </a:cxn>
                  <a:cxn ang="0">
                    <a:pos x="90" y="1"/>
                  </a:cxn>
                  <a:cxn ang="0">
                    <a:pos x="124" y="9"/>
                  </a:cxn>
                  <a:cxn ang="0">
                    <a:pos x="152" y="30"/>
                  </a:cxn>
                  <a:cxn ang="0">
                    <a:pos x="170" y="61"/>
                  </a:cxn>
                  <a:cxn ang="0">
                    <a:pos x="155" y="64"/>
                  </a:cxn>
                  <a:cxn ang="0">
                    <a:pos x="139" y="39"/>
                  </a:cxn>
                  <a:cxn ang="0">
                    <a:pos x="115" y="22"/>
                  </a:cxn>
                  <a:cxn ang="0">
                    <a:pos x="87" y="16"/>
                  </a:cxn>
                  <a:cxn ang="0">
                    <a:pos x="59" y="23"/>
                  </a:cxn>
                  <a:cxn ang="0">
                    <a:pos x="37" y="41"/>
                  </a:cxn>
                  <a:cxn ang="0">
                    <a:pos x="21" y="67"/>
                  </a:cxn>
                  <a:cxn ang="0">
                    <a:pos x="16" y="98"/>
                  </a:cxn>
                  <a:cxn ang="0">
                    <a:pos x="22" y="129"/>
                  </a:cxn>
                  <a:cxn ang="0">
                    <a:pos x="39" y="154"/>
                  </a:cxn>
                  <a:cxn ang="0">
                    <a:pos x="62" y="171"/>
                  </a:cxn>
                  <a:cxn ang="0">
                    <a:pos x="90" y="177"/>
                  </a:cxn>
                  <a:cxn ang="0">
                    <a:pos x="118" y="170"/>
                  </a:cxn>
                  <a:cxn ang="0">
                    <a:pos x="141" y="152"/>
                  </a:cxn>
                  <a:cxn ang="0">
                    <a:pos x="156" y="126"/>
                  </a:cxn>
                  <a:cxn ang="0">
                    <a:pos x="161" y="95"/>
                  </a:cxn>
                  <a:cxn ang="0">
                    <a:pos x="155" y="64"/>
                  </a:cxn>
                </a:cxnLst>
                <a:rect l="0" t="0" r="r" b="b"/>
                <a:pathLst>
                  <a:path w="177" h="193">
                    <a:moveTo>
                      <a:pt x="176" y="95"/>
                    </a:moveTo>
                    <a:cubicBezTo>
                      <a:pt x="177" y="96"/>
                      <a:pt x="177" y="97"/>
                      <a:pt x="176" y="98"/>
                    </a:cubicBezTo>
                    <a:lnTo>
                      <a:pt x="170" y="132"/>
                    </a:lnTo>
                    <a:cubicBezTo>
                      <a:pt x="170" y="133"/>
                      <a:pt x="170" y="134"/>
                      <a:pt x="169" y="135"/>
                    </a:cubicBezTo>
                    <a:lnTo>
                      <a:pt x="152" y="163"/>
                    </a:lnTo>
                    <a:cubicBezTo>
                      <a:pt x="152" y="164"/>
                      <a:pt x="151" y="164"/>
                      <a:pt x="150" y="165"/>
                    </a:cubicBezTo>
                    <a:lnTo>
                      <a:pt x="124" y="184"/>
                    </a:lnTo>
                    <a:cubicBezTo>
                      <a:pt x="123" y="185"/>
                      <a:pt x="122" y="185"/>
                      <a:pt x="121" y="185"/>
                    </a:cubicBezTo>
                    <a:lnTo>
                      <a:pt x="90" y="192"/>
                    </a:lnTo>
                    <a:cubicBezTo>
                      <a:pt x="89" y="193"/>
                      <a:pt x="88" y="193"/>
                      <a:pt x="87" y="192"/>
                    </a:cubicBezTo>
                    <a:lnTo>
                      <a:pt x="56" y="185"/>
                    </a:lnTo>
                    <a:cubicBezTo>
                      <a:pt x="55" y="185"/>
                      <a:pt x="54" y="185"/>
                      <a:pt x="53" y="184"/>
                    </a:cubicBezTo>
                    <a:lnTo>
                      <a:pt x="28" y="165"/>
                    </a:lnTo>
                    <a:cubicBezTo>
                      <a:pt x="27" y="164"/>
                      <a:pt x="26" y="164"/>
                      <a:pt x="26" y="163"/>
                    </a:cubicBezTo>
                    <a:lnTo>
                      <a:pt x="8" y="135"/>
                    </a:lnTo>
                    <a:cubicBezTo>
                      <a:pt x="7" y="134"/>
                      <a:pt x="7" y="133"/>
                      <a:pt x="7" y="132"/>
                    </a:cubicBezTo>
                    <a:lnTo>
                      <a:pt x="1" y="98"/>
                    </a:lnTo>
                    <a:cubicBezTo>
                      <a:pt x="0" y="97"/>
                      <a:pt x="0" y="96"/>
                      <a:pt x="1" y="95"/>
                    </a:cubicBezTo>
                    <a:lnTo>
                      <a:pt x="7" y="61"/>
                    </a:lnTo>
                    <a:cubicBezTo>
                      <a:pt x="7" y="60"/>
                      <a:pt x="7" y="59"/>
                      <a:pt x="8" y="58"/>
                    </a:cubicBezTo>
                    <a:lnTo>
                      <a:pt x="26" y="30"/>
                    </a:lnTo>
                    <a:cubicBezTo>
                      <a:pt x="26" y="29"/>
                      <a:pt x="27" y="29"/>
                      <a:pt x="28" y="28"/>
                    </a:cubicBezTo>
                    <a:lnTo>
                      <a:pt x="53" y="9"/>
                    </a:lnTo>
                    <a:cubicBezTo>
                      <a:pt x="54" y="8"/>
                      <a:pt x="55" y="8"/>
                      <a:pt x="56" y="8"/>
                    </a:cubicBezTo>
                    <a:lnTo>
                      <a:pt x="87" y="1"/>
                    </a:lnTo>
                    <a:cubicBezTo>
                      <a:pt x="88" y="0"/>
                      <a:pt x="89" y="0"/>
                      <a:pt x="90" y="1"/>
                    </a:cubicBezTo>
                    <a:lnTo>
                      <a:pt x="121" y="8"/>
                    </a:lnTo>
                    <a:cubicBezTo>
                      <a:pt x="122" y="8"/>
                      <a:pt x="123" y="8"/>
                      <a:pt x="124" y="9"/>
                    </a:cubicBezTo>
                    <a:lnTo>
                      <a:pt x="150" y="28"/>
                    </a:lnTo>
                    <a:cubicBezTo>
                      <a:pt x="151" y="29"/>
                      <a:pt x="152" y="29"/>
                      <a:pt x="152" y="30"/>
                    </a:cubicBezTo>
                    <a:lnTo>
                      <a:pt x="169" y="58"/>
                    </a:lnTo>
                    <a:cubicBezTo>
                      <a:pt x="170" y="59"/>
                      <a:pt x="170" y="60"/>
                      <a:pt x="170" y="61"/>
                    </a:cubicBezTo>
                    <a:lnTo>
                      <a:pt x="176" y="95"/>
                    </a:lnTo>
                    <a:close/>
                    <a:moveTo>
                      <a:pt x="155" y="64"/>
                    </a:moveTo>
                    <a:lnTo>
                      <a:pt x="156" y="67"/>
                    </a:lnTo>
                    <a:lnTo>
                      <a:pt x="139" y="39"/>
                    </a:lnTo>
                    <a:lnTo>
                      <a:pt x="141" y="41"/>
                    </a:lnTo>
                    <a:lnTo>
                      <a:pt x="115" y="22"/>
                    </a:lnTo>
                    <a:lnTo>
                      <a:pt x="118" y="23"/>
                    </a:lnTo>
                    <a:lnTo>
                      <a:pt x="87" y="16"/>
                    </a:lnTo>
                    <a:lnTo>
                      <a:pt x="90" y="16"/>
                    </a:lnTo>
                    <a:lnTo>
                      <a:pt x="59" y="23"/>
                    </a:lnTo>
                    <a:lnTo>
                      <a:pt x="62" y="22"/>
                    </a:lnTo>
                    <a:lnTo>
                      <a:pt x="37" y="41"/>
                    </a:lnTo>
                    <a:lnTo>
                      <a:pt x="39" y="39"/>
                    </a:lnTo>
                    <a:lnTo>
                      <a:pt x="21" y="67"/>
                    </a:lnTo>
                    <a:lnTo>
                      <a:pt x="22" y="64"/>
                    </a:lnTo>
                    <a:lnTo>
                      <a:pt x="16" y="98"/>
                    </a:lnTo>
                    <a:lnTo>
                      <a:pt x="16" y="95"/>
                    </a:lnTo>
                    <a:lnTo>
                      <a:pt x="22" y="129"/>
                    </a:lnTo>
                    <a:lnTo>
                      <a:pt x="21" y="126"/>
                    </a:lnTo>
                    <a:lnTo>
                      <a:pt x="39" y="154"/>
                    </a:lnTo>
                    <a:lnTo>
                      <a:pt x="37" y="152"/>
                    </a:lnTo>
                    <a:lnTo>
                      <a:pt x="62" y="171"/>
                    </a:lnTo>
                    <a:lnTo>
                      <a:pt x="59" y="170"/>
                    </a:lnTo>
                    <a:lnTo>
                      <a:pt x="90" y="177"/>
                    </a:lnTo>
                    <a:lnTo>
                      <a:pt x="87" y="177"/>
                    </a:lnTo>
                    <a:lnTo>
                      <a:pt x="118" y="170"/>
                    </a:lnTo>
                    <a:lnTo>
                      <a:pt x="115" y="171"/>
                    </a:lnTo>
                    <a:lnTo>
                      <a:pt x="141" y="152"/>
                    </a:lnTo>
                    <a:lnTo>
                      <a:pt x="139" y="154"/>
                    </a:lnTo>
                    <a:lnTo>
                      <a:pt x="156" y="126"/>
                    </a:lnTo>
                    <a:lnTo>
                      <a:pt x="155" y="129"/>
                    </a:lnTo>
                    <a:lnTo>
                      <a:pt x="161" y="95"/>
                    </a:lnTo>
                    <a:lnTo>
                      <a:pt x="161" y="98"/>
                    </a:lnTo>
                    <a:lnTo>
                      <a:pt x="155" y="64"/>
                    </a:lnTo>
                    <a:close/>
                  </a:path>
                </a:pathLst>
              </a:custGeom>
              <a:solidFill>
                <a:srgbClr val="FF0000"/>
              </a:solidFill>
              <a:ln w="6"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711" name="Oval 536"/>
              <p:cNvSpPr>
                <a:spLocks noChangeArrowheads="1"/>
              </p:cNvSpPr>
              <p:nvPr/>
            </p:nvSpPr>
            <p:spPr bwMode="auto">
              <a:xfrm>
                <a:off x="3813" y="1197"/>
                <a:ext cx="66" cy="66"/>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12" name="Freeform 537"/>
              <p:cNvSpPr>
                <a:spLocks noEditPoints="1"/>
              </p:cNvSpPr>
              <p:nvPr/>
            </p:nvSpPr>
            <p:spPr bwMode="auto">
              <a:xfrm>
                <a:off x="3810" y="1194"/>
                <a:ext cx="72" cy="72"/>
              </a:xfrm>
              <a:custGeom>
                <a:avLst/>
                <a:gdLst/>
                <a:ahLst/>
                <a:cxnLst>
                  <a:cxn ang="0">
                    <a:pos x="192" y="98"/>
                  </a:cxn>
                  <a:cxn ang="0">
                    <a:pos x="184" y="135"/>
                  </a:cxn>
                  <a:cxn ang="0">
                    <a:pos x="163" y="165"/>
                  </a:cxn>
                  <a:cxn ang="0">
                    <a:pos x="132" y="185"/>
                  </a:cxn>
                  <a:cxn ang="0">
                    <a:pos x="95" y="192"/>
                  </a:cxn>
                  <a:cxn ang="0">
                    <a:pos x="58" y="184"/>
                  </a:cxn>
                  <a:cxn ang="0">
                    <a:pos x="28" y="163"/>
                  </a:cxn>
                  <a:cxn ang="0">
                    <a:pos x="8" y="132"/>
                  </a:cxn>
                  <a:cxn ang="0">
                    <a:pos x="1" y="95"/>
                  </a:cxn>
                  <a:cxn ang="0">
                    <a:pos x="9" y="58"/>
                  </a:cxn>
                  <a:cxn ang="0">
                    <a:pos x="30" y="28"/>
                  </a:cxn>
                  <a:cxn ang="0">
                    <a:pos x="61" y="8"/>
                  </a:cxn>
                  <a:cxn ang="0">
                    <a:pos x="98" y="1"/>
                  </a:cxn>
                  <a:cxn ang="0">
                    <a:pos x="135" y="9"/>
                  </a:cxn>
                  <a:cxn ang="0">
                    <a:pos x="165" y="30"/>
                  </a:cxn>
                  <a:cxn ang="0">
                    <a:pos x="185" y="61"/>
                  </a:cxn>
                  <a:cxn ang="0">
                    <a:pos x="170" y="64"/>
                  </a:cxn>
                  <a:cxn ang="0">
                    <a:pos x="152" y="39"/>
                  </a:cxn>
                  <a:cxn ang="0">
                    <a:pos x="126" y="22"/>
                  </a:cxn>
                  <a:cxn ang="0">
                    <a:pos x="95" y="16"/>
                  </a:cxn>
                  <a:cxn ang="0">
                    <a:pos x="64" y="23"/>
                  </a:cxn>
                  <a:cxn ang="0">
                    <a:pos x="39" y="41"/>
                  </a:cxn>
                  <a:cxn ang="0">
                    <a:pos x="22" y="67"/>
                  </a:cxn>
                  <a:cxn ang="0">
                    <a:pos x="16" y="98"/>
                  </a:cxn>
                  <a:cxn ang="0">
                    <a:pos x="23" y="129"/>
                  </a:cxn>
                  <a:cxn ang="0">
                    <a:pos x="41" y="154"/>
                  </a:cxn>
                  <a:cxn ang="0">
                    <a:pos x="67" y="171"/>
                  </a:cxn>
                  <a:cxn ang="0">
                    <a:pos x="98" y="177"/>
                  </a:cxn>
                  <a:cxn ang="0">
                    <a:pos x="129" y="170"/>
                  </a:cxn>
                  <a:cxn ang="0">
                    <a:pos x="154" y="152"/>
                  </a:cxn>
                  <a:cxn ang="0">
                    <a:pos x="171" y="126"/>
                  </a:cxn>
                  <a:cxn ang="0">
                    <a:pos x="177" y="95"/>
                  </a:cxn>
                  <a:cxn ang="0">
                    <a:pos x="170" y="64"/>
                  </a:cxn>
                </a:cxnLst>
                <a:rect l="0" t="0" r="r" b="b"/>
                <a:pathLst>
                  <a:path w="193" h="193">
                    <a:moveTo>
                      <a:pt x="192" y="95"/>
                    </a:moveTo>
                    <a:cubicBezTo>
                      <a:pt x="193" y="96"/>
                      <a:pt x="193" y="97"/>
                      <a:pt x="192" y="98"/>
                    </a:cubicBezTo>
                    <a:lnTo>
                      <a:pt x="185" y="132"/>
                    </a:lnTo>
                    <a:cubicBezTo>
                      <a:pt x="185" y="133"/>
                      <a:pt x="185" y="134"/>
                      <a:pt x="184" y="135"/>
                    </a:cubicBezTo>
                    <a:lnTo>
                      <a:pt x="165" y="163"/>
                    </a:lnTo>
                    <a:cubicBezTo>
                      <a:pt x="165" y="164"/>
                      <a:pt x="164" y="165"/>
                      <a:pt x="163" y="165"/>
                    </a:cubicBezTo>
                    <a:lnTo>
                      <a:pt x="135" y="184"/>
                    </a:lnTo>
                    <a:cubicBezTo>
                      <a:pt x="134" y="185"/>
                      <a:pt x="133" y="185"/>
                      <a:pt x="132" y="185"/>
                    </a:cubicBezTo>
                    <a:lnTo>
                      <a:pt x="98" y="192"/>
                    </a:lnTo>
                    <a:cubicBezTo>
                      <a:pt x="97" y="193"/>
                      <a:pt x="96" y="193"/>
                      <a:pt x="95" y="192"/>
                    </a:cubicBezTo>
                    <a:lnTo>
                      <a:pt x="61" y="185"/>
                    </a:lnTo>
                    <a:cubicBezTo>
                      <a:pt x="60" y="185"/>
                      <a:pt x="59" y="185"/>
                      <a:pt x="58" y="184"/>
                    </a:cubicBezTo>
                    <a:lnTo>
                      <a:pt x="30" y="165"/>
                    </a:lnTo>
                    <a:cubicBezTo>
                      <a:pt x="29" y="165"/>
                      <a:pt x="28" y="164"/>
                      <a:pt x="28" y="163"/>
                    </a:cubicBezTo>
                    <a:lnTo>
                      <a:pt x="9" y="135"/>
                    </a:lnTo>
                    <a:cubicBezTo>
                      <a:pt x="8" y="134"/>
                      <a:pt x="8" y="133"/>
                      <a:pt x="8" y="132"/>
                    </a:cubicBezTo>
                    <a:lnTo>
                      <a:pt x="1" y="98"/>
                    </a:lnTo>
                    <a:cubicBezTo>
                      <a:pt x="0" y="97"/>
                      <a:pt x="0" y="96"/>
                      <a:pt x="1" y="95"/>
                    </a:cubicBezTo>
                    <a:lnTo>
                      <a:pt x="8" y="61"/>
                    </a:lnTo>
                    <a:cubicBezTo>
                      <a:pt x="8" y="60"/>
                      <a:pt x="8" y="59"/>
                      <a:pt x="9" y="58"/>
                    </a:cubicBezTo>
                    <a:lnTo>
                      <a:pt x="28" y="30"/>
                    </a:lnTo>
                    <a:cubicBezTo>
                      <a:pt x="28" y="29"/>
                      <a:pt x="29" y="28"/>
                      <a:pt x="30" y="28"/>
                    </a:cubicBezTo>
                    <a:lnTo>
                      <a:pt x="58" y="9"/>
                    </a:lnTo>
                    <a:cubicBezTo>
                      <a:pt x="59" y="8"/>
                      <a:pt x="60" y="8"/>
                      <a:pt x="61" y="8"/>
                    </a:cubicBezTo>
                    <a:lnTo>
                      <a:pt x="95" y="1"/>
                    </a:lnTo>
                    <a:cubicBezTo>
                      <a:pt x="96" y="0"/>
                      <a:pt x="97" y="0"/>
                      <a:pt x="98" y="1"/>
                    </a:cubicBezTo>
                    <a:lnTo>
                      <a:pt x="132" y="8"/>
                    </a:lnTo>
                    <a:cubicBezTo>
                      <a:pt x="133" y="8"/>
                      <a:pt x="134" y="8"/>
                      <a:pt x="135" y="9"/>
                    </a:cubicBezTo>
                    <a:lnTo>
                      <a:pt x="163" y="28"/>
                    </a:lnTo>
                    <a:cubicBezTo>
                      <a:pt x="164" y="28"/>
                      <a:pt x="165" y="29"/>
                      <a:pt x="165" y="30"/>
                    </a:cubicBezTo>
                    <a:lnTo>
                      <a:pt x="184" y="58"/>
                    </a:lnTo>
                    <a:cubicBezTo>
                      <a:pt x="185" y="59"/>
                      <a:pt x="185" y="60"/>
                      <a:pt x="185" y="61"/>
                    </a:cubicBezTo>
                    <a:lnTo>
                      <a:pt x="192" y="95"/>
                    </a:lnTo>
                    <a:close/>
                    <a:moveTo>
                      <a:pt x="170" y="64"/>
                    </a:moveTo>
                    <a:lnTo>
                      <a:pt x="171" y="67"/>
                    </a:lnTo>
                    <a:lnTo>
                      <a:pt x="152" y="39"/>
                    </a:lnTo>
                    <a:lnTo>
                      <a:pt x="154" y="41"/>
                    </a:lnTo>
                    <a:lnTo>
                      <a:pt x="126" y="22"/>
                    </a:lnTo>
                    <a:lnTo>
                      <a:pt x="129" y="23"/>
                    </a:lnTo>
                    <a:lnTo>
                      <a:pt x="95" y="16"/>
                    </a:lnTo>
                    <a:lnTo>
                      <a:pt x="98" y="16"/>
                    </a:lnTo>
                    <a:lnTo>
                      <a:pt x="64" y="23"/>
                    </a:lnTo>
                    <a:lnTo>
                      <a:pt x="67" y="22"/>
                    </a:lnTo>
                    <a:lnTo>
                      <a:pt x="39" y="41"/>
                    </a:lnTo>
                    <a:lnTo>
                      <a:pt x="41" y="39"/>
                    </a:lnTo>
                    <a:lnTo>
                      <a:pt x="22" y="67"/>
                    </a:lnTo>
                    <a:lnTo>
                      <a:pt x="23" y="64"/>
                    </a:lnTo>
                    <a:lnTo>
                      <a:pt x="16" y="98"/>
                    </a:lnTo>
                    <a:lnTo>
                      <a:pt x="16" y="95"/>
                    </a:lnTo>
                    <a:lnTo>
                      <a:pt x="23" y="129"/>
                    </a:lnTo>
                    <a:lnTo>
                      <a:pt x="22" y="126"/>
                    </a:lnTo>
                    <a:lnTo>
                      <a:pt x="41" y="154"/>
                    </a:lnTo>
                    <a:lnTo>
                      <a:pt x="39" y="152"/>
                    </a:lnTo>
                    <a:lnTo>
                      <a:pt x="67" y="171"/>
                    </a:lnTo>
                    <a:lnTo>
                      <a:pt x="64" y="170"/>
                    </a:lnTo>
                    <a:lnTo>
                      <a:pt x="98" y="177"/>
                    </a:lnTo>
                    <a:lnTo>
                      <a:pt x="95" y="177"/>
                    </a:lnTo>
                    <a:lnTo>
                      <a:pt x="129" y="170"/>
                    </a:lnTo>
                    <a:lnTo>
                      <a:pt x="126" y="171"/>
                    </a:lnTo>
                    <a:lnTo>
                      <a:pt x="154" y="152"/>
                    </a:lnTo>
                    <a:lnTo>
                      <a:pt x="152" y="154"/>
                    </a:lnTo>
                    <a:lnTo>
                      <a:pt x="171" y="126"/>
                    </a:lnTo>
                    <a:lnTo>
                      <a:pt x="170" y="129"/>
                    </a:lnTo>
                    <a:lnTo>
                      <a:pt x="177" y="95"/>
                    </a:lnTo>
                    <a:lnTo>
                      <a:pt x="177" y="98"/>
                    </a:lnTo>
                    <a:lnTo>
                      <a:pt x="170" y="64"/>
                    </a:lnTo>
                    <a:close/>
                  </a:path>
                </a:pathLst>
              </a:custGeom>
              <a:solidFill>
                <a:srgbClr val="FF0000"/>
              </a:solidFill>
              <a:ln w="6"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713" name="Oval 538"/>
              <p:cNvSpPr>
                <a:spLocks noChangeArrowheads="1"/>
              </p:cNvSpPr>
              <p:nvPr/>
            </p:nvSpPr>
            <p:spPr bwMode="auto">
              <a:xfrm>
                <a:off x="4293" y="1119"/>
                <a:ext cx="66" cy="66"/>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14" name="Freeform 539"/>
              <p:cNvSpPr>
                <a:spLocks noEditPoints="1"/>
              </p:cNvSpPr>
              <p:nvPr/>
            </p:nvSpPr>
            <p:spPr bwMode="auto">
              <a:xfrm>
                <a:off x="4290" y="1116"/>
                <a:ext cx="72" cy="72"/>
              </a:xfrm>
              <a:custGeom>
                <a:avLst/>
                <a:gdLst/>
                <a:ahLst/>
                <a:cxnLst>
                  <a:cxn ang="0">
                    <a:pos x="192" y="98"/>
                  </a:cxn>
                  <a:cxn ang="0">
                    <a:pos x="184" y="135"/>
                  </a:cxn>
                  <a:cxn ang="0">
                    <a:pos x="163" y="165"/>
                  </a:cxn>
                  <a:cxn ang="0">
                    <a:pos x="132" y="185"/>
                  </a:cxn>
                  <a:cxn ang="0">
                    <a:pos x="95" y="192"/>
                  </a:cxn>
                  <a:cxn ang="0">
                    <a:pos x="58" y="184"/>
                  </a:cxn>
                  <a:cxn ang="0">
                    <a:pos x="28" y="163"/>
                  </a:cxn>
                  <a:cxn ang="0">
                    <a:pos x="8" y="132"/>
                  </a:cxn>
                  <a:cxn ang="0">
                    <a:pos x="1" y="95"/>
                  </a:cxn>
                  <a:cxn ang="0">
                    <a:pos x="9" y="58"/>
                  </a:cxn>
                  <a:cxn ang="0">
                    <a:pos x="30" y="28"/>
                  </a:cxn>
                  <a:cxn ang="0">
                    <a:pos x="61" y="8"/>
                  </a:cxn>
                  <a:cxn ang="0">
                    <a:pos x="98" y="1"/>
                  </a:cxn>
                  <a:cxn ang="0">
                    <a:pos x="135" y="9"/>
                  </a:cxn>
                  <a:cxn ang="0">
                    <a:pos x="165" y="30"/>
                  </a:cxn>
                  <a:cxn ang="0">
                    <a:pos x="185" y="61"/>
                  </a:cxn>
                  <a:cxn ang="0">
                    <a:pos x="170" y="64"/>
                  </a:cxn>
                  <a:cxn ang="0">
                    <a:pos x="152" y="39"/>
                  </a:cxn>
                  <a:cxn ang="0">
                    <a:pos x="126" y="22"/>
                  </a:cxn>
                  <a:cxn ang="0">
                    <a:pos x="95" y="16"/>
                  </a:cxn>
                  <a:cxn ang="0">
                    <a:pos x="64" y="23"/>
                  </a:cxn>
                  <a:cxn ang="0">
                    <a:pos x="39" y="41"/>
                  </a:cxn>
                  <a:cxn ang="0">
                    <a:pos x="22" y="67"/>
                  </a:cxn>
                  <a:cxn ang="0">
                    <a:pos x="16" y="98"/>
                  </a:cxn>
                  <a:cxn ang="0">
                    <a:pos x="23" y="129"/>
                  </a:cxn>
                  <a:cxn ang="0">
                    <a:pos x="41" y="154"/>
                  </a:cxn>
                  <a:cxn ang="0">
                    <a:pos x="67" y="171"/>
                  </a:cxn>
                  <a:cxn ang="0">
                    <a:pos x="98" y="177"/>
                  </a:cxn>
                  <a:cxn ang="0">
                    <a:pos x="129" y="170"/>
                  </a:cxn>
                  <a:cxn ang="0">
                    <a:pos x="154" y="152"/>
                  </a:cxn>
                  <a:cxn ang="0">
                    <a:pos x="171" y="126"/>
                  </a:cxn>
                  <a:cxn ang="0">
                    <a:pos x="177" y="95"/>
                  </a:cxn>
                  <a:cxn ang="0">
                    <a:pos x="170" y="64"/>
                  </a:cxn>
                </a:cxnLst>
                <a:rect l="0" t="0" r="r" b="b"/>
                <a:pathLst>
                  <a:path w="193" h="193">
                    <a:moveTo>
                      <a:pt x="192" y="95"/>
                    </a:moveTo>
                    <a:cubicBezTo>
                      <a:pt x="193" y="96"/>
                      <a:pt x="193" y="97"/>
                      <a:pt x="192" y="98"/>
                    </a:cubicBezTo>
                    <a:lnTo>
                      <a:pt x="185" y="132"/>
                    </a:lnTo>
                    <a:cubicBezTo>
                      <a:pt x="185" y="133"/>
                      <a:pt x="185" y="134"/>
                      <a:pt x="184" y="135"/>
                    </a:cubicBezTo>
                    <a:lnTo>
                      <a:pt x="165" y="163"/>
                    </a:lnTo>
                    <a:cubicBezTo>
                      <a:pt x="165" y="164"/>
                      <a:pt x="164" y="165"/>
                      <a:pt x="163" y="165"/>
                    </a:cubicBezTo>
                    <a:lnTo>
                      <a:pt x="135" y="184"/>
                    </a:lnTo>
                    <a:cubicBezTo>
                      <a:pt x="134" y="185"/>
                      <a:pt x="133" y="185"/>
                      <a:pt x="132" y="185"/>
                    </a:cubicBezTo>
                    <a:lnTo>
                      <a:pt x="98" y="192"/>
                    </a:lnTo>
                    <a:cubicBezTo>
                      <a:pt x="97" y="193"/>
                      <a:pt x="96" y="193"/>
                      <a:pt x="95" y="192"/>
                    </a:cubicBezTo>
                    <a:lnTo>
                      <a:pt x="61" y="185"/>
                    </a:lnTo>
                    <a:cubicBezTo>
                      <a:pt x="60" y="185"/>
                      <a:pt x="59" y="185"/>
                      <a:pt x="58" y="184"/>
                    </a:cubicBezTo>
                    <a:lnTo>
                      <a:pt x="30" y="165"/>
                    </a:lnTo>
                    <a:cubicBezTo>
                      <a:pt x="29" y="165"/>
                      <a:pt x="28" y="164"/>
                      <a:pt x="28" y="163"/>
                    </a:cubicBezTo>
                    <a:lnTo>
                      <a:pt x="9" y="135"/>
                    </a:lnTo>
                    <a:cubicBezTo>
                      <a:pt x="8" y="134"/>
                      <a:pt x="8" y="133"/>
                      <a:pt x="8" y="132"/>
                    </a:cubicBezTo>
                    <a:lnTo>
                      <a:pt x="1" y="98"/>
                    </a:lnTo>
                    <a:cubicBezTo>
                      <a:pt x="0" y="97"/>
                      <a:pt x="0" y="96"/>
                      <a:pt x="1" y="95"/>
                    </a:cubicBezTo>
                    <a:lnTo>
                      <a:pt x="8" y="61"/>
                    </a:lnTo>
                    <a:cubicBezTo>
                      <a:pt x="8" y="60"/>
                      <a:pt x="8" y="59"/>
                      <a:pt x="9" y="58"/>
                    </a:cubicBezTo>
                    <a:lnTo>
                      <a:pt x="28" y="30"/>
                    </a:lnTo>
                    <a:cubicBezTo>
                      <a:pt x="28" y="29"/>
                      <a:pt x="29" y="28"/>
                      <a:pt x="30" y="28"/>
                    </a:cubicBezTo>
                    <a:lnTo>
                      <a:pt x="58" y="9"/>
                    </a:lnTo>
                    <a:cubicBezTo>
                      <a:pt x="59" y="8"/>
                      <a:pt x="60" y="8"/>
                      <a:pt x="61" y="8"/>
                    </a:cubicBezTo>
                    <a:lnTo>
                      <a:pt x="95" y="1"/>
                    </a:lnTo>
                    <a:cubicBezTo>
                      <a:pt x="96" y="0"/>
                      <a:pt x="97" y="0"/>
                      <a:pt x="98" y="1"/>
                    </a:cubicBezTo>
                    <a:lnTo>
                      <a:pt x="132" y="8"/>
                    </a:lnTo>
                    <a:cubicBezTo>
                      <a:pt x="133" y="8"/>
                      <a:pt x="134" y="8"/>
                      <a:pt x="135" y="9"/>
                    </a:cubicBezTo>
                    <a:lnTo>
                      <a:pt x="163" y="28"/>
                    </a:lnTo>
                    <a:cubicBezTo>
                      <a:pt x="164" y="28"/>
                      <a:pt x="165" y="29"/>
                      <a:pt x="165" y="30"/>
                    </a:cubicBezTo>
                    <a:lnTo>
                      <a:pt x="184" y="58"/>
                    </a:lnTo>
                    <a:cubicBezTo>
                      <a:pt x="185" y="59"/>
                      <a:pt x="185" y="60"/>
                      <a:pt x="185" y="61"/>
                    </a:cubicBezTo>
                    <a:lnTo>
                      <a:pt x="192" y="95"/>
                    </a:lnTo>
                    <a:close/>
                    <a:moveTo>
                      <a:pt x="170" y="64"/>
                    </a:moveTo>
                    <a:lnTo>
                      <a:pt x="171" y="67"/>
                    </a:lnTo>
                    <a:lnTo>
                      <a:pt x="152" y="39"/>
                    </a:lnTo>
                    <a:lnTo>
                      <a:pt x="154" y="41"/>
                    </a:lnTo>
                    <a:lnTo>
                      <a:pt x="126" y="22"/>
                    </a:lnTo>
                    <a:lnTo>
                      <a:pt x="129" y="23"/>
                    </a:lnTo>
                    <a:lnTo>
                      <a:pt x="95" y="16"/>
                    </a:lnTo>
                    <a:lnTo>
                      <a:pt x="98" y="16"/>
                    </a:lnTo>
                    <a:lnTo>
                      <a:pt x="64" y="23"/>
                    </a:lnTo>
                    <a:lnTo>
                      <a:pt x="67" y="22"/>
                    </a:lnTo>
                    <a:lnTo>
                      <a:pt x="39" y="41"/>
                    </a:lnTo>
                    <a:lnTo>
                      <a:pt x="41" y="39"/>
                    </a:lnTo>
                    <a:lnTo>
                      <a:pt x="22" y="67"/>
                    </a:lnTo>
                    <a:lnTo>
                      <a:pt x="23" y="64"/>
                    </a:lnTo>
                    <a:lnTo>
                      <a:pt x="16" y="98"/>
                    </a:lnTo>
                    <a:lnTo>
                      <a:pt x="16" y="95"/>
                    </a:lnTo>
                    <a:lnTo>
                      <a:pt x="23" y="129"/>
                    </a:lnTo>
                    <a:lnTo>
                      <a:pt x="22" y="126"/>
                    </a:lnTo>
                    <a:lnTo>
                      <a:pt x="41" y="154"/>
                    </a:lnTo>
                    <a:lnTo>
                      <a:pt x="39" y="152"/>
                    </a:lnTo>
                    <a:lnTo>
                      <a:pt x="67" y="171"/>
                    </a:lnTo>
                    <a:lnTo>
                      <a:pt x="64" y="170"/>
                    </a:lnTo>
                    <a:lnTo>
                      <a:pt x="98" y="177"/>
                    </a:lnTo>
                    <a:lnTo>
                      <a:pt x="95" y="177"/>
                    </a:lnTo>
                    <a:lnTo>
                      <a:pt x="129" y="170"/>
                    </a:lnTo>
                    <a:lnTo>
                      <a:pt x="126" y="171"/>
                    </a:lnTo>
                    <a:lnTo>
                      <a:pt x="154" y="152"/>
                    </a:lnTo>
                    <a:lnTo>
                      <a:pt x="152" y="154"/>
                    </a:lnTo>
                    <a:lnTo>
                      <a:pt x="171" y="126"/>
                    </a:lnTo>
                    <a:lnTo>
                      <a:pt x="170" y="129"/>
                    </a:lnTo>
                    <a:lnTo>
                      <a:pt x="177" y="95"/>
                    </a:lnTo>
                    <a:lnTo>
                      <a:pt x="177" y="98"/>
                    </a:lnTo>
                    <a:lnTo>
                      <a:pt x="170" y="64"/>
                    </a:lnTo>
                    <a:close/>
                  </a:path>
                </a:pathLst>
              </a:custGeom>
              <a:solidFill>
                <a:srgbClr val="FF0000"/>
              </a:solidFill>
              <a:ln w="6"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715" name="Oval 540"/>
              <p:cNvSpPr>
                <a:spLocks noChangeArrowheads="1"/>
              </p:cNvSpPr>
              <p:nvPr/>
            </p:nvSpPr>
            <p:spPr bwMode="auto">
              <a:xfrm>
                <a:off x="4773" y="1011"/>
                <a:ext cx="66" cy="66"/>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L"/>
              </a:p>
            </p:txBody>
          </p:sp>
          <p:sp>
            <p:nvSpPr>
              <p:cNvPr id="716" name="Freeform 541"/>
              <p:cNvSpPr>
                <a:spLocks noEditPoints="1"/>
              </p:cNvSpPr>
              <p:nvPr/>
            </p:nvSpPr>
            <p:spPr bwMode="auto">
              <a:xfrm>
                <a:off x="4770" y="1008"/>
                <a:ext cx="72" cy="72"/>
              </a:xfrm>
              <a:custGeom>
                <a:avLst/>
                <a:gdLst/>
                <a:ahLst/>
                <a:cxnLst>
                  <a:cxn ang="0">
                    <a:pos x="192" y="98"/>
                  </a:cxn>
                  <a:cxn ang="0">
                    <a:pos x="184" y="135"/>
                  </a:cxn>
                  <a:cxn ang="0">
                    <a:pos x="163" y="165"/>
                  </a:cxn>
                  <a:cxn ang="0">
                    <a:pos x="132" y="185"/>
                  </a:cxn>
                  <a:cxn ang="0">
                    <a:pos x="95" y="192"/>
                  </a:cxn>
                  <a:cxn ang="0">
                    <a:pos x="58" y="184"/>
                  </a:cxn>
                  <a:cxn ang="0">
                    <a:pos x="28" y="163"/>
                  </a:cxn>
                  <a:cxn ang="0">
                    <a:pos x="8" y="132"/>
                  </a:cxn>
                  <a:cxn ang="0">
                    <a:pos x="1" y="95"/>
                  </a:cxn>
                  <a:cxn ang="0">
                    <a:pos x="9" y="58"/>
                  </a:cxn>
                  <a:cxn ang="0">
                    <a:pos x="30" y="28"/>
                  </a:cxn>
                  <a:cxn ang="0">
                    <a:pos x="61" y="8"/>
                  </a:cxn>
                  <a:cxn ang="0">
                    <a:pos x="98" y="1"/>
                  </a:cxn>
                  <a:cxn ang="0">
                    <a:pos x="135" y="9"/>
                  </a:cxn>
                  <a:cxn ang="0">
                    <a:pos x="165" y="30"/>
                  </a:cxn>
                  <a:cxn ang="0">
                    <a:pos x="185" y="61"/>
                  </a:cxn>
                  <a:cxn ang="0">
                    <a:pos x="170" y="64"/>
                  </a:cxn>
                  <a:cxn ang="0">
                    <a:pos x="152" y="39"/>
                  </a:cxn>
                  <a:cxn ang="0">
                    <a:pos x="126" y="22"/>
                  </a:cxn>
                  <a:cxn ang="0">
                    <a:pos x="95" y="16"/>
                  </a:cxn>
                  <a:cxn ang="0">
                    <a:pos x="64" y="23"/>
                  </a:cxn>
                  <a:cxn ang="0">
                    <a:pos x="39" y="41"/>
                  </a:cxn>
                  <a:cxn ang="0">
                    <a:pos x="22" y="67"/>
                  </a:cxn>
                  <a:cxn ang="0">
                    <a:pos x="16" y="98"/>
                  </a:cxn>
                  <a:cxn ang="0">
                    <a:pos x="23" y="129"/>
                  </a:cxn>
                  <a:cxn ang="0">
                    <a:pos x="41" y="154"/>
                  </a:cxn>
                  <a:cxn ang="0">
                    <a:pos x="67" y="171"/>
                  </a:cxn>
                  <a:cxn ang="0">
                    <a:pos x="98" y="177"/>
                  </a:cxn>
                  <a:cxn ang="0">
                    <a:pos x="129" y="170"/>
                  </a:cxn>
                  <a:cxn ang="0">
                    <a:pos x="154" y="152"/>
                  </a:cxn>
                  <a:cxn ang="0">
                    <a:pos x="171" y="126"/>
                  </a:cxn>
                  <a:cxn ang="0">
                    <a:pos x="177" y="95"/>
                  </a:cxn>
                  <a:cxn ang="0">
                    <a:pos x="170" y="64"/>
                  </a:cxn>
                </a:cxnLst>
                <a:rect l="0" t="0" r="r" b="b"/>
                <a:pathLst>
                  <a:path w="193" h="193">
                    <a:moveTo>
                      <a:pt x="192" y="95"/>
                    </a:moveTo>
                    <a:cubicBezTo>
                      <a:pt x="193" y="96"/>
                      <a:pt x="193" y="97"/>
                      <a:pt x="192" y="98"/>
                    </a:cubicBezTo>
                    <a:lnTo>
                      <a:pt x="185" y="132"/>
                    </a:lnTo>
                    <a:cubicBezTo>
                      <a:pt x="185" y="133"/>
                      <a:pt x="185" y="134"/>
                      <a:pt x="184" y="135"/>
                    </a:cubicBezTo>
                    <a:lnTo>
                      <a:pt x="165" y="163"/>
                    </a:lnTo>
                    <a:cubicBezTo>
                      <a:pt x="165" y="164"/>
                      <a:pt x="164" y="165"/>
                      <a:pt x="163" y="165"/>
                    </a:cubicBezTo>
                    <a:lnTo>
                      <a:pt x="135" y="184"/>
                    </a:lnTo>
                    <a:cubicBezTo>
                      <a:pt x="134" y="185"/>
                      <a:pt x="133" y="185"/>
                      <a:pt x="132" y="185"/>
                    </a:cubicBezTo>
                    <a:lnTo>
                      <a:pt x="98" y="192"/>
                    </a:lnTo>
                    <a:cubicBezTo>
                      <a:pt x="97" y="193"/>
                      <a:pt x="96" y="193"/>
                      <a:pt x="95" y="192"/>
                    </a:cubicBezTo>
                    <a:lnTo>
                      <a:pt x="61" y="185"/>
                    </a:lnTo>
                    <a:cubicBezTo>
                      <a:pt x="60" y="185"/>
                      <a:pt x="59" y="185"/>
                      <a:pt x="58" y="184"/>
                    </a:cubicBezTo>
                    <a:lnTo>
                      <a:pt x="30" y="165"/>
                    </a:lnTo>
                    <a:cubicBezTo>
                      <a:pt x="29" y="165"/>
                      <a:pt x="28" y="164"/>
                      <a:pt x="28" y="163"/>
                    </a:cubicBezTo>
                    <a:lnTo>
                      <a:pt x="9" y="135"/>
                    </a:lnTo>
                    <a:cubicBezTo>
                      <a:pt x="8" y="134"/>
                      <a:pt x="8" y="133"/>
                      <a:pt x="8" y="132"/>
                    </a:cubicBezTo>
                    <a:lnTo>
                      <a:pt x="1" y="98"/>
                    </a:lnTo>
                    <a:cubicBezTo>
                      <a:pt x="0" y="97"/>
                      <a:pt x="0" y="96"/>
                      <a:pt x="1" y="95"/>
                    </a:cubicBezTo>
                    <a:lnTo>
                      <a:pt x="8" y="61"/>
                    </a:lnTo>
                    <a:cubicBezTo>
                      <a:pt x="8" y="60"/>
                      <a:pt x="8" y="59"/>
                      <a:pt x="9" y="58"/>
                    </a:cubicBezTo>
                    <a:lnTo>
                      <a:pt x="28" y="30"/>
                    </a:lnTo>
                    <a:cubicBezTo>
                      <a:pt x="28" y="29"/>
                      <a:pt x="29" y="28"/>
                      <a:pt x="30" y="28"/>
                    </a:cubicBezTo>
                    <a:lnTo>
                      <a:pt x="58" y="9"/>
                    </a:lnTo>
                    <a:cubicBezTo>
                      <a:pt x="59" y="8"/>
                      <a:pt x="60" y="8"/>
                      <a:pt x="61" y="8"/>
                    </a:cubicBezTo>
                    <a:lnTo>
                      <a:pt x="95" y="1"/>
                    </a:lnTo>
                    <a:cubicBezTo>
                      <a:pt x="96" y="0"/>
                      <a:pt x="97" y="0"/>
                      <a:pt x="98" y="1"/>
                    </a:cubicBezTo>
                    <a:lnTo>
                      <a:pt x="132" y="8"/>
                    </a:lnTo>
                    <a:cubicBezTo>
                      <a:pt x="133" y="8"/>
                      <a:pt x="134" y="8"/>
                      <a:pt x="135" y="9"/>
                    </a:cubicBezTo>
                    <a:lnTo>
                      <a:pt x="163" y="28"/>
                    </a:lnTo>
                    <a:cubicBezTo>
                      <a:pt x="164" y="28"/>
                      <a:pt x="165" y="29"/>
                      <a:pt x="165" y="30"/>
                    </a:cubicBezTo>
                    <a:lnTo>
                      <a:pt x="184" y="58"/>
                    </a:lnTo>
                    <a:cubicBezTo>
                      <a:pt x="185" y="59"/>
                      <a:pt x="185" y="60"/>
                      <a:pt x="185" y="61"/>
                    </a:cubicBezTo>
                    <a:lnTo>
                      <a:pt x="192" y="95"/>
                    </a:lnTo>
                    <a:close/>
                    <a:moveTo>
                      <a:pt x="170" y="64"/>
                    </a:moveTo>
                    <a:lnTo>
                      <a:pt x="171" y="67"/>
                    </a:lnTo>
                    <a:lnTo>
                      <a:pt x="152" y="39"/>
                    </a:lnTo>
                    <a:lnTo>
                      <a:pt x="154" y="41"/>
                    </a:lnTo>
                    <a:lnTo>
                      <a:pt x="126" y="22"/>
                    </a:lnTo>
                    <a:lnTo>
                      <a:pt x="129" y="23"/>
                    </a:lnTo>
                    <a:lnTo>
                      <a:pt x="95" y="16"/>
                    </a:lnTo>
                    <a:lnTo>
                      <a:pt x="98" y="16"/>
                    </a:lnTo>
                    <a:lnTo>
                      <a:pt x="64" y="23"/>
                    </a:lnTo>
                    <a:lnTo>
                      <a:pt x="67" y="22"/>
                    </a:lnTo>
                    <a:lnTo>
                      <a:pt x="39" y="41"/>
                    </a:lnTo>
                    <a:lnTo>
                      <a:pt x="41" y="39"/>
                    </a:lnTo>
                    <a:lnTo>
                      <a:pt x="22" y="67"/>
                    </a:lnTo>
                    <a:lnTo>
                      <a:pt x="23" y="64"/>
                    </a:lnTo>
                    <a:lnTo>
                      <a:pt x="16" y="98"/>
                    </a:lnTo>
                    <a:lnTo>
                      <a:pt x="16" y="95"/>
                    </a:lnTo>
                    <a:lnTo>
                      <a:pt x="23" y="129"/>
                    </a:lnTo>
                    <a:lnTo>
                      <a:pt x="22" y="126"/>
                    </a:lnTo>
                    <a:lnTo>
                      <a:pt x="41" y="154"/>
                    </a:lnTo>
                    <a:lnTo>
                      <a:pt x="39" y="152"/>
                    </a:lnTo>
                    <a:lnTo>
                      <a:pt x="67" y="171"/>
                    </a:lnTo>
                    <a:lnTo>
                      <a:pt x="64" y="170"/>
                    </a:lnTo>
                    <a:lnTo>
                      <a:pt x="98" y="177"/>
                    </a:lnTo>
                    <a:lnTo>
                      <a:pt x="95" y="177"/>
                    </a:lnTo>
                    <a:lnTo>
                      <a:pt x="129" y="170"/>
                    </a:lnTo>
                    <a:lnTo>
                      <a:pt x="126" y="171"/>
                    </a:lnTo>
                    <a:lnTo>
                      <a:pt x="154" y="152"/>
                    </a:lnTo>
                    <a:lnTo>
                      <a:pt x="152" y="154"/>
                    </a:lnTo>
                    <a:lnTo>
                      <a:pt x="171" y="126"/>
                    </a:lnTo>
                    <a:lnTo>
                      <a:pt x="170" y="129"/>
                    </a:lnTo>
                    <a:lnTo>
                      <a:pt x="177" y="95"/>
                    </a:lnTo>
                    <a:lnTo>
                      <a:pt x="177" y="98"/>
                    </a:lnTo>
                    <a:lnTo>
                      <a:pt x="170" y="64"/>
                    </a:lnTo>
                    <a:close/>
                  </a:path>
                </a:pathLst>
              </a:custGeom>
              <a:solidFill>
                <a:srgbClr val="FF0000"/>
              </a:solidFill>
              <a:ln w="6"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s-CL"/>
              </a:p>
            </p:txBody>
          </p:sp>
          <p:sp>
            <p:nvSpPr>
              <p:cNvPr id="717" name="Rectangle 542"/>
              <p:cNvSpPr>
                <a:spLocks noChangeArrowheads="1"/>
              </p:cNvSpPr>
              <p:nvPr/>
            </p:nvSpPr>
            <p:spPr bwMode="auto">
              <a:xfrm>
                <a:off x="5130" y="2275"/>
                <a:ext cx="6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Arial" pitchFamily="34" charset="0"/>
                  </a:rPr>
                  <a:t>-</a:t>
                </a:r>
                <a:endParaRPr kumimoji="0" lang="es-CL" sz="1800" b="0" i="0" u="none" strike="noStrike" cap="none" normalizeH="0" baseline="0" smtClean="0">
                  <a:ln>
                    <a:noFill/>
                  </a:ln>
                  <a:solidFill>
                    <a:schemeClr val="tx1"/>
                  </a:solidFill>
                  <a:effectLst/>
                  <a:latin typeface="Arial" pitchFamily="34" charset="0"/>
                </a:endParaRPr>
              </a:p>
            </p:txBody>
          </p:sp>
          <p:sp>
            <p:nvSpPr>
              <p:cNvPr id="718" name="Rectangle 543"/>
              <p:cNvSpPr>
                <a:spLocks noChangeArrowheads="1"/>
              </p:cNvSpPr>
              <p:nvPr/>
            </p:nvSpPr>
            <p:spPr bwMode="auto">
              <a:xfrm>
                <a:off x="5154" y="2275"/>
                <a:ext cx="22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Arial" pitchFamily="34" charset="0"/>
                  </a:rPr>
                  <a:t>1.000</a:t>
                </a:r>
                <a:endParaRPr kumimoji="0" lang="es-CL" sz="1800" b="0" i="0" u="none" strike="noStrike" cap="none" normalizeH="0" baseline="0" smtClean="0">
                  <a:ln>
                    <a:noFill/>
                  </a:ln>
                  <a:solidFill>
                    <a:schemeClr val="tx1"/>
                  </a:solidFill>
                  <a:effectLst/>
                  <a:latin typeface="Arial" pitchFamily="34" charset="0"/>
                </a:endParaRPr>
              </a:p>
            </p:txBody>
          </p:sp>
          <p:sp>
            <p:nvSpPr>
              <p:cNvPr id="719" name="Rectangle 544"/>
              <p:cNvSpPr>
                <a:spLocks noChangeArrowheads="1"/>
              </p:cNvSpPr>
              <p:nvPr/>
            </p:nvSpPr>
            <p:spPr bwMode="auto">
              <a:xfrm>
                <a:off x="5127" y="2013"/>
                <a:ext cx="6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Arial" pitchFamily="34" charset="0"/>
                  </a:rPr>
                  <a:t>-</a:t>
                </a:r>
                <a:endParaRPr kumimoji="0" lang="es-CL" sz="1800" b="0" i="0" u="none" strike="noStrike" cap="none" normalizeH="0" baseline="0" smtClean="0">
                  <a:ln>
                    <a:noFill/>
                  </a:ln>
                  <a:solidFill>
                    <a:schemeClr val="tx1"/>
                  </a:solidFill>
                  <a:effectLst/>
                  <a:latin typeface="Arial" pitchFamily="34" charset="0"/>
                </a:endParaRPr>
              </a:p>
            </p:txBody>
          </p:sp>
          <p:sp>
            <p:nvSpPr>
              <p:cNvPr id="720" name="Rectangle 545"/>
              <p:cNvSpPr>
                <a:spLocks noChangeArrowheads="1"/>
              </p:cNvSpPr>
              <p:nvPr/>
            </p:nvSpPr>
            <p:spPr bwMode="auto">
              <a:xfrm>
                <a:off x="5151" y="2013"/>
                <a:ext cx="16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Arial" pitchFamily="34" charset="0"/>
                  </a:rPr>
                  <a:t>600</a:t>
                </a:r>
                <a:endParaRPr kumimoji="0" lang="es-CL" sz="1800" b="0" i="0" u="none" strike="noStrike" cap="none" normalizeH="0" baseline="0" smtClean="0">
                  <a:ln>
                    <a:noFill/>
                  </a:ln>
                  <a:solidFill>
                    <a:schemeClr val="tx1"/>
                  </a:solidFill>
                  <a:effectLst/>
                  <a:latin typeface="Arial" pitchFamily="34" charset="0"/>
                </a:endParaRPr>
              </a:p>
            </p:txBody>
          </p:sp>
          <p:sp>
            <p:nvSpPr>
              <p:cNvPr id="721" name="Rectangle 546"/>
              <p:cNvSpPr>
                <a:spLocks noChangeArrowheads="1"/>
              </p:cNvSpPr>
              <p:nvPr/>
            </p:nvSpPr>
            <p:spPr bwMode="auto">
              <a:xfrm>
                <a:off x="5127" y="1752"/>
                <a:ext cx="6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Arial" pitchFamily="34" charset="0"/>
                  </a:rPr>
                  <a:t>-</a:t>
                </a:r>
                <a:endParaRPr kumimoji="0" lang="es-CL" sz="1800" b="0" i="0" u="none" strike="noStrike" cap="none" normalizeH="0" baseline="0" smtClean="0">
                  <a:ln>
                    <a:noFill/>
                  </a:ln>
                  <a:solidFill>
                    <a:schemeClr val="tx1"/>
                  </a:solidFill>
                  <a:effectLst/>
                  <a:latin typeface="Arial" pitchFamily="34" charset="0"/>
                </a:endParaRPr>
              </a:p>
            </p:txBody>
          </p:sp>
          <p:sp>
            <p:nvSpPr>
              <p:cNvPr id="722" name="Rectangle 547"/>
              <p:cNvSpPr>
                <a:spLocks noChangeArrowheads="1"/>
              </p:cNvSpPr>
              <p:nvPr/>
            </p:nvSpPr>
            <p:spPr bwMode="auto">
              <a:xfrm>
                <a:off x="5151" y="1752"/>
                <a:ext cx="16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Arial" pitchFamily="34" charset="0"/>
                  </a:rPr>
                  <a:t>200</a:t>
                </a:r>
                <a:endParaRPr kumimoji="0" lang="es-CL" sz="1800" b="0" i="0" u="none" strike="noStrike" cap="none" normalizeH="0" baseline="0" smtClean="0">
                  <a:ln>
                    <a:noFill/>
                  </a:ln>
                  <a:solidFill>
                    <a:schemeClr val="tx1"/>
                  </a:solidFill>
                  <a:effectLst/>
                  <a:latin typeface="Arial" pitchFamily="34" charset="0"/>
                </a:endParaRPr>
              </a:p>
            </p:txBody>
          </p:sp>
          <p:sp>
            <p:nvSpPr>
              <p:cNvPr id="723" name="Rectangle 548"/>
              <p:cNvSpPr>
                <a:spLocks noChangeArrowheads="1"/>
              </p:cNvSpPr>
              <p:nvPr/>
            </p:nvSpPr>
            <p:spPr bwMode="auto">
              <a:xfrm>
                <a:off x="5126" y="1490"/>
                <a:ext cx="16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Arial" pitchFamily="34" charset="0"/>
                  </a:rPr>
                  <a:t>200</a:t>
                </a:r>
                <a:endParaRPr kumimoji="0" lang="es-CL" sz="1800" b="0" i="0" u="none" strike="noStrike" cap="none" normalizeH="0" baseline="0" smtClean="0">
                  <a:ln>
                    <a:noFill/>
                  </a:ln>
                  <a:solidFill>
                    <a:schemeClr val="tx1"/>
                  </a:solidFill>
                  <a:effectLst/>
                  <a:latin typeface="Arial" pitchFamily="34" charset="0"/>
                </a:endParaRPr>
              </a:p>
            </p:txBody>
          </p:sp>
          <p:sp>
            <p:nvSpPr>
              <p:cNvPr id="724" name="Rectangle 549"/>
              <p:cNvSpPr>
                <a:spLocks noChangeArrowheads="1"/>
              </p:cNvSpPr>
              <p:nvPr/>
            </p:nvSpPr>
            <p:spPr bwMode="auto">
              <a:xfrm>
                <a:off x="5126" y="1228"/>
                <a:ext cx="16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Arial" pitchFamily="34" charset="0"/>
                  </a:rPr>
                  <a:t>600</a:t>
                </a:r>
                <a:endParaRPr kumimoji="0" lang="es-CL" sz="1800" b="0" i="0" u="none" strike="noStrike" cap="none" normalizeH="0" baseline="0" smtClean="0">
                  <a:ln>
                    <a:noFill/>
                  </a:ln>
                  <a:solidFill>
                    <a:schemeClr val="tx1"/>
                  </a:solidFill>
                  <a:effectLst/>
                  <a:latin typeface="Arial" pitchFamily="34" charset="0"/>
                </a:endParaRPr>
              </a:p>
            </p:txBody>
          </p:sp>
          <p:sp>
            <p:nvSpPr>
              <p:cNvPr id="725" name="Rectangle 550"/>
              <p:cNvSpPr>
                <a:spLocks noChangeArrowheads="1"/>
              </p:cNvSpPr>
              <p:nvPr/>
            </p:nvSpPr>
            <p:spPr bwMode="auto">
              <a:xfrm>
                <a:off x="5129" y="967"/>
                <a:ext cx="22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Arial" pitchFamily="34" charset="0"/>
                  </a:rPr>
                  <a:t>1.000</a:t>
                </a:r>
                <a:endParaRPr kumimoji="0" lang="es-CL" sz="1800" b="0" i="0" u="none" strike="noStrike" cap="none" normalizeH="0" baseline="0" smtClean="0">
                  <a:ln>
                    <a:noFill/>
                  </a:ln>
                  <a:solidFill>
                    <a:schemeClr val="tx1"/>
                  </a:solidFill>
                  <a:effectLst/>
                  <a:latin typeface="Arial" pitchFamily="34" charset="0"/>
                </a:endParaRPr>
              </a:p>
            </p:txBody>
          </p:sp>
          <p:sp>
            <p:nvSpPr>
              <p:cNvPr id="726" name="Rectangle 551"/>
              <p:cNvSpPr>
                <a:spLocks noChangeArrowheads="1"/>
              </p:cNvSpPr>
              <p:nvPr/>
            </p:nvSpPr>
            <p:spPr bwMode="auto">
              <a:xfrm>
                <a:off x="423" y="2172"/>
                <a:ext cx="27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Arial" pitchFamily="34" charset="0"/>
                  </a:rPr>
                  <a:t>10.000</a:t>
                </a:r>
                <a:endParaRPr kumimoji="0" lang="es-CL" sz="1800" b="0" i="0" u="none" strike="noStrike" cap="none" normalizeH="0" baseline="0" smtClean="0">
                  <a:ln>
                    <a:noFill/>
                  </a:ln>
                  <a:solidFill>
                    <a:schemeClr val="tx1"/>
                  </a:solidFill>
                  <a:effectLst/>
                  <a:latin typeface="Arial" pitchFamily="34" charset="0"/>
                </a:endParaRPr>
              </a:p>
            </p:txBody>
          </p:sp>
          <p:sp>
            <p:nvSpPr>
              <p:cNvPr id="727" name="Rectangle 552"/>
              <p:cNvSpPr>
                <a:spLocks noChangeArrowheads="1"/>
              </p:cNvSpPr>
              <p:nvPr/>
            </p:nvSpPr>
            <p:spPr bwMode="auto">
              <a:xfrm>
                <a:off x="423" y="1934"/>
                <a:ext cx="27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Arial" pitchFamily="34" charset="0"/>
                  </a:rPr>
                  <a:t>12.000</a:t>
                </a:r>
                <a:endParaRPr kumimoji="0" lang="es-CL" sz="1800" b="0" i="0" u="none" strike="noStrike" cap="none" normalizeH="0" baseline="0" smtClean="0">
                  <a:ln>
                    <a:noFill/>
                  </a:ln>
                  <a:solidFill>
                    <a:schemeClr val="tx1"/>
                  </a:solidFill>
                  <a:effectLst/>
                  <a:latin typeface="Arial" pitchFamily="34" charset="0"/>
                </a:endParaRPr>
              </a:p>
            </p:txBody>
          </p:sp>
          <p:sp>
            <p:nvSpPr>
              <p:cNvPr id="728" name="Rectangle 553"/>
              <p:cNvSpPr>
                <a:spLocks noChangeArrowheads="1"/>
              </p:cNvSpPr>
              <p:nvPr/>
            </p:nvSpPr>
            <p:spPr bwMode="auto">
              <a:xfrm>
                <a:off x="423" y="1696"/>
                <a:ext cx="27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Arial" pitchFamily="34" charset="0"/>
                  </a:rPr>
                  <a:t>14.000</a:t>
                </a:r>
                <a:endParaRPr kumimoji="0" lang="es-CL" sz="1800" b="0" i="0" u="none" strike="noStrike" cap="none" normalizeH="0" baseline="0" smtClean="0">
                  <a:ln>
                    <a:noFill/>
                  </a:ln>
                  <a:solidFill>
                    <a:schemeClr val="tx1"/>
                  </a:solidFill>
                  <a:effectLst/>
                  <a:latin typeface="Arial" pitchFamily="34" charset="0"/>
                </a:endParaRPr>
              </a:p>
            </p:txBody>
          </p:sp>
          <p:sp>
            <p:nvSpPr>
              <p:cNvPr id="729" name="Rectangle 554"/>
              <p:cNvSpPr>
                <a:spLocks noChangeArrowheads="1"/>
              </p:cNvSpPr>
              <p:nvPr/>
            </p:nvSpPr>
            <p:spPr bwMode="auto">
              <a:xfrm>
                <a:off x="423" y="1458"/>
                <a:ext cx="27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Arial" pitchFamily="34" charset="0"/>
                  </a:rPr>
                  <a:t>16.000</a:t>
                </a:r>
                <a:endParaRPr kumimoji="0" lang="es-CL" sz="1800" b="0" i="0" u="none" strike="noStrike" cap="none" normalizeH="0" baseline="0" smtClean="0">
                  <a:ln>
                    <a:noFill/>
                  </a:ln>
                  <a:solidFill>
                    <a:schemeClr val="tx1"/>
                  </a:solidFill>
                  <a:effectLst/>
                  <a:latin typeface="Arial" pitchFamily="34" charset="0"/>
                </a:endParaRPr>
              </a:p>
            </p:txBody>
          </p:sp>
          <p:sp>
            <p:nvSpPr>
              <p:cNvPr id="730" name="Rectangle 555"/>
              <p:cNvSpPr>
                <a:spLocks noChangeArrowheads="1"/>
              </p:cNvSpPr>
              <p:nvPr/>
            </p:nvSpPr>
            <p:spPr bwMode="auto">
              <a:xfrm>
                <a:off x="423" y="1221"/>
                <a:ext cx="27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Arial" pitchFamily="34" charset="0"/>
                  </a:rPr>
                  <a:t>18.000</a:t>
                </a:r>
                <a:endParaRPr kumimoji="0" lang="es-CL" sz="1800" b="0" i="0" u="none" strike="noStrike" cap="none" normalizeH="0" baseline="0" smtClean="0">
                  <a:ln>
                    <a:noFill/>
                  </a:ln>
                  <a:solidFill>
                    <a:schemeClr val="tx1"/>
                  </a:solidFill>
                  <a:effectLst/>
                  <a:latin typeface="Arial" pitchFamily="34" charset="0"/>
                </a:endParaRPr>
              </a:p>
            </p:txBody>
          </p:sp>
          <p:sp>
            <p:nvSpPr>
              <p:cNvPr id="731" name="Rectangle 556"/>
              <p:cNvSpPr>
                <a:spLocks noChangeArrowheads="1"/>
              </p:cNvSpPr>
              <p:nvPr/>
            </p:nvSpPr>
            <p:spPr bwMode="auto">
              <a:xfrm>
                <a:off x="423" y="983"/>
                <a:ext cx="27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smtClean="0">
                    <a:ln>
                      <a:noFill/>
                    </a:ln>
                    <a:solidFill>
                      <a:srgbClr val="000000"/>
                    </a:solidFill>
                    <a:effectLst/>
                    <a:latin typeface="Arial" pitchFamily="34" charset="0"/>
                  </a:rPr>
                  <a:t>20.000</a:t>
                </a:r>
                <a:endParaRPr kumimoji="0" lang="es-CL" sz="1800" b="0" i="0" u="none" strike="noStrike" cap="none" normalizeH="0" baseline="0" dirty="0" smtClean="0">
                  <a:ln>
                    <a:noFill/>
                  </a:ln>
                  <a:solidFill>
                    <a:schemeClr val="tx1"/>
                  </a:solidFill>
                  <a:effectLst/>
                  <a:latin typeface="Arial" pitchFamily="34" charset="0"/>
                </a:endParaRPr>
              </a:p>
            </p:txBody>
          </p:sp>
          <p:sp>
            <p:nvSpPr>
              <p:cNvPr id="732" name="Rectangle 557"/>
              <p:cNvSpPr>
                <a:spLocks noChangeArrowheads="1"/>
              </p:cNvSpPr>
              <p:nvPr/>
            </p:nvSpPr>
            <p:spPr bwMode="auto">
              <a:xfrm>
                <a:off x="894" y="1684"/>
                <a:ext cx="21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Arial" pitchFamily="34" charset="0"/>
                  </a:rPr>
                  <a:t>2004</a:t>
                </a:r>
                <a:endParaRPr kumimoji="0" lang="es-CL" sz="1800" b="0" i="0" u="none" strike="noStrike" cap="none" normalizeH="0" baseline="0" smtClean="0">
                  <a:ln>
                    <a:noFill/>
                  </a:ln>
                  <a:solidFill>
                    <a:schemeClr val="tx1"/>
                  </a:solidFill>
                  <a:effectLst/>
                  <a:latin typeface="Arial" pitchFamily="34" charset="0"/>
                </a:endParaRPr>
              </a:p>
            </p:txBody>
          </p:sp>
          <p:sp>
            <p:nvSpPr>
              <p:cNvPr id="733" name="Rectangle 558"/>
              <p:cNvSpPr>
                <a:spLocks noChangeArrowheads="1"/>
              </p:cNvSpPr>
              <p:nvPr/>
            </p:nvSpPr>
            <p:spPr bwMode="auto">
              <a:xfrm>
                <a:off x="1374" y="1684"/>
                <a:ext cx="21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Arial" pitchFamily="34" charset="0"/>
                  </a:rPr>
                  <a:t>2005</a:t>
                </a:r>
                <a:endParaRPr kumimoji="0" lang="es-CL" sz="1800" b="0" i="0" u="none" strike="noStrike" cap="none" normalizeH="0" baseline="0" smtClean="0">
                  <a:ln>
                    <a:noFill/>
                  </a:ln>
                  <a:solidFill>
                    <a:schemeClr val="tx1"/>
                  </a:solidFill>
                  <a:effectLst/>
                  <a:latin typeface="Arial" pitchFamily="34" charset="0"/>
                </a:endParaRPr>
              </a:p>
            </p:txBody>
          </p:sp>
          <p:sp>
            <p:nvSpPr>
              <p:cNvPr id="734" name="Rectangle 559"/>
              <p:cNvSpPr>
                <a:spLocks noChangeArrowheads="1"/>
              </p:cNvSpPr>
              <p:nvPr/>
            </p:nvSpPr>
            <p:spPr bwMode="auto">
              <a:xfrm>
                <a:off x="1853" y="1684"/>
                <a:ext cx="21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Arial" pitchFamily="34" charset="0"/>
                  </a:rPr>
                  <a:t>2006</a:t>
                </a:r>
                <a:endParaRPr kumimoji="0" lang="es-CL" sz="1800" b="0" i="0" u="none" strike="noStrike" cap="none" normalizeH="0" baseline="0" smtClean="0">
                  <a:ln>
                    <a:noFill/>
                  </a:ln>
                  <a:solidFill>
                    <a:schemeClr val="tx1"/>
                  </a:solidFill>
                  <a:effectLst/>
                  <a:latin typeface="Arial" pitchFamily="34" charset="0"/>
                </a:endParaRPr>
              </a:p>
            </p:txBody>
          </p:sp>
          <p:sp>
            <p:nvSpPr>
              <p:cNvPr id="735" name="Rectangle 560"/>
              <p:cNvSpPr>
                <a:spLocks noChangeArrowheads="1"/>
              </p:cNvSpPr>
              <p:nvPr/>
            </p:nvSpPr>
            <p:spPr bwMode="auto">
              <a:xfrm>
                <a:off x="2333" y="1684"/>
                <a:ext cx="21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Arial" pitchFamily="34" charset="0"/>
                  </a:rPr>
                  <a:t>2007</a:t>
                </a:r>
                <a:endParaRPr kumimoji="0" lang="es-CL" sz="1800" b="0" i="0" u="none" strike="noStrike" cap="none" normalizeH="0" baseline="0" smtClean="0">
                  <a:ln>
                    <a:noFill/>
                  </a:ln>
                  <a:solidFill>
                    <a:schemeClr val="tx1"/>
                  </a:solidFill>
                  <a:effectLst/>
                  <a:latin typeface="Arial" pitchFamily="34" charset="0"/>
                </a:endParaRPr>
              </a:p>
            </p:txBody>
          </p:sp>
          <p:sp>
            <p:nvSpPr>
              <p:cNvPr id="736" name="Rectangle 561"/>
              <p:cNvSpPr>
                <a:spLocks noChangeArrowheads="1"/>
              </p:cNvSpPr>
              <p:nvPr/>
            </p:nvSpPr>
            <p:spPr bwMode="auto">
              <a:xfrm>
                <a:off x="2812" y="1684"/>
                <a:ext cx="21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Arial" pitchFamily="34" charset="0"/>
                  </a:rPr>
                  <a:t>2008</a:t>
                </a:r>
                <a:endParaRPr kumimoji="0" lang="es-CL" sz="1800" b="0" i="0" u="none" strike="noStrike" cap="none" normalizeH="0" baseline="0" smtClean="0">
                  <a:ln>
                    <a:noFill/>
                  </a:ln>
                  <a:solidFill>
                    <a:schemeClr val="tx1"/>
                  </a:solidFill>
                  <a:effectLst/>
                  <a:latin typeface="Arial" pitchFamily="34" charset="0"/>
                </a:endParaRPr>
              </a:p>
            </p:txBody>
          </p:sp>
          <p:sp>
            <p:nvSpPr>
              <p:cNvPr id="737" name="Rectangle 562"/>
              <p:cNvSpPr>
                <a:spLocks noChangeArrowheads="1"/>
              </p:cNvSpPr>
              <p:nvPr/>
            </p:nvSpPr>
            <p:spPr bwMode="auto">
              <a:xfrm>
                <a:off x="3292" y="1684"/>
                <a:ext cx="21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Arial" pitchFamily="34" charset="0"/>
                  </a:rPr>
                  <a:t>2009</a:t>
                </a:r>
                <a:endParaRPr kumimoji="0" lang="es-CL" sz="1800" b="0" i="0" u="none" strike="noStrike" cap="none" normalizeH="0" baseline="0" smtClean="0">
                  <a:ln>
                    <a:noFill/>
                  </a:ln>
                  <a:solidFill>
                    <a:schemeClr val="tx1"/>
                  </a:solidFill>
                  <a:effectLst/>
                  <a:latin typeface="Arial" pitchFamily="34" charset="0"/>
                </a:endParaRPr>
              </a:p>
            </p:txBody>
          </p:sp>
          <p:sp>
            <p:nvSpPr>
              <p:cNvPr id="738" name="Rectangle 563"/>
              <p:cNvSpPr>
                <a:spLocks noChangeArrowheads="1"/>
              </p:cNvSpPr>
              <p:nvPr/>
            </p:nvSpPr>
            <p:spPr bwMode="auto">
              <a:xfrm>
                <a:off x="3771" y="1684"/>
                <a:ext cx="21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smtClean="0">
                    <a:ln>
                      <a:noFill/>
                    </a:ln>
                    <a:solidFill>
                      <a:srgbClr val="000000"/>
                    </a:solidFill>
                    <a:effectLst/>
                    <a:latin typeface="Arial" pitchFamily="34" charset="0"/>
                  </a:rPr>
                  <a:t>2010</a:t>
                </a:r>
                <a:endParaRPr kumimoji="0" lang="es-CL" sz="1800" b="0" i="0" u="none" strike="noStrike" cap="none" normalizeH="0" baseline="0" smtClean="0">
                  <a:ln>
                    <a:noFill/>
                  </a:ln>
                  <a:solidFill>
                    <a:schemeClr val="tx1"/>
                  </a:solidFill>
                  <a:effectLst/>
                  <a:latin typeface="Arial" pitchFamily="34" charset="0"/>
                </a:endParaRPr>
              </a:p>
            </p:txBody>
          </p:sp>
          <p:sp>
            <p:nvSpPr>
              <p:cNvPr id="739" name="Rectangle 564"/>
              <p:cNvSpPr>
                <a:spLocks noChangeArrowheads="1"/>
              </p:cNvSpPr>
              <p:nvPr/>
            </p:nvSpPr>
            <p:spPr bwMode="auto">
              <a:xfrm>
                <a:off x="4197" y="1684"/>
                <a:ext cx="30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smtClean="0">
                    <a:ln>
                      <a:noFill/>
                    </a:ln>
                    <a:solidFill>
                      <a:srgbClr val="000000"/>
                    </a:solidFill>
                    <a:effectLst/>
                    <a:latin typeface="Arial" pitchFamily="34" charset="0"/>
                  </a:rPr>
                  <a:t>2011 (f)</a:t>
                </a:r>
                <a:endParaRPr kumimoji="0" lang="es-CL" sz="1800" b="0" i="0" u="none" strike="noStrike" cap="none" normalizeH="0" baseline="0" dirty="0" smtClean="0">
                  <a:ln>
                    <a:noFill/>
                  </a:ln>
                  <a:solidFill>
                    <a:schemeClr val="tx1"/>
                  </a:solidFill>
                  <a:effectLst/>
                  <a:latin typeface="Arial" pitchFamily="34" charset="0"/>
                </a:endParaRPr>
              </a:p>
            </p:txBody>
          </p:sp>
          <p:sp>
            <p:nvSpPr>
              <p:cNvPr id="740" name="Rectangle 565"/>
              <p:cNvSpPr>
                <a:spLocks noChangeArrowheads="1"/>
              </p:cNvSpPr>
              <p:nvPr/>
            </p:nvSpPr>
            <p:spPr bwMode="auto">
              <a:xfrm>
                <a:off x="4676" y="1684"/>
                <a:ext cx="30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smtClean="0">
                    <a:ln>
                      <a:noFill/>
                    </a:ln>
                    <a:solidFill>
                      <a:srgbClr val="000000"/>
                    </a:solidFill>
                    <a:effectLst/>
                    <a:latin typeface="Arial" pitchFamily="34" charset="0"/>
                  </a:rPr>
                  <a:t>2012 (f)</a:t>
                </a:r>
                <a:endParaRPr kumimoji="0" lang="es-CL" sz="1800" b="0" i="0" u="none" strike="noStrike" cap="none" normalizeH="0" baseline="0" dirty="0" smtClean="0">
                  <a:ln>
                    <a:noFill/>
                  </a:ln>
                  <a:solidFill>
                    <a:schemeClr val="tx1"/>
                  </a:solidFill>
                  <a:effectLst/>
                  <a:latin typeface="Arial" pitchFamily="34" charset="0"/>
                </a:endParaRPr>
              </a:p>
            </p:txBody>
          </p:sp>
        </p:grpSp>
      </p:grpSp>
      <p:sp>
        <p:nvSpPr>
          <p:cNvPr id="8195" name="Text Box 2"/>
          <p:cNvSpPr txBox="1">
            <a:spLocks noChangeArrowheads="1"/>
          </p:cNvSpPr>
          <p:nvPr/>
        </p:nvSpPr>
        <p:spPr bwMode="auto">
          <a:xfrm>
            <a:off x="0" y="0"/>
            <a:ext cx="9144000" cy="727075"/>
          </a:xfrm>
          <a:prstGeom prst="rect">
            <a:avLst/>
          </a:prstGeom>
          <a:blipFill dpi="0" rotWithShape="1">
            <a:blip r:embed="rId3" cstate="print"/>
            <a:srcRect/>
            <a:tile tx="0" ty="0" sx="100000" sy="100000" flip="none" algn="tl"/>
          </a:blipFill>
          <a:ln w="9525" algn="ctr">
            <a:noFill/>
            <a:miter lim="800000"/>
            <a:headEnd/>
            <a:tailEnd/>
          </a:ln>
        </p:spPr>
        <p:txBody>
          <a:bodyPr/>
          <a:lstStyle/>
          <a:p>
            <a:r>
              <a:rPr lang="en-US" sz="2400" b="1" dirty="0">
                <a:solidFill>
                  <a:schemeClr val="bg1"/>
                </a:solidFill>
              </a:rPr>
              <a:t>Consensus about Future Copper Deficit</a:t>
            </a:r>
          </a:p>
        </p:txBody>
      </p:sp>
      <p:sp>
        <p:nvSpPr>
          <p:cNvPr id="8196" name="Text Box 3"/>
          <p:cNvSpPr txBox="1">
            <a:spLocks noChangeArrowheads="1"/>
          </p:cNvSpPr>
          <p:nvPr/>
        </p:nvSpPr>
        <p:spPr bwMode="auto">
          <a:xfrm>
            <a:off x="300263" y="867208"/>
            <a:ext cx="1584325" cy="274637"/>
          </a:xfrm>
          <a:prstGeom prst="rect">
            <a:avLst/>
          </a:prstGeom>
          <a:noFill/>
          <a:ln w="9525">
            <a:noFill/>
            <a:miter lim="800000"/>
            <a:headEnd/>
            <a:tailEnd/>
          </a:ln>
        </p:spPr>
        <p:txBody>
          <a:bodyPr>
            <a:spAutoFit/>
          </a:bodyPr>
          <a:lstStyle/>
          <a:p>
            <a:pPr>
              <a:spcBef>
                <a:spcPct val="50000"/>
              </a:spcBef>
            </a:pPr>
            <a:r>
              <a:rPr lang="es-CL" sz="1200" b="1"/>
              <a:t>‘000 tonnes</a:t>
            </a:r>
          </a:p>
        </p:txBody>
      </p:sp>
      <p:graphicFrame>
        <p:nvGraphicFramePr>
          <p:cNvPr id="8194" name="Object 2"/>
          <p:cNvGraphicFramePr>
            <a:graphicFrameLocks noChangeAspect="1"/>
          </p:cNvGraphicFramePr>
          <p:nvPr/>
        </p:nvGraphicFramePr>
        <p:xfrm>
          <a:off x="268288" y="516625"/>
          <a:ext cx="8693150" cy="2571750"/>
        </p:xfrm>
        <a:graphic>
          <a:graphicData uri="http://schemas.openxmlformats.org/presentationml/2006/ole">
            <p:oleObj spid="_x0000_s179202" name="Worksheet" r:id="rId4" imgW="10086832" imgH="3047952" progId="Excel.Sheet.8">
              <p:embed/>
            </p:oleObj>
          </a:graphicData>
        </a:graphic>
      </p:graphicFrame>
      <p:sp>
        <p:nvSpPr>
          <p:cNvPr id="8197" name="Text Box 5"/>
          <p:cNvSpPr txBox="1">
            <a:spLocks noChangeArrowheads="1"/>
          </p:cNvSpPr>
          <p:nvPr/>
        </p:nvSpPr>
        <p:spPr bwMode="auto">
          <a:xfrm>
            <a:off x="332659" y="5800482"/>
            <a:ext cx="8936037" cy="338554"/>
          </a:xfrm>
          <a:prstGeom prst="rect">
            <a:avLst/>
          </a:prstGeom>
          <a:noFill/>
          <a:ln w="9525">
            <a:noFill/>
            <a:miter lim="800000"/>
            <a:headEnd/>
            <a:tailEnd/>
          </a:ln>
        </p:spPr>
        <p:txBody>
          <a:bodyPr wrap="square">
            <a:spAutoFit/>
          </a:bodyPr>
          <a:lstStyle/>
          <a:p>
            <a:pPr eaLnBrk="0" hangingPunct="0"/>
            <a:r>
              <a:rPr lang="en-US" sz="800" dirty="0" smtClean="0"/>
              <a:t>Sources: CDEL</a:t>
            </a:r>
            <a:r>
              <a:rPr lang="en-US" sz="800" dirty="0"/>
              <a:t>: Codelco, December 2010 </a:t>
            </a:r>
            <a:r>
              <a:rPr lang="en-US" sz="800" dirty="0" smtClean="0"/>
              <a:t>;BME</a:t>
            </a:r>
            <a:r>
              <a:rPr lang="en-US" sz="800" dirty="0"/>
              <a:t>: </a:t>
            </a:r>
            <a:r>
              <a:rPr lang="en-US" sz="800" dirty="0" smtClean="0"/>
              <a:t>Bloomsbury, April 2011; BH</a:t>
            </a:r>
            <a:r>
              <a:rPr lang="en-US" sz="800" dirty="0"/>
              <a:t>: Brook </a:t>
            </a:r>
            <a:r>
              <a:rPr lang="en-US" sz="800" dirty="0" smtClean="0"/>
              <a:t>Hunt, April 2011; CRU</a:t>
            </a:r>
            <a:r>
              <a:rPr lang="en-US" sz="800" dirty="0"/>
              <a:t>,</a:t>
            </a:r>
            <a:r>
              <a:rPr lang="en-US" sz="800" dirty="0" smtClean="0"/>
              <a:t> April </a:t>
            </a:r>
            <a:r>
              <a:rPr lang="en-US" sz="800" dirty="0"/>
              <a:t>2011</a:t>
            </a:r>
          </a:p>
          <a:p>
            <a:pPr eaLnBrk="0" hangingPunct="0"/>
            <a:endParaRPr lang="en-US" sz="800" dirty="0"/>
          </a:p>
        </p:txBody>
      </p:sp>
      <p:sp>
        <p:nvSpPr>
          <p:cNvPr id="10" name="Text Box 6"/>
          <p:cNvSpPr txBox="1">
            <a:spLocks noChangeArrowheads="1"/>
          </p:cNvSpPr>
          <p:nvPr/>
        </p:nvSpPr>
        <p:spPr bwMode="auto">
          <a:xfrm>
            <a:off x="7959436" y="3222168"/>
            <a:ext cx="716477" cy="184666"/>
          </a:xfrm>
          <a:prstGeom prst="rect">
            <a:avLst/>
          </a:prstGeom>
          <a:solidFill>
            <a:schemeClr val="bg1"/>
          </a:solidFill>
          <a:ln w="9525">
            <a:noFill/>
            <a:miter lim="800000"/>
            <a:headEnd/>
            <a:tailEnd/>
          </a:ln>
        </p:spPr>
        <p:txBody>
          <a:bodyPr wrap="square">
            <a:spAutoFit/>
          </a:bodyPr>
          <a:lstStyle/>
          <a:p>
            <a:pPr>
              <a:lnSpc>
                <a:spcPct val="60000"/>
              </a:lnSpc>
              <a:spcBef>
                <a:spcPct val="50000"/>
              </a:spcBef>
            </a:pPr>
            <a:r>
              <a:rPr lang="en-US" sz="1000" b="1" dirty="0"/>
              <a:t>Balance</a:t>
            </a:r>
          </a:p>
        </p:txBody>
      </p:sp>
      <p:sp>
        <p:nvSpPr>
          <p:cNvPr id="11" name="Text Box 7"/>
          <p:cNvSpPr txBox="1">
            <a:spLocks noChangeArrowheads="1"/>
          </p:cNvSpPr>
          <p:nvPr/>
        </p:nvSpPr>
        <p:spPr bwMode="auto">
          <a:xfrm>
            <a:off x="566449" y="3231484"/>
            <a:ext cx="1978025" cy="214313"/>
          </a:xfrm>
          <a:prstGeom prst="rect">
            <a:avLst/>
          </a:prstGeom>
          <a:solidFill>
            <a:schemeClr val="bg1"/>
          </a:solidFill>
          <a:ln w="9525">
            <a:noFill/>
            <a:miter lim="800000"/>
            <a:headEnd/>
            <a:tailEnd/>
          </a:ln>
        </p:spPr>
        <p:txBody>
          <a:bodyPr>
            <a:spAutoFit/>
          </a:bodyPr>
          <a:lstStyle/>
          <a:p>
            <a:pPr>
              <a:lnSpc>
                <a:spcPct val="80000"/>
              </a:lnSpc>
              <a:spcBef>
                <a:spcPct val="50000"/>
              </a:spcBef>
            </a:pPr>
            <a:r>
              <a:rPr lang="en-US" sz="1000" b="1" dirty="0"/>
              <a:t>Production, Consumption</a:t>
            </a:r>
          </a:p>
        </p:txBody>
      </p:sp>
      <p:sp>
        <p:nvSpPr>
          <p:cNvPr id="12" name="Text Box 4"/>
          <p:cNvSpPr txBox="1">
            <a:spLocks noChangeArrowheads="1"/>
          </p:cNvSpPr>
          <p:nvPr/>
        </p:nvSpPr>
        <p:spPr bwMode="auto">
          <a:xfrm>
            <a:off x="1994085" y="4837209"/>
            <a:ext cx="969962" cy="304800"/>
          </a:xfrm>
          <a:prstGeom prst="rect">
            <a:avLst/>
          </a:prstGeom>
          <a:noFill/>
          <a:ln w="9525">
            <a:noFill/>
            <a:miter lim="800000"/>
            <a:headEnd/>
            <a:tailEnd/>
          </a:ln>
        </p:spPr>
        <p:txBody>
          <a:bodyPr>
            <a:spAutoFit/>
          </a:bodyPr>
          <a:lstStyle/>
          <a:p>
            <a:pPr algn="ctr">
              <a:spcBef>
                <a:spcPct val="50000"/>
              </a:spcBef>
            </a:pPr>
            <a:r>
              <a:rPr lang="en-US" sz="1400" b="1" dirty="0">
                <a:solidFill>
                  <a:srgbClr val="F6AA00"/>
                </a:solidFill>
              </a:rPr>
              <a:t>Balance</a:t>
            </a:r>
          </a:p>
        </p:txBody>
      </p:sp>
      <p:sp>
        <p:nvSpPr>
          <p:cNvPr id="13" name="Text Box 5"/>
          <p:cNvSpPr txBox="1">
            <a:spLocks noChangeArrowheads="1"/>
          </p:cNvSpPr>
          <p:nvPr/>
        </p:nvSpPr>
        <p:spPr bwMode="auto">
          <a:xfrm>
            <a:off x="1725045" y="3925173"/>
            <a:ext cx="1511300" cy="304800"/>
          </a:xfrm>
          <a:prstGeom prst="rect">
            <a:avLst/>
          </a:prstGeom>
          <a:noFill/>
          <a:ln w="9525">
            <a:noFill/>
            <a:miter lim="800000"/>
            <a:headEnd/>
            <a:tailEnd/>
          </a:ln>
        </p:spPr>
        <p:txBody>
          <a:bodyPr>
            <a:spAutoFit/>
          </a:bodyPr>
          <a:lstStyle/>
          <a:p>
            <a:pPr algn="ctr">
              <a:spcBef>
                <a:spcPct val="50000"/>
              </a:spcBef>
            </a:pPr>
            <a:r>
              <a:rPr lang="en-US" sz="1400" b="1" dirty="0">
                <a:solidFill>
                  <a:srgbClr val="FF0000"/>
                </a:solidFill>
              </a:rPr>
              <a:t>Consumption</a:t>
            </a:r>
          </a:p>
        </p:txBody>
      </p:sp>
      <p:sp>
        <p:nvSpPr>
          <p:cNvPr id="14" name="Text Box 6"/>
          <p:cNvSpPr txBox="1">
            <a:spLocks noChangeArrowheads="1"/>
          </p:cNvSpPr>
          <p:nvPr/>
        </p:nvSpPr>
        <p:spPr bwMode="auto">
          <a:xfrm>
            <a:off x="3750626" y="3679524"/>
            <a:ext cx="1511300" cy="304800"/>
          </a:xfrm>
          <a:prstGeom prst="rect">
            <a:avLst/>
          </a:prstGeom>
          <a:noFill/>
          <a:ln w="9525">
            <a:noFill/>
            <a:miter lim="800000"/>
            <a:headEnd/>
            <a:tailEnd/>
          </a:ln>
        </p:spPr>
        <p:txBody>
          <a:bodyPr>
            <a:spAutoFit/>
          </a:bodyPr>
          <a:lstStyle/>
          <a:p>
            <a:pPr algn="ctr">
              <a:spcBef>
                <a:spcPct val="50000"/>
              </a:spcBef>
            </a:pPr>
            <a:r>
              <a:rPr lang="en-US" sz="1400" b="1" dirty="0">
                <a:solidFill>
                  <a:srgbClr val="008000"/>
                </a:solidFill>
              </a:rPr>
              <a:t>Production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idx="4294967295"/>
          </p:nvPr>
        </p:nvSpPr>
        <p:spPr bwMode="auto">
          <a:xfrm>
            <a:off x="0" y="0"/>
            <a:ext cx="9144000" cy="737755"/>
          </a:xfrm>
          <a:prstGeom prst="rect">
            <a:avLst/>
          </a:prstGeom>
          <a:blipFill dpi="0" rotWithShape="1">
            <a:blip r:embed="rId3" cstate="print"/>
            <a:srcRect/>
            <a:tile tx="0" ty="0" sx="100000" sy="100000" flip="none" algn="tl"/>
          </a:blipFill>
          <a:ln w="9525" algn="ctr">
            <a:noFill/>
            <a:miter lim="800000"/>
            <a:headEnd/>
            <a:tailEnd/>
          </a:ln>
          <a:effectLst/>
        </p:spPr>
        <p:txBody>
          <a:bodyPr/>
          <a:lstStyle/>
          <a:p>
            <a:r>
              <a:rPr lang="en-US" sz="2400" kern="1200" dirty="0" smtClean="0">
                <a:solidFill>
                  <a:schemeClr val="bg1"/>
                </a:solidFill>
                <a:latin typeface="Calibri" pitchFamily="34" charset="0"/>
                <a:ea typeface="+mn-ea"/>
                <a:cs typeface="Arial" pitchFamily="34" charset="0"/>
              </a:rPr>
              <a:t>Positive Outlook for Copper Price</a:t>
            </a:r>
            <a:endParaRPr lang="es-ES" sz="2400" kern="1200" dirty="0">
              <a:solidFill>
                <a:schemeClr val="bg1"/>
              </a:solidFill>
              <a:latin typeface="Calibri" pitchFamily="34" charset="0"/>
              <a:ea typeface="+mn-ea"/>
              <a:cs typeface="Arial" pitchFamily="34" charset="0"/>
            </a:endParaRPr>
          </a:p>
        </p:txBody>
      </p:sp>
      <p:sp>
        <p:nvSpPr>
          <p:cNvPr id="229379" name="Rectangle 4"/>
          <p:cNvSpPr>
            <a:spLocks noChangeArrowheads="1"/>
          </p:cNvSpPr>
          <p:nvPr/>
        </p:nvSpPr>
        <p:spPr bwMode="auto">
          <a:xfrm>
            <a:off x="1282700" y="859991"/>
            <a:ext cx="2290499" cy="307777"/>
          </a:xfrm>
          <a:prstGeom prst="rect">
            <a:avLst/>
          </a:prstGeom>
          <a:noFill/>
          <a:ln w="9525">
            <a:noFill/>
            <a:miter lim="800000"/>
            <a:headEnd/>
            <a:tailEnd/>
          </a:ln>
        </p:spPr>
        <p:txBody>
          <a:bodyPr wrap="none">
            <a:spAutoFit/>
          </a:bodyPr>
          <a:lstStyle/>
          <a:p>
            <a:r>
              <a:rPr lang="es-ES" sz="1400" b="1" dirty="0" smtClean="0"/>
              <a:t>Price</a:t>
            </a:r>
            <a:r>
              <a:rPr lang="es-ES" sz="1400" dirty="0" smtClean="0"/>
              <a:t> </a:t>
            </a:r>
            <a:r>
              <a:rPr lang="es-ES" sz="1400" dirty="0"/>
              <a:t>(c/lb, </a:t>
            </a:r>
            <a:r>
              <a:rPr lang="es-ES" sz="1400" dirty="0" err="1" smtClean="0"/>
              <a:t>currency</a:t>
            </a:r>
            <a:r>
              <a:rPr lang="es-ES" sz="1400" dirty="0" smtClean="0"/>
              <a:t> </a:t>
            </a:r>
            <a:r>
              <a:rPr lang="es-ES" sz="1400" dirty="0"/>
              <a:t>2011)</a:t>
            </a:r>
          </a:p>
        </p:txBody>
      </p:sp>
      <p:graphicFrame>
        <p:nvGraphicFramePr>
          <p:cNvPr id="5" name="Group 352"/>
          <p:cNvGraphicFramePr>
            <a:graphicFrameLocks noGrp="1"/>
          </p:cNvGraphicFramePr>
          <p:nvPr/>
        </p:nvGraphicFramePr>
        <p:xfrm>
          <a:off x="1357290" y="1244135"/>
          <a:ext cx="6643735" cy="4470429"/>
        </p:xfrm>
        <a:graphic>
          <a:graphicData uri="http://schemas.openxmlformats.org/drawingml/2006/table">
            <a:tbl>
              <a:tblPr/>
              <a:tblGrid>
                <a:gridCol w="2629811"/>
                <a:gridCol w="830467"/>
                <a:gridCol w="830467"/>
                <a:gridCol w="830467"/>
                <a:gridCol w="761261"/>
                <a:gridCol w="761262"/>
              </a:tblGrid>
              <a:tr h="2460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FFFF"/>
                          </a:solidFill>
                          <a:effectLst/>
                          <a:latin typeface="Arial" charset="0"/>
                          <a:cs typeface="Arial" charset="0"/>
                        </a:rPr>
                        <a:t> </a:t>
                      </a:r>
                      <a:endParaRPr kumimoji="0" lang="es-ES" sz="1400" b="0" i="0" u="none" strike="noStrike" cap="none" normalizeH="0" baseline="0" dirty="0" smtClean="0">
                        <a:ln>
                          <a:noFill/>
                        </a:ln>
                        <a:solidFill>
                          <a:schemeClr val="tx1"/>
                        </a:solidFill>
                        <a:effectLst/>
                        <a:latin typeface="Arial" charset="0"/>
                      </a:endParaRPr>
                    </a:p>
                  </a:txBody>
                  <a:tcPr marL="90000" marR="90000" marT="0" marB="0" anchor="ctr" horzOverflow="overflow">
                    <a:lnL cap="flat">
                      <a:noFill/>
                    </a:lnL>
                    <a:lnR>
                      <a:noFill/>
                    </a:lnR>
                    <a:lnT cap="flat">
                      <a:noFill/>
                    </a:lnT>
                    <a:lnB>
                      <a:noFill/>
                    </a:lnB>
                    <a:lnTlToBr>
                      <a:noFill/>
                    </a:lnTlToBr>
                    <a:lnBlToTr>
                      <a:noFill/>
                    </a:lnBlToTr>
                    <a:solidFill>
                      <a:srgbClr val="80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FFFF"/>
                          </a:solidFill>
                          <a:effectLst/>
                          <a:latin typeface="Arial" charset="0"/>
                          <a:cs typeface="Arial" charset="0"/>
                        </a:rPr>
                        <a:t>2011</a:t>
                      </a:r>
                      <a:endParaRPr kumimoji="0" lang="es-ES" sz="1400" b="0" i="0" u="none" strike="noStrike" cap="none" normalizeH="0" baseline="0" dirty="0" smtClean="0">
                        <a:ln>
                          <a:noFill/>
                        </a:ln>
                        <a:solidFill>
                          <a:schemeClr val="tx1"/>
                        </a:solidFill>
                        <a:effectLst/>
                        <a:latin typeface="Arial" charset="0"/>
                      </a:endParaRPr>
                    </a:p>
                  </a:txBody>
                  <a:tcPr marL="90000" marR="90000" marT="0" marB="0" anchor="ctr" horzOverflow="overflow">
                    <a:lnL>
                      <a:noFill/>
                    </a:lnL>
                    <a:lnR>
                      <a:noFill/>
                    </a:lnR>
                    <a:lnT cap="flat">
                      <a:noFill/>
                    </a:lnT>
                    <a:lnB>
                      <a:noFill/>
                    </a:lnB>
                    <a:lnTlToBr>
                      <a:noFill/>
                    </a:lnTlToBr>
                    <a:lnBlToTr>
                      <a:noFill/>
                    </a:lnBlToTr>
                    <a:solidFill>
                      <a:srgbClr val="80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FFFF"/>
                          </a:solidFill>
                          <a:effectLst/>
                          <a:latin typeface="Arial" charset="0"/>
                          <a:cs typeface="Arial" charset="0"/>
                        </a:rPr>
                        <a:t>2012</a:t>
                      </a:r>
                      <a:endParaRPr kumimoji="0" lang="es-ES" sz="1400" b="0" i="0" u="none" strike="noStrike" cap="none" normalizeH="0" baseline="0" dirty="0" smtClean="0">
                        <a:ln>
                          <a:noFill/>
                        </a:ln>
                        <a:solidFill>
                          <a:schemeClr val="tx1"/>
                        </a:solidFill>
                        <a:effectLst/>
                        <a:latin typeface="Arial" charset="0"/>
                      </a:endParaRPr>
                    </a:p>
                  </a:txBody>
                  <a:tcPr marL="90000" marR="90000" marT="0" marB="0" anchor="ctr" horzOverflow="overflow">
                    <a:lnL>
                      <a:noFill/>
                    </a:lnL>
                    <a:lnR>
                      <a:noFill/>
                    </a:lnR>
                    <a:lnT cap="flat">
                      <a:noFill/>
                    </a:lnT>
                    <a:lnB>
                      <a:noFill/>
                    </a:lnB>
                    <a:lnTlToBr>
                      <a:noFill/>
                    </a:lnTlToBr>
                    <a:lnBlToTr>
                      <a:noFill/>
                    </a:lnBlToTr>
                    <a:solidFill>
                      <a:srgbClr val="80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FFFF"/>
                          </a:solidFill>
                          <a:effectLst/>
                          <a:latin typeface="Arial" charset="0"/>
                          <a:cs typeface="Arial" charset="0"/>
                        </a:rPr>
                        <a:t>2013</a:t>
                      </a:r>
                      <a:endParaRPr kumimoji="0" lang="es-ES" sz="1400" b="0" i="0" u="none" strike="noStrike" cap="none" normalizeH="0" baseline="0" dirty="0" smtClean="0">
                        <a:ln>
                          <a:noFill/>
                        </a:ln>
                        <a:solidFill>
                          <a:schemeClr val="tx1"/>
                        </a:solidFill>
                        <a:effectLst/>
                        <a:latin typeface="Arial" charset="0"/>
                      </a:endParaRPr>
                    </a:p>
                  </a:txBody>
                  <a:tcPr marL="90000" marR="90000" marT="0" marB="0" anchor="ctr" horzOverflow="overflow">
                    <a:lnL>
                      <a:noFill/>
                    </a:lnL>
                    <a:lnR>
                      <a:noFill/>
                    </a:lnR>
                    <a:lnT cap="flat">
                      <a:noFill/>
                    </a:lnT>
                    <a:lnB>
                      <a:noFill/>
                    </a:lnB>
                    <a:lnTlToBr>
                      <a:noFill/>
                    </a:lnTlToBr>
                    <a:lnBlToTr>
                      <a:noFill/>
                    </a:lnBlToTr>
                    <a:solidFill>
                      <a:srgbClr val="80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FFFF"/>
                          </a:solidFill>
                          <a:effectLst/>
                          <a:latin typeface="Arial" charset="0"/>
                          <a:cs typeface="Arial" charset="0"/>
                        </a:rPr>
                        <a:t>2014</a:t>
                      </a:r>
                      <a:endParaRPr kumimoji="0" lang="es-ES" sz="1400" b="0" i="0" u="none" strike="noStrike" cap="none" normalizeH="0" baseline="0" dirty="0" smtClean="0">
                        <a:ln>
                          <a:noFill/>
                        </a:ln>
                        <a:solidFill>
                          <a:schemeClr val="tx1"/>
                        </a:solidFill>
                        <a:effectLst/>
                        <a:latin typeface="Arial" charset="0"/>
                      </a:endParaRPr>
                    </a:p>
                  </a:txBody>
                  <a:tcPr marL="90000" marR="90000" marT="0" marB="0" anchor="ctr" horzOverflow="overflow">
                    <a:lnL>
                      <a:noFill/>
                    </a:lnL>
                    <a:lnR>
                      <a:noFill/>
                    </a:lnR>
                    <a:lnT cap="flat">
                      <a:noFill/>
                    </a:lnT>
                    <a:lnB>
                      <a:noFill/>
                    </a:lnB>
                    <a:lnTlToBr>
                      <a:noFill/>
                    </a:lnTlToBr>
                    <a:lnBlToTr>
                      <a:noFill/>
                    </a:lnBlToTr>
                    <a:solidFill>
                      <a:srgbClr val="80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FFFFFF"/>
                          </a:solidFill>
                          <a:effectLst/>
                          <a:latin typeface="Arial" charset="0"/>
                          <a:cs typeface="Arial" charset="0"/>
                        </a:rPr>
                        <a:t>2015</a:t>
                      </a:r>
                      <a:endParaRPr kumimoji="0" lang="es-ES" sz="1400" b="0" i="0" u="none" strike="noStrike" cap="none" normalizeH="0" baseline="0" smtClean="0">
                        <a:ln>
                          <a:noFill/>
                        </a:ln>
                        <a:solidFill>
                          <a:schemeClr val="tx1"/>
                        </a:solidFill>
                        <a:effectLst/>
                        <a:latin typeface="Arial" charset="0"/>
                      </a:endParaRPr>
                    </a:p>
                  </a:txBody>
                  <a:tcPr marL="90000" marR="90000" marT="0" marB="0" anchor="ctr" horzOverflow="overflow">
                    <a:lnL>
                      <a:noFill/>
                    </a:lnL>
                    <a:lnR cap="flat">
                      <a:noFill/>
                    </a:lnR>
                    <a:lnT cap="flat">
                      <a:noFill/>
                    </a:lnT>
                    <a:lnB>
                      <a:noFill/>
                    </a:lnB>
                    <a:lnTlToBr>
                      <a:noFill/>
                    </a:lnTlToBr>
                    <a:lnBlToTr>
                      <a:noFill/>
                    </a:lnBlToTr>
                    <a:solidFill>
                      <a:srgbClr val="800000"/>
                    </a:solidFill>
                  </a:tcPr>
                </a:tc>
              </a:tr>
              <a:tr h="2698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Bloomsbury</a:t>
                      </a:r>
                      <a:endParaRPr kumimoji="0" lang="es-ES" sz="1400" b="1" i="0" u="none" strike="noStrike" cap="none" normalizeH="0" baseline="0" smtClean="0">
                        <a:ln>
                          <a:noFill/>
                        </a:ln>
                        <a:solidFill>
                          <a:schemeClr val="tx1"/>
                        </a:solidFill>
                        <a:effectLst/>
                        <a:latin typeface="Arial" charset="0"/>
                      </a:endParaRPr>
                    </a:p>
                  </a:txBody>
                  <a:tcPr marL="90000" marR="90000" marT="0" marB="0"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444</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432</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endParaRPr kumimoji="0" lang="es-ES" sz="1400" b="0" i="0" u="none" strike="noStrike" cap="none" normalizeH="0" baseline="0" smtClean="0">
                        <a:ln>
                          <a:noFill/>
                        </a:ln>
                        <a:solidFill>
                          <a:schemeClr val="tx1"/>
                        </a:solidFill>
                        <a:effectLst/>
                        <a:latin typeface="Arial" charset="0"/>
                      </a:endParaRP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endParaRPr kumimoji="0" lang="es-ES" sz="1400" b="0" i="0" u="none" strike="noStrike" cap="none" normalizeH="0" baseline="0" smtClean="0">
                        <a:ln>
                          <a:noFill/>
                        </a:ln>
                        <a:solidFill>
                          <a:schemeClr val="tx1"/>
                        </a:solidFill>
                        <a:effectLst/>
                        <a:latin typeface="Arial" charset="0"/>
                      </a:endParaRP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endParaRPr kumimoji="0" lang="es-ES" sz="1400" b="0" i="0" u="none" strike="noStrike" cap="none" normalizeH="0" baseline="0" smtClean="0">
                        <a:ln>
                          <a:noFill/>
                        </a:ln>
                        <a:solidFill>
                          <a:schemeClr val="tx1"/>
                        </a:solidFill>
                        <a:effectLst/>
                        <a:latin typeface="Arial" charset="0"/>
                      </a:endParaRPr>
                    </a:p>
                  </a:txBody>
                  <a:tcPr marL="90000" marR="90000" marT="0" marB="0" anchor="ctr" horzOverflow="overflow">
                    <a:lnL>
                      <a:noFill/>
                    </a:lnL>
                    <a:lnR cap="flat">
                      <a:noFill/>
                    </a:lnR>
                    <a:lnT>
                      <a:noFill/>
                    </a:lnT>
                    <a:lnB>
                      <a:noFill/>
                    </a:lnB>
                    <a:lnTlToBr>
                      <a:noFill/>
                    </a:lnTlToBr>
                    <a:lnBlToTr>
                      <a:noFill/>
                    </a:lnBlToTr>
                    <a:noFill/>
                  </a:tcPr>
                </a:tc>
              </a:tr>
              <a:tr h="3286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Arial" charset="0"/>
                          <a:cs typeface="Arial" charset="0"/>
                        </a:rPr>
                        <a:t>Brook</a:t>
                      </a:r>
                      <a:r>
                        <a:rPr kumimoji="0" lang="es-ES" sz="1400" b="1" i="0" u="none" strike="noStrike" cap="none" normalizeH="0" baseline="0" dirty="0" smtClean="0">
                          <a:ln>
                            <a:noFill/>
                          </a:ln>
                          <a:solidFill>
                            <a:schemeClr val="tx1"/>
                          </a:solidFill>
                          <a:effectLst/>
                          <a:latin typeface="Arial" charset="0"/>
                          <a:cs typeface="Arial" charset="0"/>
                        </a:rPr>
                        <a:t> </a:t>
                      </a:r>
                      <a:r>
                        <a:rPr kumimoji="0" lang="es-ES" sz="1400" b="1" i="0" u="none" strike="noStrike" cap="none" normalizeH="0" baseline="0" dirty="0" err="1" smtClean="0">
                          <a:ln>
                            <a:noFill/>
                          </a:ln>
                          <a:solidFill>
                            <a:schemeClr val="tx1"/>
                          </a:solidFill>
                          <a:effectLst/>
                          <a:latin typeface="Arial" charset="0"/>
                          <a:cs typeface="Arial" charset="0"/>
                        </a:rPr>
                        <a:t>Hunt</a:t>
                      </a:r>
                      <a:endParaRPr kumimoji="0" lang="es-ES" sz="1400" b="1" i="0" u="none" strike="noStrike" cap="none" normalizeH="0" baseline="0" dirty="0" smtClean="0">
                        <a:ln>
                          <a:noFill/>
                        </a:ln>
                        <a:solidFill>
                          <a:schemeClr val="tx1"/>
                        </a:solidFill>
                        <a:effectLst/>
                        <a:latin typeface="Arial" charset="0"/>
                      </a:endParaRPr>
                    </a:p>
                  </a:txBody>
                  <a:tcPr marL="90000" marR="90000" marT="0" marB="0"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460</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451</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388</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293</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234</a:t>
                      </a:r>
                    </a:p>
                  </a:txBody>
                  <a:tcPr marL="90000" marR="90000" marT="0" marB="0" anchor="ctr" horzOverflow="overflow">
                    <a:lnL>
                      <a:noFill/>
                    </a:lnL>
                    <a:lnR cap="flat">
                      <a:noFill/>
                    </a:lnR>
                    <a:lnT>
                      <a:noFill/>
                    </a:lnT>
                    <a:lnB>
                      <a:noFill/>
                    </a:lnB>
                    <a:lnTlToBr>
                      <a:noFill/>
                    </a:lnTlToBr>
                    <a:lnBlToTr>
                      <a:noFill/>
                    </a:lnBlToTr>
                    <a:noFill/>
                  </a:tcPr>
                </a:tc>
              </a:tr>
              <a:tr h="330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cs typeface="Arial" charset="0"/>
                        </a:rPr>
                        <a:t>CRU</a:t>
                      </a:r>
                      <a:endParaRPr kumimoji="0" lang="es-ES" sz="1400" b="1" i="0" u="none" strike="noStrike" cap="none" normalizeH="0" baseline="0" dirty="0" smtClean="0">
                        <a:ln>
                          <a:noFill/>
                        </a:ln>
                        <a:solidFill>
                          <a:schemeClr val="tx1"/>
                        </a:solidFill>
                        <a:effectLst/>
                        <a:latin typeface="Arial" charset="0"/>
                      </a:endParaRPr>
                    </a:p>
                  </a:txBody>
                  <a:tcPr marL="90000" marR="90000" marT="0" marB="0"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456</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445</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406</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389</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398</a:t>
                      </a:r>
                    </a:p>
                  </a:txBody>
                  <a:tcPr marL="90000" marR="90000" marT="0" marB="0" anchor="ctr" horzOverflow="overflow">
                    <a:lnL>
                      <a:noFill/>
                    </a:lnL>
                    <a:lnR cap="flat">
                      <a:noFill/>
                    </a:lnR>
                    <a:lnT>
                      <a:noFill/>
                    </a:lnT>
                    <a:lnB>
                      <a:noFill/>
                    </a:lnB>
                    <a:lnTlToBr>
                      <a:noFill/>
                    </a:lnTlToBr>
                    <a:lnBlToTr>
                      <a:noFill/>
                    </a:lnBlToTr>
                    <a:noFill/>
                  </a:tcPr>
                </a:tc>
              </a:tr>
              <a:tr h="35877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Arial" charset="0"/>
                          <a:cs typeface="Arial" charset="0"/>
                        </a:rPr>
                        <a:t>Analysts</a:t>
                      </a:r>
                      <a:r>
                        <a:rPr kumimoji="0" lang="es-ES" sz="1400" b="1" i="0" u="none" strike="noStrike" cap="none" normalizeH="0" baseline="0" dirty="0" smtClean="0">
                          <a:ln>
                            <a:noFill/>
                          </a:ln>
                          <a:solidFill>
                            <a:schemeClr val="tx1"/>
                          </a:solidFill>
                          <a:effectLst/>
                          <a:latin typeface="Arial" charset="0"/>
                          <a:cs typeface="Arial" charset="0"/>
                        </a:rPr>
                        <a:t>' </a:t>
                      </a:r>
                      <a:r>
                        <a:rPr kumimoji="0" lang="es-ES" sz="1400" b="1" i="0" u="none" strike="noStrike" cap="none" normalizeH="0" baseline="0" dirty="0" err="1" smtClean="0">
                          <a:ln>
                            <a:noFill/>
                          </a:ln>
                          <a:solidFill>
                            <a:schemeClr val="tx1"/>
                          </a:solidFill>
                          <a:effectLst/>
                          <a:latin typeface="Arial" charset="0"/>
                          <a:cs typeface="Arial" charset="0"/>
                        </a:rPr>
                        <a:t>Average</a:t>
                      </a:r>
                      <a:endParaRPr kumimoji="0" lang="es-ES" sz="1400" b="1" i="0" u="none" strike="noStrike" cap="none" normalizeH="0" baseline="0" dirty="0" smtClean="0">
                        <a:ln>
                          <a:noFill/>
                        </a:ln>
                        <a:solidFill>
                          <a:schemeClr val="tx1"/>
                        </a:solidFill>
                        <a:effectLst/>
                        <a:latin typeface="Arial" charset="0"/>
                      </a:endParaRPr>
                    </a:p>
                  </a:txBody>
                  <a:tcPr marL="90000" marR="90000" marT="0" marB="0" anchor="ctr" horzOverflow="overflow">
                    <a:lnL cap="flat">
                      <a:noFill/>
                    </a:lnL>
                    <a:lnR>
                      <a:noFill/>
                    </a:lnR>
                    <a:lnT>
                      <a:noFill/>
                    </a:lnT>
                    <a:lnB>
                      <a:noFill/>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dirty="0" smtClean="0">
                          <a:ln>
                            <a:noFill/>
                          </a:ln>
                          <a:solidFill>
                            <a:schemeClr val="tx1"/>
                          </a:solidFill>
                          <a:effectLst/>
                          <a:latin typeface="Arial" charset="0"/>
                        </a:rPr>
                        <a:t>454</a:t>
                      </a:r>
                    </a:p>
                  </a:txBody>
                  <a:tcPr marL="90000" marR="90000" marT="0" marB="0" anchor="ctr" horzOverflow="overflow">
                    <a:lnL>
                      <a:noFill/>
                    </a:lnL>
                    <a:lnR>
                      <a:noFill/>
                    </a:lnR>
                    <a:lnT>
                      <a:noFill/>
                    </a:lnT>
                    <a:lnB>
                      <a:noFill/>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dirty="0" smtClean="0">
                          <a:ln>
                            <a:noFill/>
                          </a:ln>
                          <a:solidFill>
                            <a:schemeClr val="tx1"/>
                          </a:solidFill>
                          <a:effectLst/>
                          <a:latin typeface="Arial" charset="0"/>
                        </a:rPr>
                        <a:t>442</a:t>
                      </a:r>
                    </a:p>
                  </a:txBody>
                  <a:tcPr marL="90000" marR="90000" marT="0" marB="0" anchor="ctr" horzOverflow="overflow">
                    <a:lnL>
                      <a:noFill/>
                    </a:lnL>
                    <a:lnR>
                      <a:noFill/>
                    </a:lnR>
                    <a:lnT>
                      <a:noFill/>
                    </a:lnT>
                    <a:lnB>
                      <a:noFill/>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dirty="0" smtClean="0">
                          <a:ln>
                            <a:noFill/>
                          </a:ln>
                          <a:solidFill>
                            <a:schemeClr val="tx1"/>
                          </a:solidFill>
                          <a:effectLst/>
                          <a:latin typeface="Arial" charset="0"/>
                        </a:rPr>
                        <a:t>397</a:t>
                      </a:r>
                    </a:p>
                  </a:txBody>
                  <a:tcPr marL="90000" marR="90000" marT="0" marB="0" anchor="ctr" horzOverflow="overflow">
                    <a:lnL>
                      <a:noFill/>
                    </a:lnL>
                    <a:lnR>
                      <a:noFill/>
                    </a:lnR>
                    <a:lnT>
                      <a:noFill/>
                    </a:lnT>
                    <a:lnB>
                      <a:noFill/>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dirty="0" smtClean="0">
                          <a:ln>
                            <a:noFill/>
                          </a:ln>
                          <a:solidFill>
                            <a:schemeClr val="tx1"/>
                          </a:solidFill>
                          <a:effectLst/>
                          <a:latin typeface="Arial" charset="0"/>
                        </a:rPr>
                        <a:t>389</a:t>
                      </a:r>
                    </a:p>
                  </a:txBody>
                  <a:tcPr marL="90000" marR="90000" marT="0" marB="0" anchor="ctr" horzOverflow="overflow">
                    <a:lnL>
                      <a:noFill/>
                    </a:lnL>
                    <a:lnR>
                      <a:noFill/>
                    </a:lnR>
                    <a:lnT>
                      <a:noFill/>
                    </a:lnT>
                    <a:lnB>
                      <a:noFill/>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dirty="0" smtClean="0">
                          <a:ln>
                            <a:noFill/>
                          </a:ln>
                          <a:solidFill>
                            <a:schemeClr val="tx1"/>
                          </a:solidFill>
                          <a:effectLst/>
                          <a:latin typeface="Arial" charset="0"/>
                        </a:rPr>
                        <a:t>398</a:t>
                      </a:r>
                    </a:p>
                  </a:txBody>
                  <a:tcPr marL="90000" marR="90000" marT="0" marB="0" anchor="ctr" horzOverflow="overflow">
                    <a:lnL>
                      <a:noFill/>
                    </a:lnL>
                    <a:lnR cap="flat">
                      <a:noFill/>
                    </a:lnR>
                    <a:lnT>
                      <a:noFill/>
                    </a:lnT>
                    <a:lnB>
                      <a:noFill/>
                    </a:lnB>
                    <a:lnTlToBr>
                      <a:noFill/>
                    </a:lnTlToBr>
                    <a:lnBlToTr>
                      <a:noFill/>
                    </a:lnBlToTr>
                    <a:solidFill>
                      <a:srgbClr val="FFCC99"/>
                    </a:solidFill>
                  </a:tcPr>
                </a:tc>
              </a:tr>
              <a:tr h="2698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smtClean="0">
                          <a:ln>
                            <a:noFill/>
                          </a:ln>
                          <a:solidFill>
                            <a:schemeClr val="tx1"/>
                          </a:solidFill>
                          <a:effectLst/>
                          <a:latin typeface="Arial" charset="0"/>
                        </a:rPr>
                        <a:t>Barclays</a:t>
                      </a:r>
                    </a:p>
                  </a:txBody>
                  <a:tcPr marL="90000" marR="90000" marT="0" marB="0"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486</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544</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endParaRPr kumimoji="0" lang="es-ES" sz="1400" b="0" i="0" u="none" strike="noStrike" cap="none" normalizeH="0" baseline="0" dirty="0" smtClean="0">
                        <a:ln>
                          <a:noFill/>
                        </a:ln>
                        <a:solidFill>
                          <a:schemeClr val="tx1"/>
                        </a:solidFill>
                        <a:effectLst/>
                        <a:latin typeface="Arial" charset="0"/>
                      </a:endParaRP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endParaRPr kumimoji="0" lang="es-ES" sz="1400" b="0" i="0" u="none" strike="noStrike" cap="none" normalizeH="0" baseline="0" dirty="0" smtClean="0">
                        <a:ln>
                          <a:noFill/>
                        </a:ln>
                        <a:solidFill>
                          <a:schemeClr val="tx1"/>
                        </a:solidFill>
                        <a:effectLst/>
                        <a:latin typeface="Arial" charset="0"/>
                      </a:endParaRP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endParaRPr kumimoji="0" lang="es-ES" sz="1400" b="0" i="0" u="none" strike="noStrike" cap="none" normalizeH="0" baseline="0" dirty="0" smtClean="0">
                        <a:ln>
                          <a:noFill/>
                        </a:ln>
                        <a:solidFill>
                          <a:schemeClr val="tx1"/>
                        </a:solidFill>
                        <a:effectLst/>
                        <a:latin typeface="Arial" charset="0"/>
                      </a:endParaRPr>
                    </a:p>
                  </a:txBody>
                  <a:tcPr marL="90000" marR="90000" marT="0" marB="0" anchor="ctr" horzOverflow="overflow">
                    <a:lnL>
                      <a:noFill/>
                    </a:lnL>
                    <a:lnR cap="flat">
                      <a:noFill/>
                    </a:lnR>
                    <a:lnT>
                      <a:noFill/>
                    </a:lnT>
                    <a:lnB>
                      <a:noFill/>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smtClean="0">
                          <a:ln>
                            <a:noFill/>
                          </a:ln>
                          <a:solidFill>
                            <a:schemeClr val="tx1"/>
                          </a:solidFill>
                          <a:effectLst/>
                          <a:latin typeface="Arial" charset="0"/>
                        </a:rPr>
                        <a:t>Citigroup</a:t>
                      </a:r>
                    </a:p>
                  </a:txBody>
                  <a:tcPr marL="90000" marR="90000" marT="0" marB="0"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453</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427</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383</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305</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smtClean="0">
                          <a:ln>
                            <a:noFill/>
                          </a:ln>
                          <a:solidFill>
                            <a:schemeClr val="tx1"/>
                          </a:solidFill>
                          <a:effectLst/>
                          <a:latin typeface="Arial" charset="0"/>
                        </a:rPr>
                        <a:t>253</a:t>
                      </a:r>
                    </a:p>
                  </a:txBody>
                  <a:tcPr marL="90000" marR="90000" marT="0" marB="0" anchor="ctr" horzOverflow="overflow">
                    <a:lnL>
                      <a:noFill/>
                    </a:lnL>
                    <a:lnR cap="flat">
                      <a:noFill/>
                    </a:lnR>
                    <a:lnT>
                      <a:noFill/>
                    </a:lnT>
                    <a:lnB>
                      <a:noFill/>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smtClean="0">
                          <a:ln>
                            <a:noFill/>
                          </a:ln>
                          <a:solidFill>
                            <a:schemeClr val="tx1"/>
                          </a:solidFill>
                          <a:effectLst/>
                          <a:latin typeface="Arial" charset="0"/>
                        </a:rPr>
                        <a:t>Deutsche Bank</a:t>
                      </a:r>
                    </a:p>
                  </a:txBody>
                  <a:tcPr marL="90000" marR="90000" marT="0" marB="0"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475</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522</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smtClean="0">
                          <a:ln>
                            <a:noFill/>
                          </a:ln>
                          <a:solidFill>
                            <a:schemeClr val="tx1"/>
                          </a:solidFill>
                          <a:effectLst/>
                          <a:latin typeface="Arial" charset="0"/>
                        </a:rPr>
                        <a:t>443</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346</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endParaRPr>
                    </a:p>
                  </a:txBody>
                  <a:tcPr marL="90000" marR="90000" marT="0" marB="0" anchor="ctr" horzOverflow="overflow">
                    <a:lnL>
                      <a:noFill/>
                    </a:lnL>
                    <a:lnR cap="flat">
                      <a:noFill/>
                    </a:lnR>
                    <a:lnT>
                      <a:noFill/>
                    </a:lnT>
                    <a:lnB>
                      <a:noFill/>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smtClean="0">
                          <a:ln>
                            <a:noFill/>
                          </a:ln>
                          <a:solidFill>
                            <a:schemeClr val="tx1"/>
                          </a:solidFill>
                          <a:effectLst/>
                          <a:latin typeface="Arial" charset="0"/>
                        </a:rPr>
                        <a:t>Goldman Sachs</a:t>
                      </a:r>
                    </a:p>
                  </a:txBody>
                  <a:tcPr marL="90000" marR="90000" marT="0" marB="0"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474</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494</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415</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smtClean="0">
                          <a:ln>
                            <a:noFill/>
                          </a:ln>
                          <a:solidFill>
                            <a:schemeClr val="tx1"/>
                          </a:solidFill>
                          <a:effectLst/>
                          <a:latin typeface="Arial" charset="0"/>
                        </a:rPr>
                        <a:t>357</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325</a:t>
                      </a:r>
                    </a:p>
                  </a:txBody>
                  <a:tcPr marL="90000" marR="90000" marT="0" marB="0" anchor="ctr" horzOverflow="overflow">
                    <a:lnL>
                      <a:noFill/>
                    </a:lnL>
                    <a:lnR cap="flat">
                      <a:noFill/>
                    </a:lnR>
                    <a:lnT>
                      <a:noFill/>
                    </a:lnT>
                    <a:lnB>
                      <a:noFill/>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dirty="0" err="1" smtClean="0">
                          <a:ln>
                            <a:noFill/>
                          </a:ln>
                          <a:solidFill>
                            <a:schemeClr val="tx1"/>
                          </a:solidFill>
                          <a:effectLst/>
                          <a:latin typeface="Arial" charset="0"/>
                        </a:rPr>
                        <a:t>Macquarie</a:t>
                      </a:r>
                      <a:endParaRPr kumimoji="0" lang="es-ES" sz="1400" b="1" i="0" u="none" strike="noStrike" cap="none" normalizeH="0" baseline="0" dirty="0" smtClean="0">
                        <a:ln>
                          <a:noFill/>
                        </a:ln>
                        <a:solidFill>
                          <a:schemeClr val="tx1"/>
                        </a:solidFill>
                        <a:effectLst/>
                        <a:latin typeface="Arial" charset="0"/>
                      </a:endParaRPr>
                    </a:p>
                  </a:txBody>
                  <a:tcPr marL="90000" marR="90000" marT="0" marB="0"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481</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525</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341</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286</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rPr>
                        <a:t>325</a:t>
                      </a:r>
                    </a:p>
                  </a:txBody>
                  <a:tcPr marL="90000" marR="90000" marT="0" marB="0" anchor="ctr" horzOverflow="overflow">
                    <a:lnL>
                      <a:noFill/>
                    </a:lnL>
                    <a:lnR cap="flat">
                      <a:noFill/>
                    </a:lnR>
                    <a:lnT>
                      <a:noFill/>
                    </a:lnT>
                    <a:lnB>
                      <a:noFill/>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dirty="0" smtClean="0">
                          <a:ln>
                            <a:noFill/>
                          </a:ln>
                          <a:solidFill>
                            <a:schemeClr val="tx1"/>
                          </a:solidFill>
                          <a:effectLst/>
                          <a:latin typeface="Arial" charset="0"/>
                        </a:rPr>
                        <a:t>Merrill Lynch</a:t>
                      </a:r>
                    </a:p>
                  </a:txBody>
                  <a:tcPr marL="90000" marR="90000" marT="0" marB="0"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478</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510</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420</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charset="0"/>
                        </a:rPr>
                        <a:t>367</a:t>
                      </a:r>
                    </a:p>
                  </a:txBody>
                  <a:tcPr marL="90000" marR="90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charset="0"/>
                      </a:endParaRPr>
                    </a:p>
                  </a:txBody>
                  <a:tcPr marL="90000" marR="90000" marT="0" marB="0" anchor="ctr" horzOverflow="overflow">
                    <a:lnL>
                      <a:noFill/>
                    </a:lnL>
                    <a:lnR cap="flat">
                      <a:noFill/>
                    </a:lnR>
                    <a:lnT>
                      <a:noFill/>
                    </a:lnT>
                    <a:lnB>
                      <a:noFill/>
                    </a:lnB>
                    <a:lnTlToBr>
                      <a:noFill/>
                    </a:lnTlToBr>
                    <a:lnBlToTr>
                      <a:noFill/>
                    </a:lnBlToTr>
                    <a:noFill/>
                  </a:tcPr>
                </a:tc>
              </a:tr>
              <a:tr h="330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charset="0"/>
                          <a:cs typeface="Arial" charset="0"/>
                        </a:rPr>
                        <a:t>Banks' </a:t>
                      </a:r>
                      <a:r>
                        <a:rPr kumimoji="0" lang="es-ES" sz="1400" b="1" i="0" u="none" strike="noStrike" cap="none" normalizeH="0" baseline="0" dirty="0" err="1" smtClean="0">
                          <a:ln>
                            <a:noFill/>
                          </a:ln>
                          <a:solidFill>
                            <a:schemeClr val="tx1"/>
                          </a:solidFill>
                          <a:effectLst/>
                          <a:latin typeface="Arial" charset="0"/>
                          <a:cs typeface="Arial" charset="0"/>
                        </a:rPr>
                        <a:t>Average</a:t>
                      </a:r>
                      <a:endParaRPr kumimoji="0" lang="es-ES" sz="1400" b="1" i="0" u="none" strike="noStrike" cap="none" normalizeH="0" baseline="0" dirty="0" smtClean="0">
                        <a:ln>
                          <a:noFill/>
                        </a:ln>
                        <a:solidFill>
                          <a:schemeClr val="tx1"/>
                        </a:solidFill>
                        <a:effectLst/>
                        <a:latin typeface="Arial" charset="0"/>
                      </a:endParaRPr>
                    </a:p>
                  </a:txBody>
                  <a:tcPr marL="90000" marR="90000" marT="0" marB="0" anchor="ctr" horzOverflow="overflow">
                    <a:lnL cap="flat">
                      <a:noFill/>
                    </a:lnL>
                    <a:lnR>
                      <a:noFill/>
                    </a:lnR>
                    <a:lnT>
                      <a:noFill/>
                    </a:lnT>
                    <a:lnB>
                      <a:noFill/>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dirty="0" smtClean="0">
                          <a:ln>
                            <a:noFill/>
                          </a:ln>
                          <a:solidFill>
                            <a:schemeClr val="tx1"/>
                          </a:solidFill>
                          <a:effectLst/>
                          <a:latin typeface="Arial" charset="0"/>
                        </a:rPr>
                        <a:t>475</a:t>
                      </a:r>
                    </a:p>
                  </a:txBody>
                  <a:tcPr marL="90000" marR="90000" marT="0" marB="0" anchor="ctr" horzOverflow="overflow">
                    <a:lnL>
                      <a:noFill/>
                    </a:lnL>
                    <a:lnR>
                      <a:noFill/>
                    </a:lnR>
                    <a:lnT>
                      <a:noFill/>
                    </a:lnT>
                    <a:lnB>
                      <a:noFill/>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dirty="0" smtClean="0">
                          <a:ln>
                            <a:noFill/>
                          </a:ln>
                          <a:solidFill>
                            <a:schemeClr val="tx1"/>
                          </a:solidFill>
                          <a:effectLst/>
                          <a:latin typeface="Arial" charset="0"/>
                        </a:rPr>
                        <a:t>504</a:t>
                      </a:r>
                    </a:p>
                  </a:txBody>
                  <a:tcPr marL="90000" marR="90000" marT="0" marB="0" anchor="ctr" horzOverflow="overflow">
                    <a:lnL>
                      <a:noFill/>
                    </a:lnL>
                    <a:lnR>
                      <a:noFill/>
                    </a:lnR>
                    <a:lnT>
                      <a:noFill/>
                    </a:lnT>
                    <a:lnB>
                      <a:noFill/>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dirty="0" smtClean="0">
                          <a:ln>
                            <a:noFill/>
                          </a:ln>
                          <a:solidFill>
                            <a:schemeClr val="tx1"/>
                          </a:solidFill>
                          <a:effectLst/>
                          <a:latin typeface="Arial" charset="0"/>
                        </a:rPr>
                        <a:t>400</a:t>
                      </a:r>
                    </a:p>
                  </a:txBody>
                  <a:tcPr marL="90000" marR="90000" marT="0" marB="0" anchor="ctr" horzOverflow="overflow">
                    <a:lnL>
                      <a:noFill/>
                    </a:lnL>
                    <a:lnR>
                      <a:noFill/>
                    </a:lnR>
                    <a:lnT>
                      <a:noFill/>
                    </a:lnT>
                    <a:lnB>
                      <a:noFill/>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dirty="0" smtClean="0">
                          <a:ln>
                            <a:noFill/>
                          </a:ln>
                          <a:solidFill>
                            <a:schemeClr val="tx1"/>
                          </a:solidFill>
                          <a:effectLst/>
                          <a:latin typeface="Arial" charset="0"/>
                        </a:rPr>
                        <a:t>332</a:t>
                      </a:r>
                    </a:p>
                  </a:txBody>
                  <a:tcPr marL="90000" marR="90000" marT="0" marB="0" anchor="ctr" horzOverflow="overflow">
                    <a:lnL>
                      <a:noFill/>
                    </a:lnL>
                    <a:lnR>
                      <a:noFill/>
                    </a:lnR>
                    <a:lnT>
                      <a:noFill/>
                    </a:lnT>
                    <a:lnB>
                      <a:noFill/>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dirty="0" smtClean="0">
                          <a:ln>
                            <a:noFill/>
                          </a:ln>
                          <a:solidFill>
                            <a:schemeClr val="tx1"/>
                          </a:solidFill>
                          <a:effectLst/>
                          <a:latin typeface="Arial" charset="0"/>
                        </a:rPr>
                        <a:t>301</a:t>
                      </a:r>
                    </a:p>
                  </a:txBody>
                  <a:tcPr marL="90000" marR="90000" marT="0" marB="0" anchor="ctr" horzOverflow="overflow">
                    <a:lnL>
                      <a:noFill/>
                    </a:lnL>
                    <a:lnR cap="flat">
                      <a:noFill/>
                    </a:lnR>
                    <a:lnT>
                      <a:noFill/>
                    </a:lnT>
                    <a:lnB>
                      <a:noFill/>
                    </a:lnB>
                    <a:lnTlToBr>
                      <a:noFill/>
                    </a:lnTlToBr>
                    <a:lnBlToTr>
                      <a:noFill/>
                    </a:lnBlToTr>
                    <a:solidFill>
                      <a:srgbClr val="FFCC99"/>
                    </a:solidFill>
                  </a:tcPr>
                </a:tc>
              </a:tr>
              <a:tr h="1186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Times" pitchFamily="18" charset="0"/>
                        <a:buNone/>
                        <a:tabLst/>
                      </a:pPr>
                      <a:endParaRPr kumimoji="0" lang="es-ES" sz="1400" b="1" i="0" u="none" strike="noStrike" cap="none" normalizeH="0" baseline="0" dirty="0" smtClean="0">
                        <a:ln>
                          <a:noFill/>
                        </a:ln>
                        <a:solidFill>
                          <a:schemeClr val="tx1"/>
                        </a:solidFill>
                        <a:effectLst/>
                        <a:latin typeface="Arial" charset="0"/>
                      </a:endParaRPr>
                    </a:p>
                  </a:txBody>
                  <a:tcPr marL="90000" marR="90000" marT="0" marB="0" anchor="ctr"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Times" pitchFamily="18" charset="0"/>
                        <a:buNone/>
                        <a:tabLst/>
                      </a:pPr>
                      <a:endParaRPr kumimoji="0" lang="es-ES" sz="1400" b="0" i="0" u="none" strike="noStrike" cap="none" normalizeH="0" baseline="0" smtClean="0">
                        <a:ln>
                          <a:noFill/>
                        </a:ln>
                        <a:solidFill>
                          <a:schemeClr val="tx1"/>
                        </a:solidFill>
                        <a:effectLst/>
                        <a:latin typeface="Arial" charset="0"/>
                      </a:endParaRPr>
                    </a:p>
                  </a:txBody>
                  <a:tcPr marL="90000" marR="9000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Times" pitchFamily="18" charset="0"/>
                        <a:buNone/>
                        <a:tabLst/>
                      </a:pPr>
                      <a:endParaRPr kumimoji="0" lang="es-ES" sz="1400" b="0" i="0" u="none" strike="noStrike" cap="none" normalizeH="0" baseline="0" smtClean="0">
                        <a:ln>
                          <a:noFill/>
                        </a:ln>
                        <a:solidFill>
                          <a:schemeClr val="tx1"/>
                        </a:solidFill>
                        <a:effectLst/>
                        <a:latin typeface="Arial" charset="0"/>
                      </a:endParaRPr>
                    </a:p>
                  </a:txBody>
                  <a:tcPr marL="90000" marR="9000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Times" pitchFamily="18" charset="0"/>
                        <a:buNone/>
                        <a:tabLst/>
                      </a:pPr>
                      <a:endParaRPr kumimoji="0" lang="es-ES" sz="1400" b="0" i="0" u="none" strike="noStrike" cap="none" normalizeH="0" baseline="0" smtClean="0">
                        <a:ln>
                          <a:noFill/>
                        </a:ln>
                        <a:solidFill>
                          <a:schemeClr val="tx1"/>
                        </a:solidFill>
                        <a:effectLst/>
                        <a:latin typeface="Arial" charset="0"/>
                      </a:endParaRPr>
                    </a:p>
                  </a:txBody>
                  <a:tcPr marL="90000" marR="9000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Times" pitchFamily="18" charset="0"/>
                        <a:buNone/>
                        <a:tabLst/>
                      </a:pPr>
                      <a:endParaRPr kumimoji="0" lang="es-ES" sz="1400" b="0" i="0" u="none" strike="noStrike" cap="none" normalizeH="0" baseline="0" smtClean="0">
                        <a:ln>
                          <a:noFill/>
                        </a:ln>
                        <a:solidFill>
                          <a:schemeClr val="tx1"/>
                        </a:solidFill>
                        <a:effectLst/>
                        <a:latin typeface="Arial" charset="0"/>
                      </a:endParaRPr>
                    </a:p>
                  </a:txBody>
                  <a:tcPr marL="90000" marR="9000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Times" pitchFamily="18" charset="0"/>
                        <a:buNone/>
                        <a:tabLst/>
                      </a:pPr>
                      <a:endParaRPr kumimoji="0" lang="es-ES" sz="1400" b="0" i="0" u="none" strike="noStrike" cap="none" normalizeH="0" baseline="0" dirty="0" smtClean="0">
                        <a:ln>
                          <a:noFill/>
                        </a:ln>
                        <a:solidFill>
                          <a:schemeClr val="tx1"/>
                        </a:solidFill>
                        <a:effectLst/>
                        <a:latin typeface="Arial" charset="0"/>
                      </a:endParaRPr>
                    </a:p>
                  </a:txBody>
                  <a:tcPr marL="90000" marR="90000" marT="0" marB="0" anchor="ctr" horzOverflow="overflow">
                    <a:lnL>
                      <a:noFill/>
                    </a:lnL>
                    <a:lnR cap="flat">
                      <a:noFill/>
                    </a:lnR>
                    <a:lnT>
                      <a:noFill/>
                    </a:lnT>
                    <a:lnB>
                      <a:noFill/>
                    </a:lnB>
                    <a:lnTlToBr>
                      <a:noFill/>
                    </a:lnTlToBr>
                    <a:lnBlToTr>
                      <a:noFill/>
                    </a:lnBlToTr>
                    <a:solidFill>
                      <a:schemeClr val="bg1"/>
                    </a:solidFill>
                  </a:tcPr>
                </a:tc>
              </a:tr>
              <a:tr h="33118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dirty="0" err="1" smtClean="0">
                          <a:ln>
                            <a:noFill/>
                          </a:ln>
                          <a:solidFill>
                            <a:schemeClr val="tx1"/>
                          </a:solidFill>
                          <a:effectLst/>
                          <a:latin typeface="Arial" charset="0"/>
                        </a:rPr>
                        <a:t>Analysts</a:t>
                      </a:r>
                      <a:r>
                        <a:rPr kumimoji="0" lang="es-ES" sz="1400" b="1" i="0" u="none" strike="noStrike" cap="none" normalizeH="0" baseline="0" dirty="0" smtClean="0">
                          <a:ln>
                            <a:noFill/>
                          </a:ln>
                          <a:solidFill>
                            <a:schemeClr val="tx1"/>
                          </a:solidFill>
                          <a:effectLst/>
                          <a:latin typeface="Arial" charset="0"/>
                        </a:rPr>
                        <a:t> and Banks </a:t>
                      </a:r>
                      <a:r>
                        <a:rPr kumimoji="0" lang="es-ES" sz="1400" b="1" i="0" u="none" strike="noStrike" cap="none" normalizeH="0" baseline="0" dirty="0" err="1" smtClean="0">
                          <a:ln>
                            <a:noFill/>
                          </a:ln>
                          <a:solidFill>
                            <a:schemeClr val="tx1"/>
                          </a:solidFill>
                          <a:effectLst/>
                          <a:latin typeface="Arial" charset="0"/>
                        </a:rPr>
                        <a:t>Average</a:t>
                      </a:r>
                      <a:endParaRPr kumimoji="0" lang="es-ES" sz="1400" b="1" i="0" u="none" strike="noStrike" cap="none" normalizeH="0" baseline="0" dirty="0" smtClean="0">
                        <a:ln>
                          <a:noFill/>
                        </a:ln>
                        <a:solidFill>
                          <a:schemeClr val="tx1"/>
                        </a:solidFill>
                        <a:effectLst/>
                        <a:latin typeface="Arial" charset="0"/>
                      </a:endParaRPr>
                    </a:p>
                  </a:txBody>
                  <a:tcPr marL="90000" marR="90000" marT="0" marB="0" anchor="ctr" horzOverflow="overflow">
                    <a:lnL cap="flat">
                      <a:noFill/>
                    </a:lnL>
                    <a:lnR>
                      <a:noFill/>
                    </a:lnR>
                    <a:lnT>
                      <a:noFill/>
                    </a:lnT>
                    <a:lnB>
                      <a:noFill/>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dirty="0" smtClean="0">
                          <a:ln>
                            <a:noFill/>
                          </a:ln>
                          <a:solidFill>
                            <a:schemeClr val="tx1"/>
                          </a:solidFill>
                          <a:effectLst/>
                          <a:latin typeface="Arial" charset="0"/>
                        </a:rPr>
                        <a:t>467</a:t>
                      </a:r>
                    </a:p>
                  </a:txBody>
                  <a:tcPr marL="90000" marR="90000" marT="0" marB="0" anchor="ctr" horzOverflow="overflow">
                    <a:lnL>
                      <a:noFill/>
                    </a:lnL>
                    <a:lnR>
                      <a:noFill/>
                    </a:lnR>
                    <a:lnT>
                      <a:noFill/>
                    </a:lnT>
                    <a:lnB>
                      <a:noFill/>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dirty="0" smtClean="0">
                          <a:ln>
                            <a:noFill/>
                          </a:ln>
                          <a:solidFill>
                            <a:schemeClr val="tx1"/>
                          </a:solidFill>
                          <a:effectLst/>
                          <a:latin typeface="Arial" charset="0"/>
                        </a:rPr>
                        <a:t>483</a:t>
                      </a:r>
                    </a:p>
                  </a:txBody>
                  <a:tcPr marL="90000" marR="90000" marT="0" marB="0" anchor="ctr" horzOverflow="overflow">
                    <a:lnL>
                      <a:noFill/>
                    </a:lnL>
                    <a:lnR>
                      <a:noFill/>
                    </a:lnR>
                    <a:lnT>
                      <a:noFill/>
                    </a:lnT>
                    <a:lnB>
                      <a:noFill/>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dirty="0" smtClean="0">
                          <a:ln>
                            <a:noFill/>
                          </a:ln>
                          <a:solidFill>
                            <a:schemeClr val="tx1"/>
                          </a:solidFill>
                          <a:effectLst/>
                          <a:latin typeface="Arial" charset="0"/>
                        </a:rPr>
                        <a:t>399</a:t>
                      </a:r>
                    </a:p>
                  </a:txBody>
                  <a:tcPr marL="90000" marR="90000" marT="0" marB="0" anchor="ctr" horzOverflow="overflow">
                    <a:lnL>
                      <a:noFill/>
                    </a:lnL>
                    <a:lnR>
                      <a:noFill/>
                    </a:lnR>
                    <a:lnT>
                      <a:noFill/>
                    </a:lnT>
                    <a:lnB>
                      <a:noFill/>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dirty="0" smtClean="0">
                          <a:ln>
                            <a:noFill/>
                          </a:ln>
                          <a:solidFill>
                            <a:schemeClr val="tx1"/>
                          </a:solidFill>
                          <a:effectLst/>
                          <a:latin typeface="Arial" charset="0"/>
                        </a:rPr>
                        <a:t>335</a:t>
                      </a:r>
                    </a:p>
                  </a:txBody>
                  <a:tcPr marL="90000" marR="90000" marT="0" marB="0" anchor="ctr" horzOverflow="overflow">
                    <a:lnL>
                      <a:noFill/>
                    </a:lnL>
                    <a:lnR>
                      <a:noFill/>
                    </a:lnR>
                    <a:lnT>
                      <a:noFill/>
                    </a:lnT>
                    <a:lnB>
                      <a:noFill/>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dirty="0" smtClean="0">
                          <a:ln>
                            <a:noFill/>
                          </a:ln>
                          <a:solidFill>
                            <a:schemeClr val="tx1"/>
                          </a:solidFill>
                          <a:effectLst/>
                          <a:latin typeface="Arial" charset="0"/>
                        </a:rPr>
                        <a:t>307</a:t>
                      </a:r>
                    </a:p>
                  </a:txBody>
                  <a:tcPr marL="90000" marR="90000" marT="0" marB="0" anchor="ctr" horzOverflow="overflow">
                    <a:lnL>
                      <a:noFill/>
                    </a:lnL>
                    <a:lnR cap="flat">
                      <a:noFill/>
                    </a:lnR>
                    <a:lnT>
                      <a:noFill/>
                    </a:lnT>
                    <a:lnB>
                      <a:noFill/>
                    </a:lnB>
                    <a:lnTlToBr>
                      <a:noFill/>
                    </a:lnTlToBr>
                    <a:lnBlToTr>
                      <a:noFill/>
                    </a:lnBlToTr>
                    <a:solidFill>
                      <a:srgbClr val="FFCC99"/>
                    </a:solidFill>
                  </a:tcPr>
                </a:tc>
              </a:tr>
              <a:tr h="269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bg1"/>
                          </a:solidFill>
                          <a:effectLst/>
                          <a:latin typeface="Arial" charset="0"/>
                          <a:cs typeface="Arial" charset="0"/>
                        </a:rPr>
                        <a:t>Cochilco</a:t>
                      </a:r>
                      <a:endParaRPr kumimoji="0" lang="es-ES" sz="1400" b="1" i="0" u="none" strike="noStrike" cap="none" normalizeH="0" baseline="0" dirty="0" smtClean="0">
                        <a:ln>
                          <a:noFill/>
                        </a:ln>
                        <a:solidFill>
                          <a:schemeClr val="bg1"/>
                        </a:solidFill>
                        <a:effectLst/>
                        <a:latin typeface="Arial" charset="0"/>
                      </a:endParaRPr>
                    </a:p>
                  </a:txBody>
                  <a:tcPr marL="90000" marR="90000" marT="0" marB="0" anchor="ctr" horzOverflow="overflow">
                    <a:lnL cap="flat">
                      <a:noFill/>
                    </a:lnL>
                    <a:lnR>
                      <a:noFill/>
                    </a:lnR>
                    <a:lnT>
                      <a:noFill/>
                    </a:lnT>
                    <a:lnB cap="flat">
                      <a:noFill/>
                    </a:lnB>
                    <a:lnTlToBr>
                      <a:noFill/>
                    </a:lnTlToBr>
                    <a:lnBlToTr>
                      <a:noFill/>
                    </a:lnBlToTr>
                    <a:solidFill>
                      <a:srgbClr val="740000"/>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dirty="0" smtClean="0">
                          <a:ln>
                            <a:noFill/>
                          </a:ln>
                          <a:solidFill>
                            <a:schemeClr val="bg1"/>
                          </a:solidFill>
                          <a:effectLst/>
                          <a:latin typeface="Arial" charset="0"/>
                        </a:rPr>
                        <a:t>430</a:t>
                      </a:r>
                    </a:p>
                  </a:txBody>
                  <a:tcPr marL="90000" marR="90000" marT="0" marB="0" anchor="ctr" horzOverflow="overflow">
                    <a:lnL>
                      <a:noFill/>
                    </a:lnL>
                    <a:lnR>
                      <a:noFill/>
                    </a:lnR>
                    <a:lnT>
                      <a:noFill/>
                    </a:lnT>
                    <a:lnB cap="flat">
                      <a:noFill/>
                    </a:lnB>
                    <a:lnTlToBr>
                      <a:noFill/>
                    </a:lnTlToBr>
                    <a:lnBlToTr>
                      <a:noFill/>
                    </a:lnBlToTr>
                    <a:solidFill>
                      <a:srgbClr val="740000"/>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ES" sz="1400" b="1" i="0" u="none" strike="noStrike" cap="none" normalizeH="0" baseline="0" dirty="0" smtClean="0">
                          <a:ln>
                            <a:noFill/>
                          </a:ln>
                          <a:solidFill>
                            <a:schemeClr val="bg1"/>
                          </a:solidFill>
                          <a:effectLst/>
                          <a:latin typeface="Arial" charset="0"/>
                        </a:rPr>
                        <a:t>404</a:t>
                      </a:r>
                    </a:p>
                  </a:txBody>
                  <a:tcPr marL="90000" marR="90000" marT="0" marB="0" anchor="ctr" horzOverflow="overflow">
                    <a:lnL>
                      <a:noFill/>
                    </a:lnL>
                    <a:lnR>
                      <a:noFill/>
                    </a:lnR>
                    <a:lnT>
                      <a:noFill/>
                    </a:lnT>
                    <a:lnB cap="flat">
                      <a:noFill/>
                    </a:lnB>
                    <a:lnTlToBr>
                      <a:noFill/>
                    </a:lnTlToBr>
                    <a:lnBlToTr>
                      <a:noFill/>
                    </a:lnBlToTr>
                    <a:solidFill>
                      <a:srgbClr val="74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Times" pitchFamily="18" charset="0"/>
                        <a:buNone/>
                        <a:tabLst/>
                      </a:pPr>
                      <a:endParaRPr kumimoji="0" lang="es-CL" sz="1400" b="0" i="0" u="none" strike="noStrike" cap="none" normalizeH="0" baseline="0" dirty="0" smtClean="0">
                        <a:ln>
                          <a:noFill/>
                        </a:ln>
                        <a:solidFill>
                          <a:schemeClr val="bg1"/>
                        </a:solidFill>
                        <a:effectLst/>
                        <a:latin typeface="Arial" charset="0"/>
                      </a:endParaRPr>
                    </a:p>
                  </a:txBody>
                  <a:tcPr marL="90000" marR="90000" marT="0" marB="0" anchor="ctr" horzOverflow="overflow">
                    <a:lnL>
                      <a:noFill/>
                    </a:lnL>
                    <a:lnR>
                      <a:noFill/>
                    </a:lnR>
                    <a:lnT>
                      <a:noFill/>
                    </a:lnT>
                    <a:lnB cap="flat">
                      <a:noFill/>
                    </a:lnB>
                    <a:lnTlToBr>
                      <a:noFill/>
                    </a:lnTlToBr>
                    <a:lnBlToTr>
                      <a:noFill/>
                    </a:lnBlToTr>
                    <a:solidFill>
                      <a:srgbClr val="74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Times" pitchFamily="18" charset="0"/>
                        <a:buNone/>
                        <a:tabLst/>
                      </a:pPr>
                      <a:endParaRPr kumimoji="0" lang="es-CL" sz="1400" b="0" i="0" u="none" strike="noStrike" cap="none" normalizeH="0" baseline="0" dirty="0" smtClean="0">
                        <a:ln>
                          <a:noFill/>
                        </a:ln>
                        <a:solidFill>
                          <a:schemeClr val="bg1"/>
                        </a:solidFill>
                        <a:effectLst/>
                        <a:latin typeface="Arial" charset="0"/>
                      </a:endParaRPr>
                    </a:p>
                  </a:txBody>
                  <a:tcPr marL="90000" marR="90000" marT="0" marB="0" anchor="ctr" horzOverflow="overflow">
                    <a:lnL>
                      <a:noFill/>
                    </a:lnL>
                    <a:lnR>
                      <a:noFill/>
                    </a:lnR>
                    <a:lnT>
                      <a:noFill/>
                    </a:lnT>
                    <a:lnB cap="flat">
                      <a:noFill/>
                    </a:lnB>
                    <a:lnTlToBr>
                      <a:noFill/>
                    </a:lnTlToBr>
                    <a:lnBlToTr>
                      <a:noFill/>
                    </a:lnBlToTr>
                    <a:solidFill>
                      <a:srgbClr val="74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Times" pitchFamily="18" charset="0"/>
                        <a:buNone/>
                        <a:tabLst/>
                      </a:pPr>
                      <a:endParaRPr kumimoji="0" lang="es-CL" sz="1400" b="0" i="0" u="none" strike="noStrike" cap="none" normalizeH="0" baseline="0" dirty="0" smtClean="0">
                        <a:ln>
                          <a:noFill/>
                        </a:ln>
                        <a:solidFill>
                          <a:schemeClr val="bg1"/>
                        </a:solidFill>
                        <a:effectLst/>
                        <a:latin typeface="Arial" charset="0"/>
                      </a:endParaRPr>
                    </a:p>
                  </a:txBody>
                  <a:tcPr marL="90000" marR="90000" marT="0" marB="0" anchor="ctr" horzOverflow="overflow">
                    <a:lnL>
                      <a:noFill/>
                    </a:lnL>
                    <a:lnR cap="flat">
                      <a:noFill/>
                    </a:lnR>
                    <a:lnT>
                      <a:noFill/>
                    </a:lnT>
                    <a:lnB cap="flat">
                      <a:noFill/>
                    </a:lnB>
                    <a:lnTlToBr>
                      <a:noFill/>
                    </a:lnTlToBr>
                    <a:lnBlToTr>
                      <a:noFill/>
                    </a:lnBlToTr>
                    <a:solidFill>
                      <a:srgbClr val="740000"/>
                    </a:solidFill>
                  </a:tcPr>
                </a:tc>
              </a:tr>
            </a:tbl>
          </a:graphicData>
        </a:graphic>
      </p:graphicFrame>
      <p:sp>
        <p:nvSpPr>
          <p:cNvPr id="6" name="Text Box 9"/>
          <p:cNvSpPr txBox="1">
            <a:spLocks noChangeArrowheads="1"/>
          </p:cNvSpPr>
          <p:nvPr/>
        </p:nvSpPr>
        <p:spPr bwMode="auto">
          <a:xfrm>
            <a:off x="1338893" y="5729864"/>
            <a:ext cx="6674949" cy="338554"/>
          </a:xfrm>
          <a:prstGeom prst="rect">
            <a:avLst/>
          </a:prstGeom>
          <a:noFill/>
          <a:ln w="9525">
            <a:noFill/>
            <a:miter lim="800000"/>
            <a:headEnd/>
            <a:tailEnd/>
          </a:ln>
        </p:spPr>
        <p:txBody>
          <a:bodyPr wrap="square">
            <a:spAutoFit/>
          </a:bodyPr>
          <a:lstStyle/>
          <a:p>
            <a:pPr>
              <a:spcBef>
                <a:spcPct val="50000"/>
              </a:spcBef>
            </a:pPr>
            <a:r>
              <a:rPr lang="es-MX" sz="800" dirty="0" smtClean="0"/>
              <a:t>Note  of </a:t>
            </a:r>
            <a:r>
              <a:rPr lang="en-US" sz="800" dirty="0" smtClean="0"/>
              <a:t>Publication</a:t>
            </a:r>
            <a:r>
              <a:rPr lang="es-MX" sz="800" dirty="0" smtClean="0"/>
              <a:t> Dates: Barclays, Jun-11; Citigroup, Jun-11; Deutsche Bank, Jun-11; Goldman Sachs, May-11; </a:t>
            </a:r>
            <a:r>
              <a:rPr lang="es-MX" sz="800" dirty="0" err="1" smtClean="0"/>
              <a:t>Merril</a:t>
            </a:r>
            <a:r>
              <a:rPr lang="es-MX" sz="800" dirty="0" smtClean="0"/>
              <a:t> Lynch, Jun11; </a:t>
            </a:r>
            <a:r>
              <a:rPr lang="es-MX" sz="800" dirty="0" err="1" smtClean="0"/>
              <a:t>Bloomsbury</a:t>
            </a:r>
            <a:r>
              <a:rPr lang="es-MX" sz="800" dirty="0" smtClean="0"/>
              <a:t>, May-11; </a:t>
            </a:r>
            <a:r>
              <a:rPr lang="es-MX" sz="800" dirty="0" err="1" smtClean="0"/>
              <a:t>Brook</a:t>
            </a:r>
            <a:r>
              <a:rPr lang="es-MX" sz="800" dirty="0" smtClean="0"/>
              <a:t> </a:t>
            </a:r>
            <a:r>
              <a:rPr lang="es-MX" sz="800" dirty="0" err="1" smtClean="0"/>
              <a:t>Hunt</a:t>
            </a:r>
            <a:r>
              <a:rPr lang="es-MX" sz="800" dirty="0" smtClean="0"/>
              <a:t>, Jun-10; CRU, Apr-11; </a:t>
            </a:r>
            <a:r>
              <a:rPr lang="es-MX" sz="800" dirty="0" err="1" smtClean="0"/>
              <a:t>Macquarie</a:t>
            </a:r>
            <a:r>
              <a:rPr lang="es-MX" sz="800" dirty="0" smtClean="0"/>
              <a:t>, May-2011; </a:t>
            </a:r>
            <a:r>
              <a:rPr lang="es-MX" sz="800" dirty="0" err="1" smtClean="0"/>
              <a:t>Cochilco</a:t>
            </a:r>
            <a:r>
              <a:rPr lang="es-MX" sz="800" dirty="0" smtClean="0"/>
              <a:t>, Jan-11</a:t>
            </a:r>
            <a:endParaRPr lang="es-ES" sz="8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descr="textura"/>
          <p:cNvSpPr>
            <a:spLocks noChangeArrowheads="1"/>
          </p:cNvSpPr>
          <p:nvPr/>
        </p:nvSpPr>
        <p:spPr bwMode="auto">
          <a:xfrm>
            <a:off x="757238" y="1922463"/>
            <a:ext cx="7993062" cy="501650"/>
          </a:xfrm>
          <a:prstGeom prst="rect">
            <a:avLst/>
          </a:prstGeom>
          <a:blipFill dpi="0" rotWithShape="1">
            <a:blip r:embed="rId3" cstate="print"/>
            <a:srcRect/>
            <a:tile tx="0" ty="0" sx="100000" sy="100000" flip="none" algn="tl"/>
          </a:blipFill>
          <a:ln w="9525" algn="ctr">
            <a:noFill/>
            <a:miter lim="800000"/>
            <a:headEnd/>
            <a:tailEnd/>
          </a:ln>
        </p:spPr>
        <p:txBody>
          <a:bodyPr/>
          <a:lstStyle/>
          <a:p>
            <a:endParaRPr lang="en-US" sz="2000" b="1">
              <a:solidFill>
                <a:schemeClr val="bg1"/>
              </a:solidFill>
              <a:ea typeface="MS PGothic" pitchFamily="34" charset="-128"/>
              <a:sym typeface="Wingdings" pitchFamily="2" charset="2"/>
            </a:endParaRPr>
          </a:p>
        </p:txBody>
      </p:sp>
      <p:sp>
        <p:nvSpPr>
          <p:cNvPr id="20485" name="Rectangle 6" descr="textura"/>
          <p:cNvSpPr>
            <a:spLocks noChangeArrowheads="1"/>
          </p:cNvSpPr>
          <p:nvPr/>
        </p:nvSpPr>
        <p:spPr bwMode="auto">
          <a:xfrm>
            <a:off x="755650" y="669925"/>
            <a:ext cx="7993063" cy="438150"/>
          </a:xfrm>
          <a:prstGeom prst="rect">
            <a:avLst/>
          </a:prstGeom>
          <a:noFill/>
          <a:ln w="9525" algn="ctr">
            <a:noFill/>
            <a:miter lim="800000"/>
            <a:headEnd/>
            <a:tailEnd/>
          </a:ln>
        </p:spPr>
        <p:txBody>
          <a:bodyPr/>
          <a:lstStyle/>
          <a:p>
            <a:pPr>
              <a:defRPr/>
            </a:pPr>
            <a:r>
              <a:rPr lang="en-US" sz="2000" b="1" dirty="0">
                <a:solidFill>
                  <a:srgbClr val="A1634C"/>
                </a:solidFill>
                <a:latin typeface="Arial" charset="0"/>
                <a:ea typeface="ＭＳ Ｐゴシック" pitchFamily="34" charset="-128"/>
                <a:cs typeface="+mn-cs"/>
                <a:sym typeface="Wingdings" pitchFamily="2" charset="2"/>
              </a:rPr>
              <a:t>Highlights</a:t>
            </a:r>
          </a:p>
          <a:p>
            <a:pPr>
              <a:defRPr/>
            </a:pPr>
            <a:endParaRPr lang="en-US" sz="2000" b="1" dirty="0">
              <a:solidFill>
                <a:srgbClr val="A1634C"/>
              </a:solidFill>
              <a:latin typeface="Arial" charset="0"/>
              <a:ea typeface="ＭＳ Ｐゴシック" pitchFamily="34" charset="-128"/>
              <a:cs typeface="+mn-cs"/>
              <a:sym typeface="Wingdings" pitchFamily="2" charset="2"/>
            </a:endParaRPr>
          </a:p>
          <a:p>
            <a:pPr>
              <a:defRPr/>
            </a:pPr>
            <a:r>
              <a:rPr lang="en-US" sz="2000" b="1" dirty="0">
                <a:solidFill>
                  <a:srgbClr val="A1634C"/>
                </a:solidFill>
                <a:latin typeface="Arial" charset="0"/>
                <a:ea typeface="ＭＳ Ｐゴシック" pitchFamily="34" charset="-128"/>
                <a:cs typeface="+mn-cs"/>
                <a:sym typeface="Wingdings" pitchFamily="2" charset="2"/>
              </a:rPr>
              <a:t>Industry Overview</a:t>
            </a:r>
          </a:p>
          <a:p>
            <a:pPr>
              <a:spcBef>
                <a:spcPct val="20000"/>
              </a:spcBef>
              <a:buClr>
                <a:schemeClr val="accent2"/>
              </a:buClr>
              <a:buFont typeface="Times" charset="0"/>
              <a:buNone/>
              <a:defRPr/>
            </a:pP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r>
              <a:rPr lang="en-US" sz="2000" b="1" dirty="0">
                <a:solidFill>
                  <a:schemeClr val="accent2"/>
                </a:solidFill>
                <a:latin typeface="Arial" charset="0"/>
                <a:ea typeface="ＭＳ Ｐゴシック" pitchFamily="34" charset="-128"/>
                <a:cs typeface="+mn-cs"/>
                <a:sym typeface="Wingdings" pitchFamily="2" charset="2"/>
              </a:rPr>
              <a:t>Operating </a:t>
            </a:r>
            <a:r>
              <a:rPr lang="en-US" sz="2000" b="1" dirty="0" smtClean="0">
                <a:solidFill>
                  <a:schemeClr val="accent2"/>
                </a:solidFill>
                <a:latin typeface="Arial" charset="0"/>
                <a:ea typeface="ＭＳ Ｐゴシック" pitchFamily="34" charset="-128"/>
                <a:cs typeface="+mn-cs"/>
                <a:sym typeface="Wingdings" pitchFamily="2" charset="2"/>
              </a:rPr>
              <a:t>Performance and </a:t>
            </a:r>
            <a:r>
              <a:rPr lang="en-US" sz="2000" b="1" dirty="0" err="1" smtClean="0">
                <a:solidFill>
                  <a:schemeClr val="accent2"/>
                </a:solidFill>
                <a:latin typeface="Arial" charset="0"/>
                <a:ea typeface="ＭＳ Ｐゴシック" pitchFamily="34" charset="-128"/>
                <a:cs typeface="+mn-cs"/>
                <a:sym typeface="Wingdings" pitchFamily="2" charset="2"/>
              </a:rPr>
              <a:t>Capex</a:t>
            </a:r>
            <a:r>
              <a:rPr lang="en-US" sz="2000" b="1" dirty="0" smtClean="0">
                <a:solidFill>
                  <a:schemeClr val="accent2"/>
                </a:solidFill>
                <a:latin typeface="Arial" charset="0"/>
                <a:ea typeface="ＭＳ Ｐゴシック" pitchFamily="34" charset="-128"/>
                <a:cs typeface="+mn-cs"/>
                <a:sym typeface="Wingdings" pitchFamily="2" charset="2"/>
              </a:rPr>
              <a:t> Program</a:t>
            </a:r>
            <a:endParaRPr lang="en-US" sz="2000" b="1" dirty="0">
              <a:solidFill>
                <a:schemeClr val="accent2"/>
              </a:solidFill>
              <a:latin typeface="Arial" charset="0"/>
              <a:ea typeface="ＭＳ Ｐゴシック" pitchFamily="34" charset="-128"/>
              <a:cs typeface="+mn-cs"/>
              <a:sym typeface="Wingdings" pitchFamily="2" charset="2"/>
            </a:endParaRPr>
          </a:p>
          <a:p>
            <a:pPr>
              <a:spcBef>
                <a:spcPct val="20000"/>
              </a:spcBef>
              <a:buClr>
                <a:schemeClr val="accent2"/>
              </a:buClr>
              <a:defRPr/>
            </a:pP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r>
              <a:rPr lang="en-US" sz="2000" b="1" dirty="0">
                <a:solidFill>
                  <a:srgbClr val="A1634C"/>
                </a:solidFill>
                <a:latin typeface="Arial" charset="0"/>
                <a:ea typeface="ＭＳ Ｐゴシック" pitchFamily="34" charset="-128"/>
                <a:cs typeface="+mn-cs"/>
                <a:sym typeface="Wingdings" pitchFamily="2" charset="2"/>
              </a:rPr>
              <a:t>Financial Review</a:t>
            </a:r>
          </a:p>
          <a:p>
            <a:pPr>
              <a:spcBef>
                <a:spcPct val="20000"/>
              </a:spcBef>
              <a:buClr>
                <a:schemeClr val="accent2"/>
              </a:buClr>
              <a:defRPr/>
            </a:pPr>
            <a:endParaRPr lang="es-CL"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endParaRPr lang="es-CL"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buFont typeface="Times" charset="0"/>
              <a:buNone/>
              <a:defRPr/>
            </a:pPr>
            <a:endParaRPr lang="en-US" sz="2000" b="1" dirty="0">
              <a:solidFill>
                <a:srgbClr val="A1634C"/>
              </a:solidFill>
              <a:latin typeface="Arial" charset="0"/>
              <a:ea typeface="ＭＳ Ｐゴシック" pitchFamily="34" charset="-128"/>
              <a:cs typeface="+mn-cs"/>
              <a:sym typeface="Wingdings" pitchFamily="2" charset="2"/>
            </a:endParaRPr>
          </a:p>
          <a:p>
            <a:pPr>
              <a:defRPr/>
            </a:pPr>
            <a:endParaRPr lang="en-US" sz="2000" b="1" dirty="0">
              <a:solidFill>
                <a:srgbClr val="A1634C"/>
              </a:solidFill>
              <a:latin typeface="Arial" charset="0"/>
              <a:ea typeface="ＭＳ Ｐゴシック" pitchFamily="34" charset="-128"/>
              <a:cs typeface="+mn-cs"/>
              <a:sym typeface="Wingdings" pitchFamily="2" charset="2"/>
            </a:endParaRPr>
          </a:p>
          <a:p>
            <a:pPr>
              <a:defRPr/>
            </a:pPr>
            <a:endParaRPr lang="en-US" sz="2000" b="1" dirty="0">
              <a:solidFill>
                <a:srgbClr val="A1634C"/>
              </a:solidFill>
              <a:latin typeface="Arial" charset="0"/>
              <a:ea typeface="ＭＳ Ｐゴシック" pitchFamily="34" charset="-128"/>
              <a:cs typeface="+mn-cs"/>
              <a:sym typeface="Wingdings" pitchFamily="2" charset="2"/>
            </a:endParaRPr>
          </a:p>
          <a:p>
            <a:pPr>
              <a:defRPr/>
            </a:pPr>
            <a:endParaRPr lang="en-US" sz="2000" b="1" dirty="0">
              <a:solidFill>
                <a:schemeClr val="bg1"/>
              </a:solidFill>
              <a:latin typeface="Arial" charset="0"/>
              <a:ea typeface="ＭＳ Ｐゴシック" pitchFamily="34" charset="-128"/>
              <a:cs typeface="+mn-cs"/>
              <a:sym typeface="Wingdings" pitchFamily="2" charset="2"/>
            </a:endParaRPr>
          </a:p>
          <a:p>
            <a:pPr>
              <a:defRPr/>
            </a:pPr>
            <a:endParaRPr lang="es-CL" sz="2000" b="1" dirty="0">
              <a:solidFill>
                <a:schemeClr val="bg1"/>
              </a:solidFill>
              <a:latin typeface="Arial" charset="0"/>
              <a:ea typeface="ＭＳ Ｐゴシック" pitchFamily="34" charset="-128"/>
              <a:cs typeface="+mn-cs"/>
              <a:sym typeface="Wingdings" pitchFamily="2" charset="2"/>
            </a:endParaRPr>
          </a:p>
          <a:p>
            <a:pPr>
              <a:defRPr/>
            </a:pPr>
            <a:endParaRPr lang="en-US" sz="2000" b="1" dirty="0">
              <a:solidFill>
                <a:schemeClr val="bg1"/>
              </a:solidFill>
              <a:latin typeface="Arial" charset="0"/>
              <a:ea typeface="ＭＳ Ｐゴシック" pitchFamily="34" charset="-128"/>
              <a:cs typeface="+mn-cs"/>
              <a:sym typeface="Wingdings" pitchFamily="2" charset="2"/>
            </a:endParaRPr>
          </a:p>
          <a:p>
            <a:pPr>
              <a:defRPr/>
            </a:pPr>
            <a:endParaRPr lang="es-CL" sz="2000" b="1" dirty="0">
              <a:solidFill>
                <a:schemeClr val="bg1"/>
              </a:solidFill>
              <a:latin typeface="Arial" charset="0"/>
              <a:ea typeface="ＭＳ Ｐゴシック" pitchFamily="34" charset="-128"/>
              <a:cs typeface="+mn-cs"/>
              <a:sym typeface="Wingdings" pitchFamily="2" charset="2"/>
            </a:endParaRPr>
          </a:p>
          <a:p>
            <a:pPr>
              <a:defRPr/>
            </a:pPr>
            <a:endParaRPr lang="en-US" sz="2000" b="1" dirty="0">
              <a:solidFill>
                <a:schemeClr val="bg1"/>
              </a:solidFill>
              <a:latin typeface="Arial" charset="0"/>
              <a:ea typeface="ＭＳ Ｐゴシック" pitchFamily="34" charset="-128"/>
              <a:cs typeface="+mn-cs"/>
              <a:sym typeface="Wingdings" pitchFamily="2" charset="2"/>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MAPA 2"/>
          <p:cNvPicPr>
            <a:picLocks noChangeAspect="1" noChangeArrowheads="1"/>
          </p:cNvPicPr>
          <p:nvPr/>
        </p:nvPicPr>
        <p:blipFill>
          <a:blip r:embed="rId3" cstate="print"/>
          <a:srcRect/>
          <a:stretch>
            <a:fillRect/>
          </a:stretch>
        </p:blipFill>
        <p:spPr bwMode="auto">
          <a:xfrm>
            <a:off x="4284663" y="476250"/>
            <a:ext cx="1103312" cy="5473700"/>
          </a:xfrm>
          <a:prstGeom prst="rect">
            <a:avLst/>
          </a:prstGeom>
          <a:noFill/>
          <a:ln w="9525">
            <a:noFill/>
            <a:miter lim="800000"/>
            <a:headEnd/>
            <a:tailEnd/>
          </a:ln>
        </p:spPr>
      </p:pic>
      <p:sp>
        <p:nvSpPr>
          <p:cNvPr id="26627" name="Rectangle 4"/>
          <p:cNvSpPr>
            <a:spLocks noGrp="1" noChangeArrowheads="1"/>
          </p:cNvSpPr>
          <p:nvPr>
            <p:ph type="title" idx="4294967295"/>
          </p:nvPr>
        </p:nvSpPr>
        <p:spPr bwMode="gray">
          <a:xfrm>
            <a:off x="804634" y="478376"/>
            <a:ext cx="1581533" cy="304800"/>
          </a:xfrm>
          <a:prstGeom prst="rect">
            <a:avLst/>
          </a:prstGeom>
          <a:solidFill>
            <a:srgbClr val="FFFFFF"/>
          </a:solidFill>
          <a:ln>
            <a:miter lim="800000"/>
            <a:headEnd/>
            <a:tailEnd/>
          </a:ln>
        </p:spPr>
        <p:txBody>
          <a:bodyPr wrap="square">
            <a:spAutoFit/>
          </a:bodyPr>
          <a:lstStyle/>
          <a:p>
            <a:pPr eaLnBrk="1" hangingPunct="1"/>
            <a:r>
              <a:rPr lang="es-ES" sz="1400" dirty="0" smtClean="0"/>
              <a:t>Chuquicamata</a:t>
            </a:r>
          </a:p>
        </p:txBody>
      </p:sp>
      <p:sp>
        <p:nvSpPr>
          <p:cNvPr id="26628" name="Rectangle 5"/>
          <p:cNvSpPr>
            <a:spLocks noChangeArrowheads="1"/>
          </p:cNvSpPr>
          <p:nvPr/>
        </p:nvSpPr>
        <p:spPr bwMode="gray">
          <a:xfrm>
            <a:off x="551689" y="2467075"/>
            <a:ext cx="1782345" cy="309720"/>
          </a:xfrm>
          <a:prstGeom prst="rect">
            <a:avLst/>
          </a:prstGeom>
          <a:noFill/>
          <a:ln w="9525">
            <a:noFill/>
            <a:miter lim="800000"/>
            <a:headEnd/>
            <a:tailEnd/>
          </a:ln>
        </p:spPr>
        <p:txBody>
          <a:bodyPr wrap="square">
            <a:spAutoFit/>
          </a:bodyPr>
          <a:lstStyle/>
          <a:p>
            <a:pPr algn="r"/>
            <a:r>
              <a:rPr lang="es-ES" sz="1400" b="1" dirty="0">
                <a:latin typeface="Arial" charset="0"/>
                <a:ea typeface="ＭＳ Ｐゴシック" charset="-128"/>
                <a:sym typeface="Wingdings" pitchFamily="2" charset="2"/>
              </a:rPr>
              <a:t>Salvador</a:t>
            </a:r>
          </a:p>
        </p:txBody>
      </p:sp>
      <p:sp>
        <p:nvSpPr>
          <p:cNvPr id="26629" name="Rectangle 6"/>
          <p:cNvSpPr>
            <a:spLocks noChangeArrowheads="1"/>
          </p:cNvSpPr>
          <p:nvPr/>
        </p:nvSpPr>
        <p:spPr bwMode="gray">
          <a:xfrm>
            <a:off x="7170212" y="2181902"/>
            <a:ext cx="1797050" cy="304800"/>
          </a:xfrm>
          <a:prstGeom prst="rect">
            <a:avLst/>
          </a:prstGeom>
          <a:noFill/>
          <a:ln w="9525">
            <a:noFill/>
            <a:miter lim="800000"/>
            <a:headEnd/>
            <a:tailEnd/>
          </a:ln>
        </p:spPr>
        <p:txBody>
          <a:bodyPr>
            <a:spAutoFit/>
          </a:bodyPr>
          <a:lstStyle/>
          <a:p>
            <a:pPr algn="r"/>
            <a:r>
              <a:rPr lang="es-ES" sz="1400" b="1" dirty="0">
                <a:latin typeface="Arial" charset="0"/>
                <a:ea typeface="ＭＳ Ｐゴシック" charset="-128"/>
                <a:sym typeface="Wingdings" pitchFamily="2" charset="2"/>
              </a:rPr>
              <a:t>Gabriela Mistral</a:t>
            </a:r>
          </a:p>
        </p:txBody>
      </p:sp>
      <p:sp>
        <p:nvSpPr>
          <p:cNvPr id="26630" name="Rectangle 7"/>
          <p:cNvSpPr>
            <a:spLocks noChangeArrowheads="1"/>
          </p:cNvSpPr>
          <p:nvPr/>
        </p:nvSpPr>
        <p:spPr bwMode="gray">
          <a:xfrm>
            <a:off x="6608907" y="4066698"/>
            <a:ext cx="2193925" cy="304800"/>
          </a:xfrm>
          <a:prstGeom prst="rect">
            <a:avLst/>
          </a:prstGeom>
          <a:noFill/>
          <a:ln w="9525">
            <a:noFill/>
            <a:miter lim="800000"/>
            <a:headEnd/>
            <a:tailEnd/>
          </a:ln>
        </p:spPr>
        <p:txBody>
          <a:bodyPr>
            <a:spAutoFit/>
          </a:bodyPr>
          <a:lstStyle/>
          <a:p>
            <a:pPr algn="r"/>
            <a:r>
              <a:rPr lang="es-ES" sz="1400" b="1" dirty="0">
                <a:latin typeface="Arial" charset="0"/>
                <a:ea typeface="ＭＳ Ｐゴシック" charset="-128"/>
                <a:sym typeface="Wingdings" pitchFamily="2" charset="2"/>
              </a:rPr>
              <a:t>Andina</a:t>
            </a:r>
          </a:p>
        </p:txBody>
      </p:sp>
      <p:sp>
        <p:nvSpPr>
          <p:cNvPr id="26631" name="Rectangle 8"/>
          <p:cNvSpPr>
            <a:spLocks noChangeArrowheads="1"/>
          </p:cNvSpPr>
          <p:nvPr/>
        </p:nvSpPr>
        <p:spPr bwMode="gray">
          <a:xfrm>
            <a:off x="2350992" y="4169494"/>
            <a:ext cx="1368425" cy="307777"/>
          </a:xfrm>
          <a:prstGeom prst="rect">
            <a:avLst/>
          </a:prstGeom>
          <a:noFill/>
          <a:ln w="9525">
            <a:noFill/>
            <a:miter lim="800000"/>
            <a:headEnd/>
            <a:tailEnd/>
          </a:ln>
        </p:spPr>
        <p:txBody>
          <a:bodyPr wrap="square">
            <a:spAutoFit/>
          </a:bodyPr>
          <a:lstStyle/>
          <a:p>
            <a:pPr algn="r"/>
            <a:r>
              <a:rPr lang="es-ES" sz="1400" b="1" dirty="0">
                <a:latin typeface="Arial" charset="0"/>
                <a:ea typeface="ＭＳ Ｐゴシック" charset="-128"/>
                <a:sym typeface="Wingdings" pitchFamily="2" charset="2"/>
              </a:rPr>
              <a:t>El Teniente</a:t>
            </a:r>
          </a:p>
        </p:txBody>
      </p:sp>
      <p:pic>
        <p:nvPicPr>
          <p:cNvPr id="26632" name="Picture 9" descr="08"/>
          <p:cNvPicPr>
            <a:picLocks noChangeAspect="1" noChangeArrowheads="1"/>
          </p:cNvPicPr>
          <p:nvPr/>
        </p:nvPicPr>
        <p:blipFill>
          <a:blip r:embed="rId4" cstate="print">
            <a:lum bright="40000" contrast="-70000"/>
          </a:blip>
          <a:srcRect/>
          <a:stretch>
            <a:fillRect/>
          </a:stretch>
        </p:blipFill>
        <p:spPr bwMode="gray">
          <a:xfrm>
            <a:off x="190402" y="765348"/>
            <a:ext cx="1878723" cy="1679516"/>
          </a:xfrm>
          <a:prstGeom prst="rect">
            <a:avLst/>
          </a:prstGeom>
          <a:noFill/>
          <a:ln w="38100">
            <a:solidFill>
              <a:srgbClr val="A5A2A1"/>
            </a:solidFill>
            <a:miter lim="800000"/>
            <a:headEnd/>
            <a:tailEnd/>
          </a:ln>
        </p:spPr>
      </p:pic>
      <p:sp>
        <p:nvSpPr>
          <p:cNvPr id="26633" name="Line 12"/>
          <p:cNvSpPr>
            <a:spLocks noChangeShapeType="1"/>
          </p:cNvSpPr>
          <p:nvPr/>
        </p:nvSpPr>
        <p:spPr bwMode="gray">
          <a:xfrm flipV="1">
            <a:off x="3563938" y="1268413"/>
            <a:ext cx="1368425" cy="73025"/>
          </a:xfrm>
          <a:prstGeom prst="line">
            <a:avLst/>
          </a:prstGeom>
          <a:noFill/>
          <a:ln w="19050">
            <a:solidFill>
              <a:schemeClr val="tx1"/>
            </a:solidFill>
            <a:prstDash val="dash"/>
            <a:round/>
            <a:headEnd/>
            <a:tailEnd type="triangle" w="med" len="med"/>
          </a:ln>
        </p:spPr>
        <p:txBody>
          <a:bodyPr/>
          <a:lstStyle/>
          <a:p>
            <a:endParaRPr lang="es-CL"/>
          </a:p>
        </p:txBody>
      </p:sp>
      <p:sp>
        <p:nvSpPr>
          <p:cNvPr id="26634" name="Line 13"/>
          <p:cNvSpPr>
            <a:spLocks noChangeShapeType="1"/>
          </p:cNvSpPr>
          <p:nvPr/>
        </p:nvSpPr>
        <p:spPr bwMode="gray">
          <a:xfrm flipH="1" flipV="1">
            <a:off x="5076824" y="1484313"/>
            <a:ext cx="1781175" cy="1799214"/>
          </a:xfrm>
          <a:prstGeom prst="line">
            <a:avLst/>
          </a:prstGeom>
          <a:noFill/>
          <a:ln w="19050">
            <a:solidFill>
              <a:schemeClr val="tx1"/>
            </a:solidFill>
            <a:prstDash val="dash"/>
            <a:round/>
            <a:headEnd/>
            <a:tailEnd type="triangle" w="med" len="med"/>
          </a:ln>
        </p:spPr>
        <p:txBody>
          <a:bodyPr/>
          <a:lstStyle/>
          <a:p>
            <a:endParaRPr lang="es-CL"/>
          </a:p>
        </p:txBody>
      </p:sp>
      <p:pic>
        <p:nvPicPr>
          <p:cNvPr id="26635" name="Picture 16"/>
          <p:cNvPicPr>
            <a:picLocks noChangeAspect="1" noChangeArrowheads="1"/>
          </p:cNvPicPr>
          <p:nvPr/>
        </p:nvPicPr>
        <p:blipFill>
          <a:blip r:embed="rId5" cstate="print">
            <a:lum bright="40000" contrast="-70000"/>
          </a:blip>
          <a:srcRect/>
          <a:stretch>
            <a:fillRect/>
          </a:stretch>
        </p:blipFill>
        <p:spPr bwMode="gray">
          <a:xfrm>
            <a:off x="6890764" y="2464677"/>
            <a:ext cx="2016125" cy="1550988"/>
          </a:xfrm>
          <a:prstGeom prst="rect">
            <a:avLst/>
          </a:prstGeom>
          <a:noFill/>
          <a:ln w="38100">
            <a:solidFill>
              <a:srgbClr val="A5A2A1"/>
            </a:solidFill>
            <a:miter lim="800000"/>
            <a:headEnd/>
            <a:tailEnd/>
          </a:ln>
        </p:spPr>
      </p:pic>
      <p:sp>
        <p:nvSpPr>
          <p:cNvPr id="26636" name="Line 17"/>
          <p:cNvSpPr>
            <a:spLocks noChangeShapeType="1"/>
          </p:cNvSpPr>
          <p:nvPr/>
        </p:nvSpPr>
        <p:spPr bwMode="gray">
          <a:xfrm flipH="1" flipV="1">
            <a:off x="4932362" y="2636838"/>
            <a:ext cx="1697038" cy="2506662"/>
          </a:xfrm>
          <a:prstGeom prst="line">
            <a:avLst/>
          </a:prstGeom>
          <a:noFill/>
          <a:ln w="19050">
            <a:solidFill>
              <a:schemeClr val="tx1"/>
            </a:solidFill>
            <a:prstDash val="dash"/>
            <a:round/>
            <a:headEnd/>
            <a:tailEnd type="triangle" w="med" len="med"/>
          </a:ln>
        </p:spPr>
        <p:txBody>
          <a:bodyPr/>
          <a:lstStyle/>
          <a:p>
            <a:endParaRPr lang="es-CL"/>
          </a:p>
        </p:txBody>
      </p:sp>
      <p:sp>
        <p:nvSpPr>
          <p:cNvPr id="26637" name="Line 19"/>
          <p:cNvSpPr>
            <a:spLocks noChangeShapeType="1"/>
          </p:cNvSpPr>
          <p:nvPr/>
        </p:nvSpPr>
        <p:spPr bwMode="gray">
          <a:xfrm flipV="1">
            <a:off x="3708400" y="2997200"/>
            <a:ext cx="1150938" cy="1931177"/>
          </a:xfrm>
          <a:prstGeom prst="line">
            <a:avLst/>
          </a:prstGeom>
          <a:noFill/>
          <a:ln w="19050">
            <a:solidFill>
              <a:schemeClr val="tx1"/>
            </a:solidFill>
            <a:prstDash val="dash"/>
            <a:round/>
            <a:headEnd/>
            <a:tailEnd type="triangle" w="med" len="med"/>
          </a:ln>
        </p:spPr>
        <p:txBody>
          <a:bodyPr/>
          <a:lstStyle/>
          <a:p>
            <a:endParaRPr lang="es-CL"/>
          </a:p>
        </p:txBody>
      </p:sp>
      <p:pic>
        <p:nvPicPr>
          <p:cNvPr id="26638" name="Picture 20" descr="Codelco_Teniente_2008_003_baja"/>
          <p:cNvPicPr>
            <a:picLocks noChangeAspect="1" noChangeArrowheads="1"/>
          </p:cNvPicPr>
          <p:nvPr/>
        </p:nvPicPr>
        <p:blipFill>
          <a:blip r:embed="rId6" cstate="print"/>
          <a:srcRect/>
          <a:stretch>
            <a:fillRect/>
          </a:stretch>
        </p:blipFill>
        <p:spPr bwMode="gray">
          <a:xfrm>
            <a:off x="1619250" y="4474293"/>
            <a:ext cx="2016125" cy="1584325"/>
          </a:xfrm>
          <a:prstGeom prst="rect">
            <a:avLst/>
          </a:prstGeom>
          <a:noFill/>
          <a:ln w="38100">
            <a:solidFill>
              <a:srgbClr val="A5A2A1"/>
            </a:solidFill>
            <a:miter lim="800000"/>
            <a:headEnd/>
            <a:tailEnd/>
          </a:ln>
        </p:spPr>
      </p:pic>
      <p:pic>
        <p:nvPicPr>
          <p:cNvPr id="26639" name="Picture 10" descr="La_Union_Jun2005"/>
          <p:cNvPicPr>
            <a:picLocks noChangeAspect="1" noChangeArrowheads="1"/>
          </p:cNvPicPr>
          <p:nvPr/>
        </p:nvPicPr>
        <p:blipFill>
          <a:blip r:embed="rId7" cstate="print">
            <a:lum bright="40000" contrast="-70000"/>
          </a:blip>
          <a:srcRect/>
          <a:stretch>
            <a:fillRect/>
          </a:stretch>
        </p:blipFill>
        <p:spPr bwMode="gray">
          <a:xfrm>
            <a:off x="6659563" y="4353791"/>
            <a:ext cx="2089150" cy="1674815"/>
          </a:xfrm>
          <a:prstGeom prst="rect">
            <a:avLst/>
          </a:prstGeom>
          <a:noFill/>
          <a:ln w="38100">
            <a:solidFill>
              <a:srgbClr val="A5A2A1"/>
            </a:solidFill>
            <a:miter lim="800000"/>
            <a:headEnd/>
            <a:tailEnd/>
          </a:ln>
        </p:spPr>
      </p:pic>
      <p:pic>
        <p:nvPicPr>
          <p:cNvPr id="26640" name="Picture 21" descr="SA_273"/>
          <p:cNvPicPr>
            <a:picLocks noChangeAspect="1" noChangeArrowheads="1"/>
          </p:cNvPicPr>
          <p:nvPr/>
        </p:nvPicPr>
        <p:blipFill>
          <a:blip r:embed="rId8" cstate="print">
            <a:lum bright="40000" contrast="-70000"/>
          </a:blip>
          <a:srcRect/>
          <a:stretch>
            <a:fillRect/>
          </a:stretch>
        </p:blipFill>
        <p:spPr bwMode="gray">
          <a:xfrm>
            <a:off x="324862" y="2739448"/>
            <a:ext cx="1918401" cy="1573261"/>
          </a:xfrm>
          <a:prstGeom prst="rect">
            <a:avLst/>
          </a:prstGeom>
          <a:noFill/>
          <a:ln w="38100">
            <a:solidFill>
              <a:srgbClr val="A5A2A1"/>
            </a:solidFill>
            <a:miter lim="800000"/>
            <a:headEnd/>
            <a:tailEnd/>
          </a:ln>
        </p:spPr>
      </p:pic>
      <p:sp>
        <p:nvSpPr>
          <p:cNvPr id="26641" name="Line 22"/>
          <p:cNvSpPr>
            <a:spLocks noChangeShapeType="1"/>
          </p:cNvSpPr>
          <p:nvPr/>
        </p:nvSpPr>
        <p:spPr bwMode="gray">
          <a:xfrm flipV="1">
            <a:off x="2268538" y="1916113"/>
            <a:ext cx="2590800" cy="1441450"/>
          </a:xfrm>
          <a:prstGeom prst="line">
            <a:avLst/>
          </a:prstGeom>
          <a:noFill/>
          <a:ln w="19050">
            <a:solidFill>
              <a:schemeClr val="tx1"/>
            </a:solidFill>
            <a:prstDash val="dash"/>
            <a:round/>
            <a:headEnd/>
            <a:tailEnd type="triangle" w="med" len="med"/>
          </a:ln>
        </p:spPr>
        <p:txBody>
          <a:bodyPr/>
          <a:lstStyle/>
          <a:p>
            <a:endParaRPr lang="es-CL"/>
          </a:p>
        </p:txBody>
      </p:sp>
      <p:sp>
        <p:nvSpPr>
          <p:cNvPr id="26642" name="Rectangle 23" descr="textura"/>
          <p:cNvSpPr>
            <a:spLocks noChangeArrowheads="1"/>
          </p:cNvSpPr>
          <p:nvPr/>
        </p:nvSpPr>
        <p:spPr bwMode="auto">
          <a:xfrm>
            <a:off x="0" y="0"/>
            <a:ext cx="9144000" cy="469900"/>
          </a:xfrm>
          <a:prstGeom prst="rect">
            <a:avLst/>
          </a:prstGeom>
          <a:blipFill dpi="0" rotWithShape="1">
            <a:blip r:embed="rId9" cstate="print"/>
            <a:srcRect/>
            <a:tile tx="0" ty="0" sx="100000" sy="100000" flip="none" algn="tl"/>
          </a:blipFill>
          <a:ln w="9525" algn="ctr">
            <a:noFill/>
            <a:miter lim="800000"/>
            <a:headEnd/>
            <a:tailEnd/>
          </a:ln>
        </p:spPr>
        <p:txBody>
          <a:bodyPr/>
          <a:lstStyle/>
          <a:p>
            <a:r>
              <a:rPr lang="es-ES" sz="2600" b="1">
                <a:solidFill>
                  <a:schemeClr val="bg1"/>
                </a:solidFill>
                <a:latin typeface="Arial" charset="0"/>
                <a:ea typeface="ＭＳ Ｐゴシック" charset="-128"/>
                <a:sym typeface="Wingdings" pitchFamily="2" charset="2"/>
              </a:rPr>
              <a:t>High quality assets: Mine Operations</a:t>
            </a:r>
          </a:p>
        </p:txBody>
      </p:sp>
      <p:sp>
        <p:nvSpPr>
          <p:cNvPr id="26643" name="Rectangle 24"/>
          <p:cNvSpPr>
            <a:spLocks noChangeArrowheads="1"/>
          </p:cNvSpPr>
          <p:nvPr/>
        </p:nvSpPr>
        <p:spPr bwMode="gray">
          <a:xfrm>
            <a:off x="4901044" y="2647228"/>
            <a:ext cx="1223963" cy="246221"/>
          </a:xfrm>
          <a:prstGeom prst="rect">
            <a:avLst/>
          </a:prstGeom>
          <a:noFill/>
          <a:ln w="9525" algn="ctr">
            <a:noFill/>
            <a:miter lim="800000"/>
            <a:headEnd/>
            <a:tailEnd/>
          </a:ln>
        </p:spPr>
        <p:txBody>
          <a:bodyPr>
            <a:spAutoFit/>
          </a:bodyPr>
          <a:lstStyle/>
          <a:p>
            <a:r>
              <a:rPr lang="es-ES" sz="1000" b="1" dirty="0">
                <a:solidFill>
                  <a:srgbClr val="A1634C"/>
                </a:solidFill>
                <a:latin typeface="Arial" charset="0"/>
                <a:ea typeface="ＭＳ Ｐゴシック" charset="-128"/>
                <a:sym typeface="Wingdings" pitchFamily="2" charset="2"/>
              </a:rPr>
              <a:t>Santiago</a:t>
            </a:r>
          </a:p>
        </p:txBody>
      </p:sp>
      <p:sp>
        <p:nvSpPr>
          <p:cNvPr id="26644" name="Oval 25"/>
          <p:cNvSpPr>
            <a:spLocks noChangeArrowheads="1"/>
          </p:cNvSpPr>
          <p:nvPr/>
        </p:nvSpPr>
        <p:spPr bwMode="gray">
          <a:xfrm>
            <a:off x="4932363" y="1196975"/>
            <a:ext cx="144462" cy="142875"/>
          </a:xfrm>
          <a:prstGeom prst="ellipse">
            <a:avLst/>
          </a:prstGeom>
          <a:solidFill>
            <a:schemeClr val="accent2"/>
          </a:solidFill>
          <a:ln w="9525">
            <a:solidFill>
              <a:schemeClr val="tx1"/>
            </a:solidFill>
            <a:round/>
            <a:headEnd/>
            <a:tailEnd/>
          </a:ln>
        </p:spPr>
        <p:txBody>
          <a:bodyPr wrap="none" anchor="ctr"/>
          <a:lstStyle/>
          <a:p>
            <a:pPr algn="just">
              <a:lnSpc>
                <a:spcPct val="80000"/>
              </a:lnSpc>
              <a:spcBef>
                <a:spcPct val="20000"/>
              </a:spcBef>
              <a:buClr>
                <a:schemeClr val="accent2"/>
              </a:buClr>
              <a:buFont typeface="Times" pitchFamily="18" charset="0"/>
              <a:buChar char="-"/>
            </a:pPr>
            <a:endParaRPr lang="es-ES_tradnl" sz="1600" b="1">
              <a:latin typeface="Arial" charset="0"/>
              <a:ea typeface="ＭＳ Ｐゴシック" charset="-128"/>
              <a:sym typeface="Wingdings" pitchFamily="2" charset="2"/>
            </a:endParaRPr>
          </a:p>
        </p:txBody>
      </p:sp>
      <p:sp>
        <p:nvSpPr>
          <p:cNvPr id="26645" name="Oval 26"/>
          <p:cNvSpPr>
            <a:spLocks noChangeArrowheads="1"/>
          </p:cNvSpPr>
          <p:nvPr/>
        </p:nvSpPr>
        <p:spPr bwMode="gray">
          <a:xfrm>
            <a:off x="4859338" y="1844675"/>
            <a:ext cx="144462" cy="142875"/>
          </a:xfrm>
          <a:prstGeom prst="ellipse">
            <a:avLst/>
          </a:prstGeom>
          <a:solidFill>
            <a:schemeClr val="accent2"/>
          </a:solidFill>
          <a:ln w="9525">
            <a:solidFill>
              <a:schemeClr val="tx1"/>
            </a:solidFill>
            <a:round/>
            <a:headEnd/>
            <a:tailEnd/>
          </a:ln>
        </p:spPr>
        <p:txBody>
          <a:bodyPr wrap="none" anchor="ctr"/>
          <a:lstStyle/>
          <a:p>
            <a:pPr algn="just">
              <a:lnSpc>
                <a:spcPct val="80000"/>
              </a:lnSpc>
              <a:spcBef>
                <a:spcPct val="20000"/>
              </a:spcBef>
              <a:buClr>
                <a:schemeClr val="accent2"/>
              </a:buClr>
              <a:buFont typeface="Times" pitchFamily="18" charset="0"/>
              <a:buChar char="-"/>
            </a:pPr>
            <a:endParaRPr lang="es-ES_tradnl" sz="1600" b="1">
              <a:latin typeface="Arial" charset="0"/>
              <a:ea typeface="ＭＳ Ｐゴシック" charset="-128"/>
              <a:sym typeface="Wingdings" pitchFamily="2" charset="2"/>
            </a:endParaRPr>
          </a:p>
        </p:txBody>
      </p:sp>
      <p:sp>
        <p:nvSpPr>
          <p:cNvPr id="26646" name="Oval 27"/>
          <p:cNvSpPr>
            <a:spLocks noChangeArrowheads="1"/>
          </p:cNvSpPr>
          <p:nvPr/>
        </p:nvSpPr>
        <p:spPr bwMode="gray">
          <a:xfrm>
            <a:off x="4787900" y="2565401"/>
            <a:ext cx="144463" cy="132171"/>
          </a:xfrm>
          <a:prstGeom prst="ellipse">
            <a:avLst/>
          </a:prstGeom>
          <a:solidFill>
            <a:schemeClr val="accent2"/>
          </a:solidFill>
          <a:ln w="9525">
            <a:solidFill>
              <a:schemeClr val="tx1"/>
            </a:solidFill>
            <a:round/>
            <a:headEnd/>
            <a:tailEnd/>
          </a:ln>
        </p:spPr>
        <p:txBody>
          <a:bodyPr wrap="none" anchor="ctr"/>
          <a:lstStyle/>
          <a:p>
            <a:pPr algn="just">
              <a:lnSpc>
                <a:spcPct val="80000"/>
              </a:lnSpc>
              <a:spcBef>
                <a:spcPct val="20000"/>
              </a:spcBef>
              <a:buClr>
                <a:schemeClr val="accent2"/>
              </a:buClr>
              <a:buFont typeface="Times" pitchFamily="18" charset="0"/>
              <a:buChar char="-"/>
            </a:pPr>
            <a:endParaRPr lang="es-ES_tradnl" sz="1600" b="1">
              <a:latin typeface="Arial" charset="0"/>
              <a:ea typeface="ＭＳ Ｐゴシック" charset="-128"/>
              <a:sym typeface="Wingdings" pitchFamily="2" charset="2"/>
            </a:endParaRPr>
          </a:p>
        </p:txBody>
      </p:sp>
      <p:sp>
        <p:nvSpPr>
          <p:cNvPr id="26647" name="Oval 28"/>
          <p:cNvSpPr>
            <a:spLocks noChangeArrowheads="1"/>
          </p:cNvSpPr>
          <p:nvPr/>
        </p:nvSpPr>
        <p:spPr bwMode="gray">
          <a:xfrm>
            <a:off x="4859338" y="2852739"/>
            <a:ext cx="144462" cy="132171"/>
          </a:xfrm>
          <a:prstGeom prst="ellipse">
            <a:avLst/>
          </a:prstGeom>
          <a:solidFill>
            <a:schemeClr val="accent2"/>
          </a:solidFill>
          <a:ln w="9525">
            <a:solidFill>
              <a:schemeClr val="tx1"/>
            </a:solidFill>
            <a:round/>
            <a:headEnd/>
            <a:tailEnd/>
          </a:ln>
        </p:spPr>
        <p:txBody>
          <a:bodyPr wrap="none" anchor="ctr"/>
          <a:lstStyle/>
          <a:p>
            <a:pPr algn="just">
              <a:lnSpc>
                <a:spcPct val="80000"/>
              </a:lnSpc>
              <a:spcBef>
                <a:spcPct val="20000"/>
              </a:spcBef>
              <a:buClr>
                <a:schemeClr val="accent2"/>
              </a:buClr>
              <a:buFont typeface="Times" pitchFamily="18" charset="0"/>
              <a:buChar char="-"/>
            </a:pPr>
            <a:endParaRPr lang="es-ES_tradnl" sz="1600" b="1">
              <a:latin typeface="Arial" charset="0"/>
              <a:ea typeface="ＭＳ Ｐゴシック" charset="-128"/>
              <a:sym typeface="Wingdings" pitchFamily="2" charset="2"/>
            </a:endParaRPr>
          </a:p>
        </p:txBody>
      </p:sp>
      <p:sp>
        <p:nvSpPr>
          <p:cNvPr id="26648" name="Oval 29"/>
          <p:cNvSpPr>
            <a:spLocks noChangeArrowheads="1"/>
          </p:cNvSpPr>
          <p:nvPr/>
        </p:nvSpPr>
        <p:spPr bwMode="gray">
          <a:xfrm>
            <a:off x="4932363" y="1412875"/>
            <a:ext cx="144462" cy="142875"/>
          </a:xfrm>
          <a:prstGeom prst="ellipse">
            <a:avLst/>
          </a:prstGeom>
          <a:solidFill>
            <a:schemeClr val="accent2"/>
          </a:solidFill>
          <a:ln w="9525">
            <a:solidFill>
              <a:schemeClr val="tx1"/>
            </a:solidFill>
            <a:round/>
            <a:headEnd/>
            <a:tailEnd/>
          </a:ln>
        </p:spPr>
        <p:txBody>
          <a:bodyPr wrap="none" anchor="ctr"/>
          <a:lstStyle/>
          <a:p>
            <a:pPr algn="just">
              <a:lnSpc>
                <a:spcPct val="80000"/>
              </a:lnSpc>
              <a:spcBef>
                <a:spcPct val="20000"/>
              </a:spcBef>
              <a:buClr>
                <a:schemeClr val="accent2"/>
              </a:buClr>
              <a:buFont typeface="Times" pitchFamily="18" charset="0"/>
              <a:buChar char="-"/>
            </a:pPr>
            <a:endParaRPr lang="es-ES_tradnl" sz="1600" b="1">
              <a:latin typeface="Arial" charset="0"/>
              <a:ea typeface="ＭＳ Ｐゴシック" charset="-128"/>
              <a:sym typeface="Wingdings" pitchFamily="2" charset="2"/>
            </a:endParaRPr>
          </a:p>
        </p:txBody>
      </p:sp>
      <p:sp>
        <p:nvSpPr>
          <p:cNvPr id="26649" name="Rectangle 30"/>
          <p:cNvSpPr>
            <a:spLocks noChangeArrowheads="1"/>
          </p:cNvSpPr>
          <p:nvPr/>
        </p:nvSpPr>
        <p:spPr bwMode="gray">
          <a:xfrm>
            <a:off x="5076825" y="1268413"/>
            <a:ext cx="1223963" cy="246221"/>
          </a:xfrm>
          <a:prstGeom prst="rect">
            <a:avLst/>
          </a:prstGeom>
          <a:noFill/>
          <a:ln w="9525" algn="ctr">
            <a:noFill/>
            <a:miter lim="800000"/>
            <a:headEnd/>
            <a:tailEnd/>
          </a:ln>
        </p:spPr>
        <p:txBody>
          <a:bodyPr>
            <a:spAutoFit/>
          </a:bodyPr>
          <a:lstStyle/>
          <a:p>
            <a:r>
              <a:rPr lang="es-ES" sz="1000" b="1">
                <a:solidFill>
                  <a:srgbClr val="A1634C"/>
                </a:solidFill>
                <a:latin typeface="Arial" charset="0"/>
                <a:ea typeface="ＭＳ Ｐゴシック" charset="-128"/>
                <a:sym typeface="Wingdings" pitchFamily="2" charset="2"/>
              </a:rPr>
              <a:t>Calama</a:t>
            </a:r>
          </a:p>
        </p:txBody>
      </p:sp>
      <p:sp>
        <p:nvSpPr>
          <p:cNvPr id="26650" name="Rectangle 31"/>
          <p:cNvSpPr>
            <a:spLocks noChangeArrowheads="1"/>
          </p:cNvSpPr>
          <p:nvPr/>
        </p:nvSpPr>
        <p:spPr bwMode="gray">
          <a:xfrm>
            <a:off x="5076825" y="1916113"/>
            <a:ext cx="358775" cy="2031325"/>
          </a:xfrm>
          <a:prstGeom prst="rect">
            <a:avLst/>
          </a:prstGeom>
          <a:noFill/>
          <a:ln w="9525">
            <a:noFill/>
            <a:miter lim="800000"/>
            <a:headEnd/>
            <a:tailEnd/>
          </a:ln>
        </p:spPr>
        <p:txBody>
          <a:bodyPr>
            <a:spAutoFit/>
          </a:bodyPr>
          <a:lstStyle/>
          <a:p>
            <a:r>
              <a:rPr lang="es-ES" sz="1400" b="1" dirty="0">
                <a:solidFill>
                  <a:srgbClr val="A1634C"/>
                </a:solidFill>
                <a:latin typeface="Arial" charset="0"/>
                <a:ea typeface="ＭＳ Ｐゴシック" charset="-128"/>
                <a:sym typeface="Wingdings" pitchFamily="2" charset="2"/>
              </a:rPr>
              <a:t>C</a:t>
            </a:r>
            <a:br>
              <a:rPr lang="es-ES" sz="1400" b="1" dirty="0">
                <a:solidFill>
                  <a:srgbClr val="A1634C"/>
                </a:solidFill>
                <a:latin typeface="Arial" charset="0"/>
                <a:ea typeface="ＭＳ Ｐゴシック" charset="-128"/>
                <a:sym typeface="Wingdings" pitchFamily="2" charset="2"/>
              </a:rPr>
            </a:br>
            <a:r>
              <a:rPr lang="es-ES" sz="1400" b="1" dirty="0">
                <a:solidFill>
                  <a:srgbClr val="A1634C"/>
                </a:solidFill>
                <a:latin typeface="Arial" charset="0"/>
                <a:ea typeface="ＭＳ Ｐゴシック" charset="-128"/>
                <a:sym typeface="Wingdings" pitchFamily="2" charset="2"/>
              </a:rPr>
              <a:t/>
            </a:r>
            <a:br>
              <a:rPr lang="es-ES" sz="1400" b="1" dirty="0">
                <a:solidFill>
                  <a:srgbClr val="A1634C"/>
                </a:solidFill>
                <a:latin typeface="Arial" charset="0"/>
                <a:ea typeface="ＭＳ Ｐゴシック" charset="-128"/>
                <a:sym typeface="Wingdings" pitchFamily="2" charset="2"/>
              </a:rPr>
            </a:br>
            <a:r>
              <a:rPr lang="es-ES" sz="1400" b="1" dirty="0">
                <a:solidFill>
                  <a:srgbClr val="A1634C"/>
                </a:solidFill>
                <a:latin typeface="Arial" charset="0"/>
                <a:ea typeface="ＭＳ Ｐゴシック" charset="-128"/>
                <a:sym typeface="Wingdings" pitchFamily="2" charset="2"/>
              </a:rPr>
              <a:t>H</a:t>
            </a:r>
            <a:br>
              <a:rPr lang="es-ES" sz="1400" b="1" dirty="0">
                <a:solidFill>
                  <a:srgbClr val="A1634C"/>
                </a:solidFill>
                <a:latin typeface="Arial" charset="0"/>
                <a:ea typeface="ＭＳ Ｐゴシック" charset="-128"/>
                <a:sym typeface="Wingdings" pitchFamily="2" charset="2"/>
              </a:rPr>
            </a:br>
            <a:r>
              <a:rPr lang="es-ES" sz="1400" b="1" dirty="0">
                <a:solidFill>
                  <a:srgbClr val="A1634C"/>
                </a:solidFill>
                <a:latin typeface="Arial" charset="0"/>
                <a:ea typeface="ＭＳ Ｐゴシック" charset="-128"/>
                <a:sym typeface="Wingdings" pitchFamily="2" charset="2"/>
              </a:rPr>
              <a:t/>
            </a:r>
            <a:br>
              <a:rPr lang="es-ES" sz="1400" b="1" dirty="0">
                <a:solidFill>
                  <a:srgbClr val="A1634C"/>
                </a:solidFill>
                <a:latin typeface="Arial" charset="0"/>
                <a:ea typeface="ＭＳ Ｐゴシック" charset="-128"/>
                <a:sym typeface="Wingdings" pitchFamily="2" charset="2"/>
              </a:rPr>
            </a:br>
            <a:r>
              <a:rPr lang="es-ES" sz="1400" b="1" dirty="0">
                <a:solidFill>
                  <a:srgbClr val="A1634C"/>
                </a:solidFill>
                <a:latin typeface="Arial" charset="0"/>
                <a:ea typeface="ＭＳ Ｐゴシック" charset="-128"/>
                <a:sym typeface="Wingdings" pitchFamily="2" charset="2"/>
              </a:rPr>
              <a:t> I</a:t>
            </a:r>
            <a:br>
              <a:rPr lang="es-ES" sz="1400" b="1" dirty="0">
                <a:solidFill>
                  <a:srgbClr val="A1634C"/>
                </a:solidFill>
                <a:latin typeface="Arial" charset="0"/>
                <a:ea typeface="ＭＳ Ｐゴシック" charset="-128"/>
                <a:sym typeface="Wingdings" pitchFamily="2" charset="2"/>
              </a:rPr>
            </a:br>
            <a:r>
              <a:rPr lang="es-ES" sz="1400" b="1" dirty="0">
                <a:solidFill>
                  <a:srgbClr val="A1634C"/>
                </a:solidFill>
                <a:latin typeface="Arial" charset="0"/>
                <a:ea typeface="ＭＳ Ｐゴシック" charset="-128"/>
                <a:sym typeface="Wingdings" pitchFamily="2" charset="2"/>
              </a:rPr>
              <a:t/>
            </a:r>
            <a:br>
              <a:rPr lang="es-ES" sz="1400" b="1" dirty="0">
                <a:solidFill>
                  <a:srgbClr val="A1634C"/>
                </a:solidFill>
                <a:latin typeface="Arial" charset="0"/>
                <a:ea typeface="ＭＳ Ｐゴシック" charset="-128"/>
                <a:sym typeface="Wingdings" pitchFamily="2" charset="2"/>
              </a:rPr>
            </a:br>
            <a:r>
              <a:rPr lang="es-ES" sz="1400" b="1" dirty="0">
                <a:solidFill>
                  <a:srgbClr val="A1634C"/>
                </a:solidFill>
                <a:latin typeface="Arial" charset="0"/>
                <a:ea typeface="ＭＳ Ｐゴシック" charset="-128"/>
                <a:sym typeface="Wingdings" pitchFamily="2" charset="2"/>
              </a:rPr>
              <a:t>L</a:t>
            </a:r>
            <a:br>
              <a:rPr lang="es-ES" sz="1400" b="1" dirty="0">
                <a:solidFill>
                  <a:srgbClr val="A1634C"/>
                </a:solidFill>
                <a:latin typeface="Arial" charset="0"/>
                <a:ea typeface="ＭＳ Ｐゴシック" charset="-128"/>
                <a:sym typeface="Wingdings" pitchFamily="2" charset="2"/>
              </a:rPr>
            </a:br>
            <a:r>
              <a:rPr lang="es-ES" sz="1400" b="1" dirty="0">
                <a:solidFill>
                  <a:srgbClr val="A1634C"/>
                </a:solidFill>
                <a:latin typeface="Arial" charset="0"/>
                <a:ea typeface="ＭＳ Ｐゴシック" charset="-128"/>
                <a:sym typeface="Wingdings" pitchFamily="2" charset="2"/>
              </a:rPr>
              <a:t/>
            </a:r>
            <a:br>
              <a:rPr lang="es-ES" sz="1400" b="1" dirty="0">
                <a:solidFill>
                  <a:srgbClr val="A1634C"/>
                </a:solidFill>
                <a:latin typeface="Arial" charset="0"/>
                <a:ea typeface="ＭＳ Ｐゴシック" charset="-128"/>
                <a:sym typeface="Wingdings" pitchFamily="2" charset="2"/>
              </a:rPr>
            </a:br>
            <a:r>
              <a:rPr lang="es-ES" sz="1400" b="1" dirty="0">
                <a:solidFill>
                  <a:srgbClr val="A1634C"/>
                </a:solidFill>
                <a:latin typeface="Arial" charset="0"/>
                <a:ea typeface="ＭＳ Ｐゴシック" charset="-128"/>
                <a:sym typeface="Wingdings" pitchFamily="2" charset="2"/>
              </a:rPr>
              <a:t>E</a:t>
            </a:r>
          </a:p>
        </p:txBody>
      </p:sp>
      <p:sp>
        <p:nvSpPr>
          <p:cNvPr id="26651" name="Rectangle 32"/>
          <p:cNvSpPr>
            <a:spLocks noChangeArrowheads="1"/>
          </p:cNvSpPr>
          <p:nvPr/>
        </p:nvSpPr>
        <p:spPr bwMode="gray">
          <a:xfrm>
            <a:off x="4122741" y="1403784"/>
            <a:ext cx="1223962" cy="246221"/>
          </a:xfrm>
          <a:prstGeom prst="rect">
            <a:avLst/>
          </a:prstGeom>
          <a:noFill/>
          <a:ln w="9525">
            <a:noFill/>
            <a:miter lim="800000"/>
            <a:headEnd/>
            <a:tailEnd/>
          </a:ln>
        </p:spPr>
        <p:txBody>
          <a:bodyPr>
            <a:spAutoFit/>
          </a:bodyPr>
          <a:lstStyle/>
          <a:p>
            <a:r>
              <a:rPr lang="es-ES" sz="1000" b="1" dirty="0">
                <a:solidFill>
                  <a:srgbClr val="A1634C"/>
                </a:solidFill>
                <a:latin typeface="Arial" charset="0"/>
                <a:ea typeface="ＭＳ Ｐゴシック" charset="-128"/>
                <a:sym typeface="Wingdings" pitchFamily="2" charset="2"/>
              </a:rPr>
              <a:t>Antofagasta</a:t>
            </a:r>
          </a:p>
        </p:txBody>
      </p:sp>
      <p:sp>
        <p:nvSpPr>
          <p:cNvPr id="26652" name="AutoShape 34"/>
          <p:cNvSpPr>
            <a:spLocks noChangeArrowheads="1"/>
          </p:cNvSpPr>
          <p:nvPr/>
        </p:nvSpPr>
        <p:spPr bwMode="gray">
          <a:xfrm flipV="1">
            <a:off x="4932363" y="1341438"/>
            <a:ext cx="73025" cy="74612"/>
          </a:xfrm>
          <a:prstGeom prst="diamond">
            <a:avLst/>
          </a:prstGeom>
          <a:solidFill>
            <a:srgbClr val="CC6600"/>
          </a:solidFill>
          <a:ln w="9525">
            <a:solidFill>
              <a:srgbClr val="996600"/>
            </a:solidFill>
            <a:miter lim="800000"/>
            <a:headEnd/>
            <a:tailEnd/>
          </a:ln>
        </p:spPr>
        <p:txBody>
          <a:bodyPr rot="10800000" wrap="none" anchor="ctr"/>
          <a:lstStyle/>
          <a:p>
            <a:pPr algn="just">
              <a:lnSpc>
                <a:spcPct val="80000"/>
              </a:lnSpc>
              <a:spcBef>
                <a:spcPct val="20000"/>
              </a:spcBef>
              <a:buClr>
                <a:schemeClr val="accent2"/>
              </a:buClr>
              <a:buFont typeface="Times" pitchFamily="18" charset="0"/>
              <a:buChar char="-"/>
            </a:pPr>
            <a:endParaRPr lang="es-ES_tradnl" sz="1600" b="1">
              <a:latin typeface="Arial" charset="0"/>
              <a:ea typeface="ＭＳ Ｐゴシック" charset="-128"/>
              <a:sym typeface="Wingdings" pitchFamily="2" charset="2"/>
            </a:endParaRPr>
          </a:p>
        </p:txBody>
      </p:sp>
      <p:sp>
        <p:nvSpPr>
          <p:cNvPr id="26653" name="AutoShape 35"/>
          <p:cNvSpPr>
            <a:spLocks noChangeArrowheads="1"/>
          </p:cNvSpPr>
          <p:nvPr/>
        </p:nvSpPr>
        <p:spPr bwMode="gray">
          <a:xfrm flipV="1">
            <a:off x="4787900" y="1412875"/>
            <a:ext cx="71438" cy="73025"/>
          </a:xfrm>
          <a:prstGeom prst="diamond">
            <a:avLst/>
          </a:prstGeom>
          <a:solidFill>
            <a:srgbClr val="CC6600"/>
          </a:solidFill>
          <a:ln w="9525" algn="ctr">
            <a:solidFill>
              <a:srgbClr val="996600"/>
            </a:solidFill>
            <a:miter lim="800000"/>
            <a:headEnd/>
            <a:tailEnd/>
          </a:ln>
        </p:spPr>
        <p:txBody>
          <a:bodyPr rot="10800000" wrap="none" anchor="ctr"/>
          <a:lstStyle/>
          <a:p>
            <a:pPr algn="just">
              <a:lnSpc>
                <a:spcPct val="80000"/>
              </a:lnSpc>
              <a:spcBef>
                <a:spcPct val="20000"/>
              </a:spcBef>
              <a:buClr>
                <a:schemeClr val="accent2"/>
              </a:buClr>
              <a:buFont typeface="Times" pitchFamily="18" charset="0"/>
              <a:buChar char="-"/>
            </a:pPr>
            <a:endParaRPr lang="es-ES_tradnl" sz="1600" b="1">
              <a:solidFill>
                <a:srgbClr val="990000"/>
              </a:solidFill>
              <a:latin typeface="Arial" charset="0"/>
              <a:ea typeface="ＭＳ Ｐゴシック" charset="-128"/>
              <a:sym typeface="Wingdings" pitchFamily="2" charset="2"/>
            </a:endParaRPr>
          </a:p>
        </p:txBody>
      </p:sp>
      <p:sp>
        <p:nvSpPr>
          <p:cNvPr id="26654" name="AutoShape 36"/>
          <p:cNvSpPr>
            <a:spLocks noChangeArrowheads="1"/>
          </p:cNvSpPr>
          <p:nvPr/>
        </p:nvSpPr>
        <p:spPr bwMode="gray">
          <a:xfrm flipH="1" flipV="1">
            <a:off x="4787900" y="2708275"/>
            <a:ext cx="107950" cy="133640"/>
          </a:xfrm>
          <a:prstGeom prst="diamond">
            <a:avLst/>
          </a:prstGeom>
          <a:solidFill>
            <a:srgbClr val="CC6600"/>
          </a:solidFill>
          <a:ln w="9525">
            <a:solidFill>
              <a:srgbClr val="996600"/>
            </a:solidFill>
            <a:miter lim="800000"/>
            <a:headEnd/>
            <a:tailEnd/>
          </a:ln>
        </p:spPr>
        <p:txBody>
          <a:bodyPr rot="10800000" wrap="none" anchor="ctr"/>
          <a:lstStyle/>
          <a:p>
            <a:pPr algn="just">
              <a:lnSpc>
                <a:spcPct val="80000"/>
              </a:lnSpc>
              <a:spcBef>
                <a:spcPct val="20000"/>
              </a:spcBef>
              <a:buClr>
                <a:schemeClr val="accent2"/>
              </a:buClr>
              <a:buFont typeface="Times" pitchFamily="18" charset="0"/>
              <a:buChar char="-"/>
            </a:pPr>
            <a:endParaRPr lang="es-ES_tradnl" sz="1600" b="1">
              <a:latin typeface="Arial" charset="0"/>
              <a:ea typeface="ＭＳ Ｐゴシック" charset="-128"/>
              <a:sym typeface="Wingdings" pitchFamily="2" charset="2"/>
            </a:endParaRPr>
          </a:p>
        </p:txBody>
      </p:sp>
      <p:pic>
        <p:nvPicPr>
          <p:cNvPr id="26655" name="Picture 38" descr="mapa_chile%5B1%5D"/>
          <p:cNvPicPr>
            <a:picLocks noChangeAspect="1" noChangeArrowheads="1"/>
          </p:cNvPicPr>
          <p:nvPr/>
        </p:nvPicPr>
        <p:blipFill>
          <a:blip r:embed="rId10" cstate="print"/>
          <a:srcRect/>
          <a:stretch>
            <a:fillRect/>
          </a:stretch>
        </p:blipFill>
        <p:spPr bwMode="auto">
          <a:xfrm>
            <a:off x="5580063" y="4848733"/>
            <a:ext cx="723900" cy="1185862"/>
          </a:xfrm>
          <a:prstGeom prst="rect">
            <a:avLst/>
          </a:prstGeom>
          <a:noFill/>
          <a:ln w="9525">
            <a:noFill/>
            <a:miter lim="800000"/>
            <a:headEnd/>
            <a:tailEnd/>
          </a:ln>
        </p:spPr>
      </p:pic>
      <p:grpSp>
        <p:nvGrpSpPr>
          <p:cNvPr id="2" name="Group 3"/>
          <p:cNvGrpSpPr>
            <a:grpSpLocks noChangeAspect="1"/>
          </p:cNvGrpSpPr>
          <p:nvPr/>
        </p:nvGrpSpPr>
        <p:grpSpPr bwMode="auto">
          <a:xfrm>
            <a:off x="191990" y="739745"/>
            <a:ext cx="1875801" cy="1652732"/>
            <a:chOff x="979" y="354"/>
            <a:chExt cx="1284" cy="1002"/>
          </a:xfrm>
        </p:grpSpPr>
        <p:sp>
          <p:nvSpPr>
            <p:cNvPr id="35842" name="AutoShape 2"/>
            <p:cNvSpPr>
              <a:spLocks noChangeAspect="1" noChangeArrowheads="1" noTextEdit="1"/>
            </p:cNvSpPr>
            <p:nvPr/>
          </p:nvSpPr>
          <p:spPr bwMode="auto">
            <a:xfrm>
              <a:off x="986" y="354"/>
              <a:ext cx="1270" cy="9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844" name="Rectangle 4"/>
            <p:cNvSpPr>
              <a:spLocks noChangeArrowheads="1"/>
            </p:cNvSpPr>
            <p:nvPr/>
          </p:nvSpPr>
          <p:spPr bwMode="auto">
            <a:xfrm>
              <a:off x="1007" y="397"/>
              <a:ext cx="668"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dirty="0" smtClean="0">
                  <a:ln>
                    <a:noFill/>
                  </a:ln>
                  <a:solidFill>
                    <a:srgbClr val="000000"/>
                  </a:solidFill>
                  <a:effectLst/>
                  <a:latin typeface="Arial" pitchFamily="34" charset="0"/>
                </a:rPr>
                <a:t>2010 figures</a:t>
              </a:r>
              <a:endParaRPr kumimoji="0" lang="es-CL" sz="1800" b="0" i="0" u="none" strike="noStrike" cap="none" normalizeH="0" baseline="0" dirty="0" smtClean="0">
                <a:ln>
                  <a:noFill/>
                </a:ln>
                <a:solidFill>
                  <a:schemeClr val="tx1"/>
                </a:solidFill>
                <a:effectLst/>
                <a:latin typeface="Arial" pitchFamily="34" charset="0"/>
              </a:endParaRPr>
            </a:p>
          </p:txBody>
        </p:sp>
        <p:sp>
          <p:nvSpPr>
            <p:cNvPr id="35845" name="Rectangle 5"/>
            <p:cNvSpPr>
              <a:spLocks noChangeArrowheads="1"/>
            </p:cNvSpPr>
            <p:nvPr/>
          </p:nvSpPr>
          <p:spPr bwMode="auto">
            <a:xfrm>
              <a:off x="1007" y="560"/>
              <a:ext cx="631"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smtClean="0">
                  <a:ln>
                    <a:noFill/>
                  </a:ln>
                  <a:solidFill>
                    <a:srgbClr val="000000"/>
                  </a:solidFill>
                  <a:effectLst/>
                  <a:latin typeface="Arial" pitchFamily="34" charset="0"/>
                </a:rPr>
                <a:t>Production </a:t>
              </a:r>
              <a:endParaRPr kumimoji="0" lang="es-CL" sz="1800" b="0" i="0" u="none" strike="noStrike" cap="none" normalizeH="0" baseline="0" smtClean="0">
                <a:ln>
                  <a:noFill/>
                </a:ln>
                <a:solidFill>
                  <a:schemeClr val="tx1"/>
                </a:solidFill>
                <a:effectLst/>
                <a:latin typeface="Arial" pitchFamily="34" charset="0"/>
              </a:endParaRPr>
            </a:p>
          </p:txBody>
        </p:sp>
        <p:sp>
          <p:nvSpPr>
            <p:cNvPr id="35846" name="Rectangle 6"/>
            <p:cNvSpPr>
              <a:spLocks noChangeArrowheads="1"/>
            </p:cNvSpPr>
            <p:nvPr/>
          </p:nvSpPr>
          <p:spPr bwMode="auto">
            <a:xfrm>
              <a:off x="1585" y="574"/>
              <a:ext cx="66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smtClean="0">
                  <a:ln>
                    <a:noFill/>
                  </a:ln>
                  <a:solidFill>
                    <a:srgbClr val="000000"/>
                  </a:solidFill>
                  <a:effectLst/>
                  <a:latin typeface="Arial" pitchFamily="34" charset="0"/>
                </a:rPr>
                <a:t>(</a:t>
              </a:r>
              <a:r>
                <a:rPr kumimoji="0" lang="es-CL" sz="1000" b="1" i="0" u="none" strike="noStrike" cap="none" normalizeH="0" baseline="0" dirty="0" err="1" smtClean="0">
                  <a:ln>
                    <a:noFill/>
                  </a:ln>
                  <a:solidFill>
                    <a:srgbClr val="000000"/>
                  </a:solidFill>
                  <a:effectLst/>
                  <a:latin typeface="Arial" pitchFamily="34" charset="0"/>
                </a:rPr>
                <a:t>thousand</a:t>
              </a:r>
              <a:r>
                <a:rPr kumimoji="0" lang="es-CL" sz="1000" b="1" i="0" u="none" strike="noStrike" cap="none" normalizeH="0" baseline="0" dirty="0" smtClean="0">
                  <a:ln>
                    <a:noFill/>
                  </a:ln>
                  <a:solidFill>
                    <a:srgbClr val="000000"/>
                  </a:solidFill>
                  <a:effectLst/>
                  <a:latin typeface="Arial" pitchFamily="34" charset="0"/>
                </a:rPr>
                <a:t> </a:t>
              </a:r>
              <a:r>
                <a:rPr kumimoji="0" lang="es-CL" sz="1000" b="1" i="0" u="none" strike="noStrike" cap="none" normalizeH="0" baseline="0" dirty="0" err="1" smtClean="0">
                  <a:ln>
                    <a:noFill/>
                  </a:ln>
                  <a:solidFill>
                    <a:srgbClr val="000000"/>
                  </a:solidFill>
                  <a:effectLst/>
                  <a:latin typeface="Arial" pitchFamily="34" charset="0"/>
                </a:rPr>
                <a:t>tons</a:t>
              </a:r>
              <a:r>
                <a:rPr kumimoji="0" lang="es-CL" sz="1000" b="1" i="0" u="none" strike="noStrike" cap="none" normalizeH="0" baseline="0" dirty="0" smtClean="0">
                  <a:ln>
                    <a:noFill/>
                  </a:ln>
                  <a:solidFill>
                    <a:srgbClr val="000000"/>
                  </a:solidFill>
                  <a:effectLst/>
                  <a:latin typeface="Arial" pitchFamily="34" charset="0"/>
                </a:rPr>
                <a:t>)</a:t>
              </a:r>
              <a:endParaRPr kumimoji="0" lang="es-CL" sz="1800" b="0" i="0" u="none" strike="noStrike" cap="none" normalizeH="0" baseline="0" dirty="0" smtClean="0">
                <a:ln>
                  <a:noFill/>
                </a:ln>
                <a:solidFill>
                  <a:schemeClr val="tx1"/>
                </a:solidFill>
                <a:effectLst/>
                <a:latin typeface="Arial" pitchFamily="34" charset="0"/>
              </a:endParaRPr>
            </a:p>
          </p:txBody>
        </p:sp>
        <p:sp>
          <p:nvSpPr>
            <p:cNvPr id="35847" name="Rectangle 7"/>
            <p:cNvSpPr>
              <a:spLocks noChangeArrowheads="1"/>
            </p:cNvSpPr>
            <p:nvPr/>
          </p:nvSpPr>
          <p:spPr bwMode="auto">
            <a:xfrm>
              <a:off x="1241" y="738"/>
              <a:ext cx="40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dirty="0" err="1" smtClean="0">
                  <a:ln>
                    <a:noFill/>
                  </a:ln>
                  <a:solidFill>
                    <a:srgbClr val="000000"/>
                  </a:solidFill>
                  <a:effectLst/>
                  <a:latin typeface="Arial" pitchFamily="34" charset="0"/>
                </a:rPr>
                <a:t>Copper</a:t>
              </a:r>
              <a:r>
                <a:rPr kumimoji="0" lang="es-CL" sz="1300" b="0" i="0" u="none" strike="noStrike" cap="none" normalizeH="0" baseline="0" dirty="0" smtClean="0">
                  <a:ln>
                    <a:noFill/>
                  </a:ln>
                  <a:solidFill>
                    <a:srgbClr val="000000"/>
                  </a:solidFill>
                  <a:effectLst/>
                  <a:latin typeface="Arial" pitchFamily="34" charset="0"/>
                </a:rPr>
                <a:t> </a:t>
              </a:r>
              <a:endParaRPr kumimoji="0" lang="es-CL" sz="1800" b="0" i="0" u="none" strike="noStrike" cap="none" normalizeH="0" baseline="0" dirty="0" smtClean="0">
                <a:ln>
                  <a:noFill/>
                </a:ln>
                <a:solidFill>
                  <a:schemeClr val="tx1"/>
                </a:solidFill>
                <a:effectLst/>
                <a:latin typeface="Arial" pitchFamily="34" charset="0"/>
              </a:endParaRPr>
            </a:p>
          </p:txBody>
        </p:sp>
        <p:sp>
          <p:nvSpPr>
            <p:cNvPr id="35848" name="Rectangle 8"/>
            <p:cNvSpPr>
              <a:spLocks noChangeArrowheads="1"/>
            </p:cNvSpPr>
            <p:nvPr/>
          </p:nvSpPr>
          <p:spPr bwMode="auto">
            <a:xfrm>
              <a:off x="2043" y="738"/>
              <a:ext cx="191"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dirty="0" smtClean="0">
                  <a:ln>
                    <a:noFill/>
                  </a:ln>
                  <a:solidFill>
                    <a:srgbClr val="000000"/>
                  </a:solidFill>
                  <a:effectLst/>
                  <a:latin typeface="Arial" pitchFamily="34" charset="0"/>
                </a:rPr>
                <a:t>528</a:t>
              </a:r>
              <a:endParaRPr kumimoji="0" lang="es-CL" sz="1800" b="0" i="0" u="none" strike="noStrike" cap="none" normalizeH="0" baseline="0" dirty="0" smtClean="0">
                <a:ln>
                  <a:noFill/>
                </a:ln>
                <a:solidFill>
                  <a:schemeClr val="tx1"/>
                </a:solidFill>
                <a:effectLst/>
                <a:latin typeface="Arial" pitchFamily="34" charset="0"/>
              </a:endParaRPr>
            </a:p>
          </p:txBody>
        </p:sp>
        <p:sp>
          <p:nvSpPr>
            <p:cNvPr id="35849" name="Rectangle 9"/>
            <p:cNvSpPr>
              <a:spLocks noChangeArrowheads="1"/>
            </p:cNvSpPr>
            <p:nvPr/>
          </p:nvSpPr>
          <p:spPr bwMode="auto">
            <a:xfrm>
              <a:off x="1241" y="894"/>
              <a:ext cx="631" cy="1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dirty="0" err="1" smtClean="0">
                  <a:ln>
                    <a:noFill/>
                  </a:ln>
                  <a:solidFill>
                    <a:srgbClr val="000000"/>
                  </a:solidFill>
                  <a:effectLst/>
                  <a:latin typeface="Arial" pitchFamily="34" charset="0"/>
                </a:rPr>
                <a:t>Molybdenum</a:t>
              </a:r>
              <a:endParaRPr kumimoji="0" lang="es-CL" sz="1800" b="0" i="0" u="none" strike="noStrike" cap="none" normalizeH="0" baseline="0" dirty="0" smtClean="0">
                <a:ln>
                  <a:noFill/>
                </a:ln>
                <a:solidFill>
                  <a:schemeClr val="tx1"/>
                </a:solidFill>
                <a:effectLst/>
                <a:latin typeface="Arial" pitchFamily="34" charset="0"/>
              </a:endParaRPr>
            </a:p>
          </p:txBody>
        </p:sp>
        <p:sp>
          <p:nvSpPr>
            <p:cNvPr id="35850" name="Rectangle 10"/>
            <p:cNvSpPr>
              <a:spLocks noChangeArrowheads="1"/>
            </p:cNvSpPr>
            <p:nvPr/>
          </p:nvSpPr>
          <p:spPr bwMode="auto">
            <a:xfrm>
              <a:off x="2092" y="894"/>
              <a:ext cx="11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dirty="0" smtClean="0">
                  <a:ln>
                    <a:noFill/>
                  </a:ln>
                  <a:effectLst/>
                  <a:latin typeface="Arial" pitchFamily="34" charset="0"/>
                </a:rPr>
                <a:t>11</a:t>
              </a:r>
              <a:endParaRPr kumimoji="0" lang="es-CL" sz="1800" b="0" i="0" u="none" strike="noStrike" cap="none" normalizeH="0" baseline="0" dirty="0" smtClean="0">
                <a:ln>
                  <a:noFill/>
                </a:ln>
                <a:effectLst/>
                <a:latin typeface="Arial" pitchFamily="34" charset="0"/>
              </a:endParaRPr>
            </a:p>
          </p:txBody>
        </p:sp>
        <p:sp>
          <p:nvSpPr>
            <p:cNvPr id="35851" name="Rectangle 11"/>
            <p:cNvSpPr>
              <a:spLocks noChangeArrowheads="1"/>
            </p:cNvSpPr>
            <p:nvPr/>
          </p:nvSpPr>
          <p:spPr bwMode="auto">
            <a:xfrm>
              <a:off x="1007" y="1036"/>
              <a:ext cx="596"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smtClean="0">
                  <a:ln>
                    <a:noFill/>
                  </a:ln>
                  <a:solidFill>
                    <a:srgbClr val="000000"/>
                  </a:solidFill>
                  <a:effectLst/>
                  <a:latin typeface="Arial" pitchFamily="34" charset="0"/>
                </a:rPr>
                <a:t>Cash Cost </a:t>
              </a:r>
              <a:endParaRPr kumimoji="0" lang="es-CL" sz="1800" b="0" i="0" u="none" strike="noStrike" cap="none" normalizeH="0" baseline="0" smtClean="0">
                <a:ln>
                  <a:noFill/>
                </a:ln>
                <a:solidFill>
                  <a:schemeClr val="tx1"/>
                </a:solidFill>
                <a:effectLst/>
                <a:latin typeface="Arial" pitchFamily="34" charset="0"/>
              </a:endParaRPr>
            </a:p>
          </p:txBody>
        </p:sp>
        <p:sp>
          <p:nvSpPr>
            <p:cNvPr id="35852" name="Rectangle 12"/>
            <p:cNvSpPr>
              <a:spLocks noChangeArrowheads="1"/>
            </p:cNvSpPr>
            <p:nvPr/>
          </p:nvSpPr>
          <p:spPr bwMode="auto">
            <a:xfrm>
              <a:off x="1551" y="1051"/>
              <a:ext cx="22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smtClean="0">
                  <a:ln>
                    <a:noFill/>
                  </a:ln>
                  <a:solidFill>
                    <a:srgbClr val="000000"/>
                  </a:solidFill>
                  <a:effectLst/>
                  <a:latin typeface="Arial" pitchFamily="34" charset="0"/>
                </a:rPr>
                <a:t>(c/lb)</a:t>
              </a:r>
              <a:endParaRPr kumimoji="0" lang="es-CL" sz="1800" b="0" i="0" u="none" strike="noStrike" cap="none" normalizeH="0" baseline="0" dirty="0" smtClean="0">
                <a:ln>
                  <a:noFill/>
                </a:ln>
                <a:solidFill>
                  <a:schemeClr val="tx1"/>
                </a:solidFill>
                <a:effectLst/>
                <a:latin typeface="Arial" pitchFamily="34" charset="0"/>
              </a:endParaRPr>
            </a:p>
          </p:txBody>
        </p:sp>
        <p:sp>
          <p:nvSpPr>
            <p:cNvPr id="35853" name="Rectangle 13"/>
            <p:cNvSpPr>
              <a:spLocks noChangeArrowheads="1"/>
            </p:cNvSpPr>
            <p:nvPr/>
          </p:nvSpPr>
          <p:spPr bwMode="auto">
            <a:xfrm>
              <a:off x="1927" y="1051"/>
              <a:ext cx="286"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dirty="0" smtClean="0">
                  <a:ln>
                    <a:noFill/>
                  </a:ln>
                  <a:effectLst/>
                  <a:latin typeface="Arial" pitchFamily="34" charset="0"/>
                </a:rPr>
                <a:t>106.6</a:t>
              </a:r>
              <a:endParaRPr kumimoji="0" lang="es-CL" sz="1800" b="0" i="0" u="none" strike="noStrike" cap="none" normalizeH="0" baseline="0" dirty="0" smtClean="0">
                <a:ln>
                  <a:noFill/>
                </a:ln>
                <a:effectLst/>
                <a:latin typeface="Arial" pitchFamily="34" charset="0"/>
              </a:endParaRPr>
            </a:p>
          </p:txBody>
        </p:sp>
        <p:sp>
          <p:nvSpPr>
            <p:cNvPr id="35854" name="Rectangle 14"/>
            <p:cNvSpPr>
              <a:spLocks noChangeArrowheads="1"/>
            </p:cNvSpPr>
            <p:nvPr/>
          </p:nvSpPr>
          <p:spPr bwMode="auto">
            <a:xfrm>
              <a:off x="1007" y="1200"/>
              <a:ext cx="624"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dirty="0" err="1" smtClean="0">
                  <a:ln>
                    <a:noFill/>
                  </a:ln>
                  <a:solidFill>
                    <a:srgbClr val="000000"/>
                  </a:solidFill>
                  <a:effectLst/>
                  <a:latin typeface="Arial" pitchFamily="34" charset="0"/>
                </a:rPr>
                <a:t>Resources</a:t>
              </a:r>
              <a:r>
                <a:rPr kumimoji="0" lang="es-CL" sz="1300" b="1" i="0" u="none" strike="noStrike" cap="none" normalizeH="0" baseline="0" dirty="0" smtClean="0">
                  <a:ln>
                    <a:noFill/>
                  </a:ln>
                  <a:solidFill>
                    <a:srgbClr val="000000"/>
                  </a:solidFill>
                  <a:effectLst/>
                  <a:latin typeface="Arial" pitchFamily="34" charset="0"/>
                </a:rPr>
                <a:t> </a:t>
              </a:r>
              <a:endParaRPr kumimoji="0" lang="es-CL" sz="1800" b="0" i="0" u="none" strike="noStrike" cap="none" normalizeH="0" baseline="0" dirty="0" smtClean="0">
                <a:ln>
                  <a:noFill/>
                </a:ln>
                <a:solidFill>
                  <a:schemeClr val="tx1"/>
                </a:solidFill>
                <a:effectLst/>
                <a:latin typeface="Arial" pitchFamily="34" charset="0"/>
              </a:endParaRPr>
            </a:p>
          </p:txBody>
        </p:sp>
        <p:sp>
          <p:nvSpPr>
            <p:cNvPr id="35855" name="Rectangle 15"/>
            <p:cNvSpPr>
              <a:spLocks noChangeArrowheads="1"/>
            </p:cNvSpPr>
            <p:nvPr/>
          </p:nvSpPr>
          <p:spPr bwMode="auto">
            <a:xfrm>
              <a:off x="1608" y="1214"/>
              <a:ext cx="39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smtClean="0">
                  <a:ln>
                    <a:noFill/>
                  </a:ln>
                  <a:solidFill>
                    <a:srgbClr val="000000"/>
                  </a:solidFill>
                  <a:effectLst/>
                  <a:latin typeface="Arial" pitchFamily="34" charset="0"/>
                </a:rPr>
                <a:t>(</a:t>
              </a:r>
              <a:r>
                <a:rPr kumimoji="0" lang="es-CL" sz="1000" b="1" i="0" u="none" strike="noStrike" cap="none" normalizeH="0" baseline="0" dirty="0" err="1" smtClean="0">
                  <a:ln>
                    <a:noFill/>
                  </a:ln>
                  <a:solidFill>
                    <a:srgbClr val="000000"/>
                  </a:solidFill>
                  <a:effectLst/>
                  <a:latin typeface="Arial" pitchFamily="34" charset="0"/>
                </a:rPr>
                <a:t>mill</a:t>
              </a:r>
              <a:r>
                <a:rPr kumimoji="0" lang="es-CL" sz="1000" b="1" i="0" u="none" strike="noStrike" cap="none" normalizeH="0" baseline="0" dirty="0" smtClean="0">
                  <a:ln>
                    <a:noFill/>
                  </a:ln>
                  <a:solidFill>
                    <a:srgbClr val="000000"/>
                  </a:solidFill>
                  <a:effectLst/>
                  <a:latin typeface="Arial" pitchFamily="34" charset="0"/>
                </a:rPr>
                <a:t> </a:t>
              </a:r>
              <a:r>
                <a:rPr kumimoji="0" lang="es-CL" sz="1000" b="1" i="0" u="none" strike="noStrike" cap="none" normalizeH="0" baseline="0" dirty="0" err="1" smtClean="0">
                  <a:ln>
                    <a:noFill/>
                  </a:ln>
                  <a:solidFill>
                    <a:srgbClr val="000000"/>
                  </a:solidFill>
                  <a:effectLst/>
                  <a:latin typeface="Arial" pitchFamily="34" charset="0"/>
                </a:rPr>
                <a:t>mft</a:t>
              </a:r>
              <a:r>
                <a:rPr kumimoji="0" lang="es-CL" sz="1000" b="1" i="0" u="none" strike="noStrike" cap="none" normalizeH="0" baseline="0" dirty="0" smtClean="0">
                  <a:ln>
                    <a:noFill/>
                  </a:ln>
                  <a:solidFill>
                    <a:srgbClr val="000000"/>
                  </a:solidFill>
                  <a:effectLst/>
                  <a:latin typeface="Arial" pitchFamily="34" charset="0"/>
                </a:rPr>
                <a:t>)</a:t>
              </a:r>
              <a:endParaRPr kumimoji="0" lang="es-CL" sz="1800" b="0" i="0" u="none" strike="noStrike" cap="none" normalizeH="0" baseline="0" dirty="0" smtClean="0">
                <a:ln>
                  <a:noFill/>
                </a:ln>
                <a:solidFill>
                  <a:schemeClr val="tx1"/>
                </a:solidFill>
                <a:effectLst/>
                <a:latin typeface="Arial" pitchFamily="34" charset="0"/>
              </a:endParaRPr>
            </a:p>
          </p:txBody>
        </p:sp>
        <p:sp>
          <p:nvSpPr>
            <p:cNvPr id="35856" name="Rectangle 16"/>
            <p:cNvSpPr>
              <a:spLocks noChangeArrowheads="1"/>
            </p:cNvSpPr>
            <p:nvPr/>
          </p:nvSpPr>
          <p:spPr bwMode="auto">
            <a:xfrm>
              <a:off x="2086" y="1208"/>
              <a:ext cx="12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CL" sz="1300" dirty="0" smtClean="0">
                  <a:latin typeface="Arial" pitchFamily="34" charset="0"/>
                </a:rPr>
                <a:t>60</a:t>
              </a:r>
              <a:endParaRPr kumimoji="0" lang="es-CL" sz="1800" b="0" i="0" u="none" strike="noStrike" cap="none" normalizeH="0" baseline="0" dirty="0" smtClean="0">
                <a:ln>
                  <a:noFill/>
                </a:ln>
                <a:effectLst/>
                <a:latin typeface="Arial" pitchFamily="34" charset="0"/>
              </a:endParaRPr>
            </a:p>
          </p:txBody>
        </p:sp>
        <p:sp>
          <p:nvSpPr>
            <p:cNvPr id="35857" name="Rectangle 17"/>
            <p:cNvSpPr>
              <a:spLocks noChangeArrowheads="1"/>
            </p:cNvSpPr>
            <p:nvPr/>
          </p:nvSpPr>
          <p:spPr bwMode="auto">
            <a:xfrm>
              <a:off x="979" y="510"/>
              <a:ext cx="21" cy="8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858" name="Rectangle 18"/>
            <p:cNvSpPr>
              <a:spLocks noChangeArrowheads="1"/>
            </p:cNvSpPr>
            <p:nvPr/>
          </p:nvSpPr>
          <p:spPr bwMode="auto">
            <a:xfrm>
              <a:off x="2249" y="532"/>
              <a:ext cx="14" cy="8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859" name="Rectangle 19"/>
            <p:cNvSpPr>
              <a:spLocks noChangeArrowheads="1"/>
            </p:cNvSpPr>
            <p:nvPr/>
          </p:nvSpPr>
          <p:spPr bwMode="auto">
            <a:xfrm>
              <a:off x="1000" y="510"/>
              <a:ext cx="1263"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860" name="Rectangle 20"/>
            <p:cNvSpPr>
              <a:spLocks noChangeArrowheads="1"/>
            </p:cNvSpPr>
            <p:nvPr/>
          </p:nvSpPr>
          <p:spPr bwMode="auto">
            <a:xfrm>
              <a:off x="1000" y="1014"/>
              <a:ext cx="1263" cy="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861" name="Rectangle 21"/>
            <p:cNvSpPr>
              <a:spLocks noChangeArrowheads="1"/>
            </p:cNvSpPr>
            <p:nvPr/>
          </p:nvSpPr>
          <p:spPr bwMode="auto">
            <a:xfrm>
              <a:off x="1000" y="1164"/>
              <a:ext cx="1249" cy="15"/>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862" name="Rectangle 22"/>
            <p:cNvSpPr>
              <a:spLocks noChangeArrowheads="1"/>
            </p:cNvSpPr>
            <p:nvPr/>
          </p:nvSpPr>
          <p:spPr bwMode="auto">
            <a:xfrm>
              <a:off x="1000" y="1328"/>
              <a:ext cx="1263" cy="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grpSp>
      <p:grpSp>
        <p:nvGrpSpPr>
          <p:cNvPr id="3" name="Group 25"/>
          <p:cNvGrpSpPr>
            <a:grpSpLocks noChangeAspect="1"/>
          </p:cNvGrpSpPr>
          <p:nvPr/>
        </p:nvGrpSpPr>
        <p:grpSpPr bwMode="auto">
          <a:xfrm>
            <a:off x="6879652" y="2485459"/>
            <a:ext cx="2038350" cy="1590676"/>
            <a:chOff x="4098" y="754"/>
            <a:chExt cx="1284" cy="1002"/>
          </a:xfrm>
        </p:grpSpPr>
        <p:sp>
          <p:nvSpPr>
            <p:cNvPr id="35864" name="AutoShape 24"/>
            <p:cNvSpPr>
              <a:spLocks noChangeAspect="1" noChangeArrowheads="1" noTextEdit="1"/>
            </p:cNvSpPr>
            <p:nvPr/>
          </p:nvSpPr>
          <p:spPr bwMode="auto">
            <a:xfrm>
              <a:off x="4105" y="754"/>
              <a:ext cx="1270" cy="9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866" name="Rectangle 26"/>
            <p:cNvSpPr>
              <a:spLocks noChangeArrowheads="1"/>
            </p:cNvSpPr>
            <p:nvPr/>
          </p:nvSpPr>
          <p:spPr bwMode="auto">
            <a:xfrm>
              <a:off x="4126" y="797"/>
              <a:ext cx="615"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dirty="0" smtClean="0">
                  <a:ln>
                    <a:noFill/>
                  </a:ln>
                  <a:solidFill>
                    <a:srgbClr val="000000"/>
                  </a:solidFill>
                  <a:effectLst/>
                  <a:latin typeface="Arial" pitchFamily="34" charset="0"/>
                </a:rPr>
                <a:t>2010 figures</a:t>
              </a:r>
              <a:endParaRPr kumimoji="0" lang="es-CL" sz="1800" b="0" i="0" u="none" strike="noStrike" cap="none" normalizeH="0" baseline="0" dirty="0" smtClean="0">
                <a:ln>
                  <a:noFill/>
                </a:ln>
                <a:solidFill>
                  <a:schemeClr val="tx1"/>
                </a:solidFill>
                <a:effectLst/>
                <a:latin typeface="Arial" pitchFamily="34" charset="0"/>
              </a:endParaRPr>
            </a:p>
          </p:txBody>
        </p:sp>
        <p:sp>
          <p:nvSpPr>
            <p:cNvPr id="35867" name="Rectangle 27"/>
            <p:cNvSpPr>
              <a:spLocks noChangeArrowheads="1"/>
            </p:cNvSpPr>
            <p:nvPr/>
          </p:nvSpPr>
          <p:spPr bwMode="auto">
            <a:xfrm>
              <a:off x="4126" y="960"/>
              <a:ext cx="603"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smtClean="0">
                  <a:ln>
                    <a:noFill/>
                  </a:ln>
                  <a:solidFill>
                    <a:srgbClr val="000000"/>
                  </a:solidFill>
                  <a:effectLst/>
                  <a:latin typeface="Arial" pitchFamily="34" charset="0"/>
                </a:rPr>
                <a:t>Production</a:t>
              </a:r>
              <a:endParaRPr kumimoji="0" lang="es-CL" sz="1800" b="0" i="0" u="none" strike="noStrike" cap="none" normalizeH="0" baseline="0" smtClean="0">
                <a:ln>
                  <a:noFill/>
                </a:ln>
                <a:solidFill>
                  <a:schemeClr val="tx1"/>
                </a:solidFill>
                <a:effectLst/>
                <a:latin typeface="Arial" pitchFamily="34" charset="0"/>
              </a:endParaRPr>
            </a:p>
          </p:txBody>
        </p:sp>
        <p:sp>
          <p:nvSpPr>
            <p:cNvPr id="35868" name="Rectangle 28"/>
            <p:cNvSpPr>
              <a:spLocks noChangeArrowheads="1"/>
            </p:cNvSpPr>
            <p:nvPr/>
          </p:nvSpPr>
          <p:spPr bwMode="auto">
            <a:xfrm>
              <a:off x="4697" y="974"/>
              <a:ext cx="681"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smtClean="0">
                  <a:ln>
                    <a:noFill/>
                  </a:ln>
                  <a:solidFill>
                    <a:srgbClr val="000000"/>
                  </a:solidFill>
                  <a:effectLst/>
                  <a:latin typeface="Arial" pitchFamily="34" charset="0"/>
                </a:rPr>
                <a:t> (</a:t>
              </a:r>
              <a:r>
                <a:rPr kumimoji="0" lang="es-CL" sz="1000" b="1" i="0" u="none" strike="noStrike" cap="none" normalizeH="0" baseline="0" dirty="0" err="1" smtClean="0">
                  <a:ln>
                    <a:noFill/>
                  </a:ln>
                  <a:solidFill>
                    <a:srgbClr val="000000"/>
                  </a:solidFill>
                  <a:effectLst/>
                  <a:latin typeface="Arial" pitchFamily="34" charset="0"/>
                </a:rPr>
                <a:t>thousand</a:t>
              </a:r>
              <a:r>
                <a:rPr kumimoji="0" lang="es-CL" sz="1000" b="1" i="0" u="none" strike="noStrike" cap="none" normalizeH="0" baseline="0" dirty="0" smtClean="0">
                  <a:ln>
                    <a:noFill/>
                  </a:ln>
                  <a:solidFill>
                    <a:srgbClr val="000000"/>
                  </a:solidFill>
                  <a:effectLst/>
                  <a:latin typeface="Arial" pitchFamily="34" charset="0"/>
                </a:rPr>
                <a:t> </a:t>
              </a:r>
              <a:r>
                <a:rPr kumimoji="0" lang="es-CL" sz="1000" b="1" i="0" u="none" strike="noStrike" cap="none" normalizeH="0" baseline="0" dirty="0" err="1" smtClean="0">
                  <a:ln>
                    <a:noFill/>
                  </a:ln>
                  <a:solidFill>
                    <a:srgbClr val="000000"/>
                  </a:solidFill>
                  <a:effectLst/>
                  <a:latin typeface="Arial" pitchFamily="34" charset="0"/>
                </a:rPr>
                <a:t>tons</a:t>
              </a:r>
              <a:r>
                <a:rPr kumimoji="0" lang="es-CL" sz="1000" b="1" i="0" u="none" strike="noStrike" cap="none" normalizeH="0" baseline="0" dirty="0" smtClean="0">
                  <a:ln>
                    <a:noFill/>
                  </a:ln>
                  <a:solidFill>
                    <a:srgbClr val="000000"/>
                  </a:solidFill>
                  <a:effectLst/>
                  <a:latin typeface="Arial" pitchFamily="34" charset="0"/>
                </a:rPr>
                <a:t>)</a:t>
              </a:r>
              <a:endParaRPr kumimoji="0" lang="es-CL" sz="1800" b="0" i="0" u="none" strike="noStrike" cap="none" normalizeH="0" baseline="0" dirty="0" smtClean="0">
                <a:ln>
                  <a:noFill/>
                </a:ln>
                <a:solidFill>
                  <a:schemeClr val="tx1"/>
                </a:solidFill>
                <a:effectLst/>
                <a:latin typeface="Arial" pitchFamily="34" charset="0"/>
              </a:endParaRPr>
            </a:p>
          </p:txBody>
        </p:sp>
        <p:sp>
          <p:nvSpPr>
            <p:cNvPr id="35869" name="Rectangle 29"/>
            <p:cNvSpPr>
              <a:spLocks noChangeArrowheads="1"/>
            </p:cNvSpPr>
            <p:nvPr/>
          </p:nvSpPr>
          <p:spPr bwMode="auto">
            <a:xfrm>
              <a:off x="4360" y="1138"/>
              <a:ext cx="419" cy="1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smtClean="0">
                  <a:ln>
                    <a:noFill/>
                  </a:ln>
                  <a:solidFill>
                    <a:srgbClr val="000000"/>
                  </a:solidFill>
                  <a:effectLst/>
                  <a:latin typeface="Arial" pitchFamily="34" charset="0"/>
                </a:rPr>
                <a:t>Copper </a:t>
              </a:r>
              <a:endParaRPr kumimoji="0" lang="es-CL" sz="1800" b="0" i="0" u="none" strike="noStrike" cap="none" normalizeH="0" baseline="0" smtClean="0">
                <a:ln>
                  <a:noFill/>
                </a:ln>
                <a:solidFill>
                  <a:schemeClr val="tx1"/>
                </a:solidFill>
                <a:effectLst/>
                <a:latin typeface="Arial" pitchFamily="34" charset="0"/>
              </a:endParaRPr>
            </a:p>
          </p:txBody>
        </p:sp>
        <p:sp>
          <p:nvSpPr>
            <p:cNvPr id="35870" name="Rectangle 30"/>
            <p:cNvSpPr>
              <a:spLocks noChangeArrowheads="1"/>
            </p:cNvSpPr>
            <p:nvPr/>
          </p:nvSpPr>
          <p:spPr bwMode="auto">
            <a:xfrm>
              <a:off x="5172" y="1138"/>
              <a:ext cx="168"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dirty="0" smtClean="0">
                  <a:ln>
                    <a:noFill/>
                  </a:ln>
                  <a:solidFill>
                    <a:srgbClr val="000000"/>
                  </a:solidFill>
                  <a:effectLst/>
                  <a:latin typeface="Arial" pitchFamily="34" charset="0"/>
                </a:rPr>
                <a:t>117</a:t>
              </a:r>
              <a:endParaRPr kumimoji="0" lang="es-CL" sz="1800" b="0" i="0" u="none" strike="noStrike" cap="none" normalizeH="0" baseline="0" dirty="0" smtClean="0">
                <a:ln>
                  <a:noFill/>
                </a:ln>
                <a:solidFill>
                  <a:schemeClr val="tx1"/>
                </a:solidFill>
                <a:effectLst/>
                <a:latin typeface="Arial" pitchFamily="34" charset="0"/>
              </a:endParaRPr>
            </a:p>
          </p:txBody>
        </p:sp>
        <p:sp>
          <p:nvSpPr>
            <p:cNvPr id="35871" name="Rectangle 31"/>
            <p:cNvSpPr>
              <a:spLocks noChangeArrowheads="1"/>
            </p:cNvSpPr>
            <p:nvPr/>
          </p:nvSpPr>
          <p:spPr bwMode="auto">
            <a:xfrm>
              <a:off x="4126" y="1436"/>
              <a:ext cx="596"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smtClean="0">
                  <a:ln>
                    <a:noFill/>
                  </a:ln>
                  <a:solidFill>
                    <a:srgbClr val="000000"/>
                  </a:solidFill>
                  <a:effectLst/>
                  <a:latin typeface="Arial" pitchFamily="34" charset="0"/>
                </a:rPr>
                <a:t>Cash Cost </a:t>
              </a:r>
              <a:endParaRPr kumimoji="0" lang="es-CL" sz="1800" b="0" i="0" u="none" strike="noStrike" cap="none" normalizeH="0" baseline="0" smtClean="0">
                <a:ln>
                  <a:noFill/>
                </a:ln>
                <a:solidFill>
                  <a:schemeClr val="tx1"/>
                </a:solidFill>
                <a:effectLst/>
                <a:latin typeface="Arial" pitchFamily="34" charset="0"/>
              </a:endParaRPr>
            </a:p>
          </p:txBody>
        </p:sp>
        <p:sp>
          <p:nvSpPr>
            <p:cNvPr id="35872" name="Rectangle 32"/>
            <p:cNvSpPr>
              <a:spLocks noChangeArrowheads="1"/>
            </p:cNvSpPr>
            <p:nvPr/>
          </p:nvSpPr>
          <p:spPr bwMode="auto">
            <a:xfrm>
              <a:off x="4670" y="1451"/>
              <a:ext cx="22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smtClean="0">
                  <a:ln>
                    <a:noFill/>
                  </a:ln>
                  <a:solidFill>
                    <a:srgbClr val="000000"/>
                  </a:solidFill>
                  <a:effectLst/>
                  <a:latin typeface="Arial" pitchFamily="34" charset="0"/>
                </a:rPr>
                <a:t>(c/lb)</a:t>
              </a:r>
              <a:endParaRPr kumimoji="0" lang="es-CL" sz="1800" b="0" i="0" u="none" strike="noStrike" cap="none" normalizeH="0" baseline="0" dirty="0" smtClean="0">
                <a:ln>
                  <a:noFill/>
                </a:ln>
                <a:solidFill>
                  <a:schemeClr val="tx1"/>
                </a:solidFill>
                <a:effectLst/>
                <a:latin typeface="Arial" pitchFamily="34" charset="0"/>
              </a:endParaRPr>
            </a:p>
          </p:txBody>
        </p:sp>
        <p:sp>
          <p:nvSpPr>
            <p:cNvPr id="35873" name="Rectangle 33"/>
            <p:cNvSpPr>
              <a:spLocks noChangeArrowheads="1"/>
            </p:cNvSpPr>
            <p:nvPr/>
          </p:nvSpPr>
          <p:spPr bwMode="auto">
            <a:xfrm>
              <a:off x="5057" y="1451"/>
              <a:ext cx="264"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CL" sz="1300" dirty="0" smtClean="0">
                  <a:latin typeface="Arial" pitchFamily="34" charset="0"/>
                </a:rPr>
                <a:t>129</a:t>
              </a:r>
              <a:r>
                <a:rPr kumimoji="0" lang="es-CL" sz="1300" b="0" i="0" u="none" strike="noStrike" cap="none" normalizeH="0" baseline="0" dirty="0" smtClean="0">
                  <a:ln>
                    <a:noFill/>
                  </a:ln>
                  <a:effectLst/>
                  <a:latin typeface="Arial" pitchFamily="34" charset="0"/>
                </a:rPr>
                <a:t>.9</a:t>
              </a:r>
              <a:endParaRPr kumimoji="0" lang="es-CL" sz="1800" b="0" i="0" u="none" strike="noStrike" cap="none" normalizeH="0" baseline="0" dirty="0" smtClean="0">
                <a:ln>
                  <a:noFill/>
                </a:ln>
                <a:effectLst/>
                <a:latin typeface="Arial" pitchFamily="34" charset="0"/>
              </a:endParaRPr>
            </a:p>
          </p:txBody>
        </p:sp>
        <p:sp>
          <p:nvSpPr>
            <p:cNvPr id="35874" name="Rectangle 34"/>
            <p:cNvSpPr>
              <a:spLocks noChangeArrowheads="1"/>
            </p:cNvSpPr>
            <p:nvPr/>
          </p:nvSpPr>
          <p:spPr bwMode="auto">
            <a:xfrm>
              <a:off x="4126" y="1600"/>
              <a:ext cx="624"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dirty="0" err="1" smtClean="0">
                  <a:ln>
                    <a:noFill/>
                  </a:ln>
                  <a:solidFill>
                    <a:srgbClr val="000000"/>
                  </a:solidFill>
                  <a:effectLst/>
                  <a:latin typeface="Arial" pitchFamily="34" charset="0"/>
                </a:rPr>
                <a:t>Resources</a:t>
              </a:r>
              <a:r>
                <a:rPr kumimoji="0" lang="es-CL" sz="1300" b="1" i="0" u="none" strike="noStrike" cap="none" normalizeH="0" baseline="0" dirty="0" smtClean="0">
                  <a:ln>
                    <a:noFill/>
                  </a:ln>
                  <a:solidFill>
                    <a:srgbClr val="000000"/>
                  </a:solidFill>
                  <a:effectLst/>
                  <a:latin typeface="Arial" pitchFamily="34" charset="0"/>
                </a:rPr>
                <a:t> </a:t>
              </a:r>
              <a:endParaRPr kumimoji="0" lang="es-CL" sz="1800" b="0" i="0" u="none" strike="noStrike" cap="none" normalizeH="0" baseline="0" dirty="0" smtClean="0">
                <a:ln>
                  <a:noFill/>
                </a:ln>
                <a:solidFill>
                  <a:schemeClr val="tx1"/>
                </a:solidFill>
                <a:effectLst/>
                <a:latin typeface="Arial" pitchFamily="34" charset="0"/>
              </a:endParaRPr>
            </a:p>
          </p:txBody>
        </p:sp>
        <p:sp>
          <p:nvSpPr>
            <p:cNvPr id="35875" name="Rectangle 35"/>
            <p:cNvSpPr>
              <a:spLocks noChangeArrowheads="1"/>
            </p:cNvSpPr>
            <p:nvPr/>
          </p:nvSpPr>
          <p:spPr bwMode="auto">
            <a:xfrm>
              <a:off x="4684" y="1614"/>
              <a:ext cx="39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smtClean="0">
                  <a:ln>
                    <a:noFill/>
                  </a:ln>
                  <a:solidFill>
                    <a:srgbClr val="000000"/>
                  </a:solidFill>
                  <a:effectLst/>
                  <a:latin typeface="Arial" pitchFamily="34" charset="0"/>
                </a:rPr>
                <a:t>(mill mft)</a:t>
              </a:r>
              <a:endParaRPr kumimoji="0" lang="es-CL" sz="1800" b="0" i="0" u="none" strike="noStrike" cap="none" normalizeH="0" baseline="0" smtClean="0">
                <a:ln>
                  <a:noFill/>
                </a:ln>
                <a:solidFill>
                  <a:schemeClr val="tx1"/>
                </a:solidFill>
                <a:effectLst/>
                <a:latin typeface="Arial" pitchFamily="34" charset="0"/>
              </a:endParaRPr>
            </a:p>
          </p:txBody>
        </p:sp>
        <p:sp>
          <p:nvSpPr>
            <p:cNvPr id="35876" name="Rectangle 36"/>
            <p:cNvSpPr>
              <a:spLocks noChangeArrowheads="1"/>
            </p:cNvSpPr>
            <p:nvPr/>
          </p:nvSpPr>
          <p:spPr bwMode="auto">
            <a:xfrm>
              <a:off x="5257" y="1614"/>
              <a:ext cx="59"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dirty="0" smtClean="0">
                  <a:ln>
                    <a:noFill/>
                  </a:ln>
                  <a:effectLst/>
                  <a:latin typeface="Arial" pitchFamily="34" charset="0"/>
                </a:rPr>
                <a:t>4</a:t>
              </a:r>
              <a:endParaRPr kumimoji="0" lang="es-CL" sz="1800" b="0" i="0" u="none" strike="noStrike" cap="none" normalizeH="0" baseline="0" dirty="0" smtClean="0">
                <a:ln>
                  <a:noFill/>
                </a:ln>
                <a:effectLst/>
                <a:latin typeface="Arial" pitchFamily="34" charset="0"/>
              </a:endParaRPr>
            </a:p>
          </p:txBody>
        </p:sp>
        <p:sp>
          <p:nvSpPr>
            <p:cNvPr id="35877" name="Rectangle 37"/>
            <p:cNvSpPr>
              <a:spLocks noChangeArrowheads="1"/>
            </p:cNvSpPr>
            <p:nvPr/>
          </p:nvSpPr>
          <p:spPr bwMode="auto">
            <a:xfrm>
              <a:off x="4098" y="910"/>
              <a:ext cx="21" cy="8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878" name="Rectangle 38"/>
            <p:cNvSpPr>
              <a:spLocks noChangeArrowheads="1"/>
            </p:cNvSpPr>
            <p:nvPr/>
          </p:nvSpPr>
          <p:spPr bwMode="auto">
            <a:xfrm>
              <a:off x="5368" y="932"/>
              <a:ext cx="14" cy="8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879" name="Rectangle 39"/>
            <p:cNvSpPr>
              <a:spLocks noChangeArrowheads="1"/>
            </p:cNvSpPr>
            <p:nvPr/>
          </p:nvSpPr>
          <p:spPr bwMode="auto">
            <a:xfrm>
              <a:off x="4119" y="910"/>
              <a:ext cx="1263"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880" name="Rectangle 40"/>
            <p:cNvSpPr>
              <a:spLocks noChangeArrowheads="1"/>
            </p:cNvSpPr>
            <p:nvPr/>
          </p:nvSpPr>
          <p:spPr bwMode="auto">
            <a:xfrm>
              <a:off x="4119" y="1401"/>
              <a:ext cx="1263" cy="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881" name="Rectangle 41"/>
            <p:cNvSpPr>
              <a:spLocks noChangeArrowheads="1"/>
            </p:cNvSpPr>
            <p:nvPr/>
          </p:nvSpPr>
          <p:spPr bwMode="auto">
            <a:xfrm>
              <a:off x="4119" y="1564"/>
              <a:ext cx="1249" cy="15"/>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882" name="Rectangle 42"/>
            <p:cNvSpPr>
              <a:spLocks noChangeArrowheads="1"/>
            </p:cNvSpPr>
            <p:nvPr/>
          </p:nvSpPr>
          <p:spPr bwMode="auto">
            <a:xfrm>
              <a:off x="4119" y="1728"/>
              <a:ext cx="1263" cy="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grpSp>
      <p:grpSp>
        <p:nvGrpSpPr>
          <p:cNvPr id="4" name="Group 45"/>
          <p:cNvGrpSpPr>
            <a:grpSpLocks noChangeAspect="1"/>
          </p:cNvGrpSpPr>
          <p:nvPr/>
        </p:nvGrpSpPr>
        <p:grpSpPr bwMode="auto">
          <a:xfrm>
            <a:off x="313751" y="2739450"/>
            <a:ext cx="1941078" cy="1655890"/>
            <a:chOff x="106" y="1706"/>
            <a:chExt cx="1284" cy="1002"/>
          </a:xfrm>
        </p:grpSpPr>
        <p:sp>
          <p:nvSpPr>
            <p:cNvPr id="35884" name="AutoShape 44"/>
            <p:cNvSpPr>
              <a:spLocks noChangeAspect="1" noChangeArrowheads="1" noTextEdit="1"/>
            </p:cNvSpPr>
            <p:nvPr/>
          </p:nvSpPr>
          <p:spPr bwMode="auto">
            <a:xfrm>
              <a:off x="113" y="1706"/>
              <a:ext cx="1270" cy="9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886" name="Rectangle 46"/>
            <p:cNvSpPr>
              <a:spLocks noChangeArrowheads="1"/>
            </p:cNvSpPr>
            <p:nvPr/>
          </p:nvSpPr>
          <p:spPr bwMode="auto">
            <a:xfrm>
              <a:off x="134" y="1749"/>
              <a:ext cx="646"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dirty="0" smtClean="0">
                  <a:ln>
                    <a:noFill/>
                  </a:ln>
                  <a:solidFill>
                    <a:srgbClr val="000000"/>
                  </a:solidFill>
                  <a:effectLst/>
                  <a:latin typeface="Arial" pitchFamily="34" charset="0"/>
                </a:rPr>
                <a:t>2010 figures</a:t>
              </a:r>
              <a:endParaRPr kumimoji="0" lang="es-CL" sz="1800" b="0" i="0" u="none" strike="noStrike" cap="none" normalizeH="0" baseline="0" dirty="0" smtClean="0">
                <a:ln>
                  <a:noFill/>
                </a:ln>
                <a:solidFill>
                  <a:schemeClr val="tx1"/>
                </a:solidFill>
                <a:effectLst/>
                <a:latin typeface="Arial" pitchFamily="34" charset="0"/>
              </a:endParaRPr>
            </a:p>
          </p:txBody>
        </p:sp>
        <p:sp>
          <p:nvSpPr>
            <p:cNvPr id="35887" name="Rectangle 47"/>
            <p:cNvSpPr>
              <a:spLocks noChangeArrowheads="1"/>
            </p:cNvSpPr>
            <p:nvPr/>
          </p:nvSpPr>
          <p:spPr bwMode="auto">
            <a:xfrm>
              <a:off x="134" y="1912"/>
              <a:ext cx="603"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smtClean="0">
                  <a:ln>
                    <a:noFill/>
                  </a:ln>
                  <a:solidFill>
                    <a:srgbClr val="000000"/>
                  </a:solidFill>
                  <a:effectLst/>
                  <a:latin typeface="Arial" pitchFamily="34" charset="0"/>
                </a:rPr>
                <a:t>Production</a:t>
              </a:r>
              <a:endParaRPr kumimoji="0" lang="es-CL" sz="1800" b="0" i="0" u="none" strike="noStrike" cap="none" normalizeH="0" baseline="0" smtClean="0">
                <a:ln>
                  <a:noFill/>
                </a:ln>
                <a:solidFill>
                  <a:schemeClr val="tx1"/>
                </a:solidFill>
                <a:effectLst/>
                <a:latin typeface="Arial" pitchFamily="34" charset="0"/>
              </a:endParaRPr>
            </a:p>
          </p:txBody>
        </p:sp>
        <p:sp>
          <p:nvSpPr>
            <p:cNvPr id="35888" name="Rectangle 48"/>
            <p:cNvSpPr>
              <a:spLocks noChangeArrowheads="1"/>
            </p:cNvSpPr>
            <p:nvPr/>
          </p:nvSpPr>
          <p:spPr bwMode="auto">
            <a:xfrm>
              <a:off x="698" y="1926"/>
              <a:ext cx="681"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smtClean="0">
                  <a:ln>
                    <a:noFill/>
                  </a:ln>
                  <a:solidFill>
                    <a:srgbClr val="000000"/>
                  </a:solidFill>
                  <a:effectLst/>
                  <a:latin typeface="Arial" pitchFamily="34" charset="0"/>
                </a:rPr>
                <a:t> (</a:t>
              </a:r>
              <a:r>
                <a:rPr kumimoji="0" lang="es-CL" sz="1000" b="1" i="0" u="none" strike="noStrike" cap="none" normalizeH="0" baseline="0" dirty="0" err="1" smtClean="0">
                  <a:ln>
                    <a:noFill/>
                  </a:ln>
                  <a:solidFill>
                    <a:srgbClr val="000000"/>
                  </a:solidFill>
                  <a:effectLst/>
                  <a:latin typeface="Arial" pitchFamily="34" charset="0"/>
                </a:rPr>
                <a:t>thousand</a:t>
              </a:r>
              <a:r>
                <a:rPr kumimoji="0" lang="es-CL" sz="1000" b="1" i="0" u="none" strike="noStrike" cap="none" normalizeH="0" baseline="0" dirty="0" smtClean="0">
                  <a:ln>
                    <a:noFill/>
                  </a:ln>
                  <a:solidFill>
                    <a:srgbClr val="000000"/>
                  </a:solidFill>
                  <a:effectLst/>
                  <a:latin typeface="Arial" pitchFamily="34" charset="0"/>
                </a:rPr>
                <a:t> </a:t>
              </a:r>
              <a:r>
                <a:rPr kumimoji="0" lang="es-CL" sz="1000" b="1" i="0" u="none" strike="noStrike" cap="none" normalizeH="0" baseline="0" dirty="0" err="1" smtClean="0">
                  <a:ln>
                    <a:noFill/>
                  </a:ln>
                  <a:solidFill>
                    <a:srgbClr val="000000"/>
                  </a:solidFill>
                  <a:effectLst/>
                  <a:latin typeface="Arial" pitchFamily="34" charset="0"/>
                </a:rPr>
                <a:t>tons</a:t>
              </a:r>
              <a:r>
                <a:rPr kumimoji="0" lang="es-CL" sz="1000" b="1" i="0" u="none" strike="noStrike" cap="none" normalizeH="0" baseline="0" dirty="0" smtClean="0">
                  <a:ln>
                    <a:noFill/>
                  </a:ln>
                  <a:solidFill>
                    <a:srgbClr val="000000"/>
                  </a:solidFill>
                  <a:effectLst/>
                  <a:latin typeface="Arial" pitchFamily="34" charset="0"/>
                </a:rPr>
                <a:t>)</a:t>
              </a:r>
              <a:endParaRPr kumimoji="0" lang="es-CL" sz="1800" b="0" i="0" u="none" strike="noStrike" cap="none" normalizeH="0" baseline="0" dirty="0" smtClean="0">
                <a:ln>
                  <a:noFill/>
                </a:ln>
                <a:solidFill>
                  <a:schemeClr val="tx1"/>
                </a:solidFill>
                <a:effectLst/>
                <a:latin typeface="Arial" pitchFamily="34" charset="0"/>
              </a:endParaRPr>
            </a:p>
          </p:txBody>
        </p:sp>
        <p:sp>
          <p:nvSpPr>
            <p:cNvPr id="35889" name="Rectangle 49"/>
            <p:cNvSpPr>
              <a:spLocks noChangeArrowheads="1"/>
            </p:cNvSpPr>
            <p:nvPr/>
          </p:nvSpPr>
          <p:spPr bwMode="auto">
            <a:xfrm>
              <a:off x="368" y="2090"/>
              <a:ext cx="419" cy="1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smtClean="0">
                  <a:ln>
                    <a:noFill/>
                  </a:ln>
                  <a:solidFill>
                    <a:srgbClr val="000000"/>
                  </a:solidFill>
                  <a:effectLst/>
                  <a:latin typeface="Arial" pitchFamily="34" charset="0"/>
                </a:rPr>
                <a:t>Copper </a:t>
              </a:r>
              <a:endParaRPr kumimoji="0" lang="es-CL" sz="1800" b="0" i="0" u="none" strike="noStrike" cap="none" normalizeH="0" baseline="0" smtClean="0">
                <a:ln>
                  <a:noFill/>
                </a:ln>
                <a:solidFill>
                  <a:schemeClr val="tx1"/>
                </a:solidFill>
                <a:effectLst/>
                <a:latin typeface="Arial" pitchFamily="34" charset="0"/>
              </a:endParaRPr>
            </a:p>
          </p:txBody>
        </p:sp>
        <p:sp>
          <p:nvSpPr>
            <p:cNvPr id="35890" name="Rectangle 50"/>
            <p:cNvSpPr>
              <a:spLocks noChangeArrowheads="1"/>
            </p:cNvSpPr>
            <p:nvPr/>
          </p:nvSpPr>
          <p:spPr bwMode="auto">
            <a:xfrm>
              <a:off x="1222" y="2090"/>
              <a:ext cx="117"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dirty="0" smtClean="0">
                  <a:ln>
                    <a:noFill/>
                  </a:ln>
                  <a:solidFill>
                    <a:srgbClr val="000000"/>
                  </a:solidFill>
                  <a:effectLst/>
                  <a:latin typeface="Arial" pitchFamily="34" charset="0"/>
                </a:rPr>
                <a:t>76</a:t>
              </a:r>
              <a:endParaRPr kumimoji="0" lang="es-CL" sz="1800" b="0" i="0" u="none" strike="noStrike" cap="none" normalizeH="0" baseline="0" dirty="0" smtClean="0">
                <a:ln>
                  <a:noFill/>
                </a:ln>
                <a:solidFill>
                  <a:schemeClr val="tx1"/>
                </a:solidFill>
                <a:effectLst/>
                <a:latin typeface="Arial" pitchFamily="34" charset="0"/>
              </a:endParaRPr>
            </a:p>
          </p:txBody>
        </p:sp>
        <p:sp>
          <p:nvSpPr>
            <p:cNvPr id="35891" name="Rectangle 51"/>
            <p:cNvSpPr>
              <a:spLocks noChangeArrowheads="1"/>
            </p:cNvSpPr>
            <p:nvPr/>
          </p:nvSpPr>
          <p:spPr bwMode="auto">
            <a:xfrm>
              <a:off x="368" y="2246"/>
              <a:ext cx="631" cy="1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dirty="0" err="1" smtClean="0">
                  <a:ln>
                    <a:noFill/>
                  </a:ln>
                  <a:solidFill>
                    <a:srgbClr val="000000"/>
                  </a:solidFill>
                  <a:effectLst/>
                  <a:latin typeface="Arial" pitchFamily="34" charset="0"/>
                </a:rPr>
                <a:t>Molybdenum</a:t>
              </a:r>
              <a:endParaRPr kumimoji="0" lang="es-CL" sz="1800" b="0" i="0" u="none" strike="noStrike" cap="none" normalizeH="0" baseline="0" dirty="0" smtClean="0">
                <a:ln>
                  <a:noFill/>
                </a:ln>
                <a:solidFill>
                  <a:schemeClr val="tx1"/>
                </a:solidFill>
                <a:effectLst/>
                <a:latin typeface="Arial" pitchFamily="34" charset="0"/>
              </a:endParaRPr>
            </a:p>
          </p:txBody>
        </p:sp>
        <p:sp>
          <p:nvSpPr>
            <p:cNvPr id="35892" name="Rectangle 52"/>
            <p:cNvSpPr>
              <a:spLocks noChangeArrowheads="1"/>
            </p:cNvSpPr>
            <p:nvPr/>
          </p:nvSpPr>
          <p:spPr bwMode="auto">
            <a:xfrm>
              <a:off x="1279" y="2246"/>
              <a:ext cx="106" cy="1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smtClean="0">
                  <a:ln>
                    <a:noFill/>
                  </a:ln>
                  <a:solidFill>
                    <a:srgbClr val="000000"/>
                  </a:solidFill>
                  <a:effectLst/>
                  <a:latin typeface="Arial" pitchFamily="34" charset="0"/>
                </a:rPr>
                <a:t>1</a:t>
              </a:r>
              <a:endParaRPr kumimoji="0" lang="es-CL" sz="1800" b="0" i="0" u="none" strike="noStrike" cap="none" normalizeH="0" baseline="0" smtClean="0">
                <a:ln>
                  <a:noFill/>
                </a:ln>
                <a:solidFill>
                  <a:schemeClr val="tx1"/>
                </a:solidFill>
                <a:effectLst/>
                <a:latin typeface="Arial" pitchFamily="34" charset="0"/>
              </a:endParaRPr>
            </a:p>
          </p:txBody>
        </p:sp>
        <p:sp>
          <p:nvSpPr>
            <p:cNvPr id="35893" name="Rectangle 53"/>
            <p:cNvSpPr>
              <a:spLocks noChangeArrowheads="1"/>
            </p:cNvSpPr>
            <p:nvPr/>
          </p:nvSpPr>
          <p:spPr bwMode="auto">
            <a:xfrm>
              <a:off x="134" y="2388"/>
              <a:ext cx="596"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smtClean="0">
                  <a:ln>
                    <a:noFill/>
                  </a:ln>
                  <a:solidFill>
                    <a:srgbClr val="000000"/>
                  </a:solidFill>
                  <a:effectLst/>
                  <a:latin typeface="Arial" pitchFamily="34" charset="0"/>
                </a:rPr>
                <a:t>Cash Cost </a:t>
              </a:r>
              <a:endParaRPr kumimoji="0" lang="es-CL" sz="1800" b="0" i="0" u="none" strike="noStrike" cap="none" normalizeH="0" baseline="0" smtClean="0">
                <a:ln>
                  <a:noFill/>
                </a:ln>
                <a:solidFill>
                  <a:schemeClr val="tx1"/>
                </a:solidFill>
                <a:effectLst/>
                <a:latin typeface="Arial" pitchFamily="34" charset="0"/>
              </a:endParaRPr>
            </a:p>
          </p:txBody>
        </p:sp>
        <p:sp>
          <p:nvSpPr>
            <p:cNvPr id="35894" name="Rectangle 54"/>
            <p:cNvSpPr>
              <a:spLocks noChangeArrowheads="1"/>
            </p:cNvSpPr>
            <p:nvPr/>
          </p:nvSpPr>
          <p:spPr bwMode="auto">
            <a:xfrm>
              <a:off x="684" y="2403"/>
              <a:ext cx="22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smtClean="0">
                  <a:ln>
                    <a:noFill/>
                  </a:ln>
                  <a:solidFill>
                    <a:srgbClr val="000000"/>
                  </a:solidFill>
                  <a:effectLst/>
                  <a:latin typeface="Arial" pitchFamily="34" charset="0"/>
                </a:rPr>
                <a:t>(c/lb)</a:t>
              </a:r>
              <a:endParaRPr kumimoji="0" lang="es-CL" sz="1800" b="0" i="0" u="none" strike="noStrike" cap="none" normalizeH="0" baseline="0" dirty="0" smtClean="0">
                <a:ln>
                  <a:noFill/>
                </a:ln>
                <a:solidFill>
                  <a:schemeClr val="tx1"/>
                </a:solidFill>
                <a:effectLst/>
                <a:latin typeface="Arial" pitchFamily="34" charset="0"/>
              </a:endParaRPr>
            </a:p>
          </p:txBody>
        </p:sp>
        <p:sp>
          <p:nvSpPr>
            <p:cNvPr id="35895" name="Rectangle 55"/>
            <p:cNvSpPr>
              <a:spLocks noChangeArrowheads="1"/>
            </p:cNvSpPr>
            <p:nvPr/>
          </p:nvSpPr>
          <p:spPr bwMode="auto">
            <a:xfrm>
              <a:off x="1066" y="2403"/>
              <a:ext cx="264"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dirty="0" smtClean="0">
                  <a:ln>
                    <a:noFill/>
                  </a:ln>
                  <a:solidFill>
                    <a:srgbClr val="000000"/>
                  </a:solidFill>
                  <a:effectLst/>
                  <a:latin typeface="Arial" pitchFamily="34" charset="0"/>
                </a:rPr>
                <a:t>182.3</a:t>
              </a:r>
              <a:endParaRPr kumimoji="0" lang="es-CL" sz="1800" b="0" i="0" u="none" strike="noStrike" cap="none" normalizeH="0" baseline="0" dirty="0" smtClean="0">
                <a:ln>
                  <a:noFill/>
                </a:ln>
                <a:solidFill>
                  <a:schemeClr val="tx1"/>
                </a:solidFill>
                <a:effectLst/>
                <a:latin typeface="Arial" pitchFamily="34" charset="0"/>
              </a:endParaRPr>
            </a:p>
          </p:txBody>
        </p:sp>
        <p:sp>
          <p:nvSpPr>
            <p:cNvPr id="35896" name="Rectangle 56"/>
            <p:cNvSpPr>
              <a:spLocks noChangeArrowheads="1"/>
            </p:cNvSpPr>
            <p:nvPr/>
          </p:nvSpPr>
          <p:spPr bwMode="auto">
            <a:xfrm>
              <a:off x="134" y="2552"/>
              <a:ext cx="624"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smtClean="0">
                  <a:ln>
                    <a:noFill/>
                  </a:ln>
                  <a:solidFill>
                    <a:srgbClr val="000000"/>
                  </a:solidFill>
                  <a:effectLst/>
                  <a:latin typeface="Arial" pitchFamily="34" charset="0"/>
                </a:rPr>
                <a:t>Resources </a:t>
              </a:r>
              <a:endParaRPr kumimoji="0" lang="es-CL" sz="1800" b="0" i="0" u="none" strike="noStrike" cap="none" normalizeH="0" baseline="0" smtClean="0">
                <a:ln>
                  <a:noFill/>
                </a:ln>
                <a:solidFill>
                  <a:schemeClr val="tx1"/>
                </a:solidFill>
                <a:effectLst/>
                <a:latin typeface="Arial" pitchFamily="34" charset="0"/>
              </a:endParaRPr>
            </a:p>
          </p:txBody>
        </p:sp>
        <p:sp>
          <p:nvSpPr>
            <p:cNvPr id="35897" name="Rectangle 57"/>
            <p:cNvSpPr>
              <a:spLocks noChangeArrowheads="1"/>
            </p:cNvSpPr>
            <p:nvPr/>
          </p:nvSpPr>
          <p:spPr bwMode="auto">
            <a:xfrm>
              <a:off x="739" y="2566"/>
              <a:ext cx="39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smtClean="0">
                  <a:ln>
                    <a:noFill/>
                  </a:ln>
                  <a:solidFill>
                    <a:srgbClr val="000000"/>
                  </a:solidFill>
                  <a:effectLst/>
                  <a:latin typeface="Arial" pitchFamily="34" charset="0"/>
                </a:rPr>
                <a:t>(</a:t>
              </a:r>
              <a:r>
                <a:rPr kumimoji="0" lang="es-CL" sz="1000" b="1" i="0" u="none" strike="noStrike" cap="none" normalizeH="0" baseline="0" dirty="0" err="1" smtClean="0">
                  <a:ln>
                    <a:noFill/>
                  </a:ln>
                  <a:solidFill>
                    <a:srgbClr val="000000"/>
                  </a:solidFill>
                  <a:effectLst/>
                  <a:latin typeface="Arial" pitchFamily="34" charset="0"/>
                </a:rPr>
                <a:t>mill</a:t>
              </a:r>
              <a:r>
                <a:rPr kumimoji="0" lang="es-CL" sz="1000" b="1" i="0" u="none" strike="noStrike" cap="none" normalizeH="0" baseline="0" dirty="0" smtClean="0">
                  <a:ln>
                    <a:noFill/>
                  </a:ln>
                  <a:solidFill>
                    <a:srgbClr val="000000"/>
                  </a:solidFill>
                  <a:effectLst/>
                  <a:latin typeface="Arial" pitchFamily="34" charset="0"/>
                </a:rPr>
                <a:t> </a:t>
              </a:r>
              <a:r>
                <a:rPr kumimoji="0" lang="es-CL" sz="1000" b="1" i="0" u="none" strike="noStrike" cap="none" normalizeH="0" baseline="0" dirty="0" err="1" smtClean="0">
                  <a:ln>
                    <a:noFill/>
                  </a:ln>
                  <a:solidFill>
                    <a:srgbClr val="000000"/>
                  </a:solidFill>
                  <a:effectLst/>
                  <a:latin typeface="Arial" pitchFamily="34" charset="0"/>
                </a:rPr>
                <a:t>mft</a:t>
              </a:r>
              <a:r>
                <a:rPr kumimoji="0" lang="es-CL" sz="1000" b="1" i="0" u="none" strike="noStrike" cap="none" normalizeH="0" baseline="0" dirty="0" smtClean="0">
                  <a:ln>
                    <a:noFill/>
                  </a:ln>
                  <a:solidFill>
                    <a:srgbClr val="000000"/>
                  </a:solidFill>
                  <a:effectLst/>
                  <a:latin typeface="Arial" pitchFamily="34" charset="0"/>
                </a:rPr>
                <a:t>)</a:t>
              </a:r>
              <a:endParaRPr kumimoji="0" lang="es-CL" sz="1800" b="0" i="0" u="none" strike="noStrike" cap="none" normalizeH="0" baseline="0" dirty="0" smtClean="0">
                <a:ln>
                  <a:noFill/>
                </a:ln>
                <a:solidFill>
                  <a:schemeClr val="tx1"/>
                </a:solidFill>
                <a:effectLst/>
                <a:latin typeface="Arial" pitchFamily="34" charset="0"/>
              </a:endParaRPr>
            </a:p>
          </p:txBody>
        </p:sp>
        <p:sp>
          <p:nvSpPr>
            <p:cNvPr id="35898" name="Rectangle 58"/>
            <p:cNvSpPr>
              <a:spLocks noChangeArrowheads="1"/>
            </p:cNvSpPr>
            <p:nvPr/>
          </p:nvSpPr>
          <p:spPr bwMode="auto">
            <a:xfrm>
              <a:off x="1208" y="2566"/>
              <a:ext cx="123"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dirty="0" smtClean="0">
                  <a:ln>
                    <a:noFill/>
                  </a:ln>
                  <a:effectLst/>
                  <a:latin typeface="Arial" pitchFamily="34" charset="0"/>
                </a:rPr>
                <a:t>14</a:t>
              </a:r>
              <a:endParaRPr kumimoji="0" lang="es-CL" sz="1800" b="0" i="0" u="none" strike="noStrike" cap="none" normalizeH="0" baseline="0" dirty="0" smtClean="0">
                <a:ln>
                  <a:noFill/>
                </a:ln>
                <a:effectLst/>
                <a:latin typeface="Arial" pitchFamily="34" charset="0"/>
              </a:endParaRPr>
            </a:p>
          </p:txBody>
        </p:sp>
        <p:sp>
          <p:nvSpPr>
            <p:cNvPr id="35899" name="Rectangle 59"/>
            <p:cNvSpPr>
              <a:spLocks noChangeArrowheads="1"/>
            </p:cNvSpPr>
            <p:nvPr/>
          </p:nvSpPr>
          <p:spPr bwMode="auto">
            <a:xfrm>
              <a:off x="106" y="1862"/>
              <a:ext cx="21" cy="8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900" name="Rectangle 60"/>
            <p:cNvSpPr>
              <a:spLocks noChangeArrowheads="1"/>
            </p:cNvSpPr>
            <p:nvPr/>
          </p:nvSpPr>
          <p:spPr bwMode="auto">
            <a:xfrm>
              <a:off x="1376" y="1884"/>
              <a:ext cx="14" cy="8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901" name="Rectangle 61"/>
            <p:cNvSpPr>
              <a:spLocks noChangeArrowheads="1"/>
            </p:cNvSpPr>
            <p:nvPr/>
          </p:nvSpPr>
          <p:spPr bwMode="auto">
            <a:xfrm>
              <a:off x="127" y="1862"/>
              <a:ext cx="1263"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902" name="Rectangle 62"/>
            <p:cNvSpPr>
              <a:spLocks noChangeArrowheads="1"/>
            </p:cNvSpPr>
            <p:nvPr/>
          </p:nvSpPr>
          <p:spPr bwMode="auto">
            <a:xfrm>
              <a:off x="127" y="2366"/>
              <a:ext cx="1263" cy="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903" name="Rectangle 63"/>
            <p:cNvSpPr>
              <a:spLocks noChangeArrowheads="1"/>
            </p:cNvSpPr>
            <p:nvPr/>
          </p:nvSpPr>
          <p:spPr bwMode="auto">
            <a:xfrm>
              <a:off x="127" y="2516"/>
              <a:ext cx="1249" cy="15"/>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904" name="Rectangle 64"/>
            <p:cNvSpPr>
              <a:spLocks noChangeArrowheads="1"/>
            </p:cNvSpPr>
            <p:nvPr/>
          </p:nvSpPr>
          <p:spPr bwMode="auto">
            <a:xfrm>
              <a:off x="127" y="2680"/>
              <a:ext cx="1263" cy="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grpSp>
      <p:grpSp>
        <p:nvGrpSpPr>
          <p:cNvPr id="5" name="Group 67"/>
          <p:cNvGrpSpPr>
            <a:grpSpLocks noChangeAspect="1"/>
          </p:cNvGrpSpPr>
          <p:nvPr/>
        </p:nvGrpSpPr>
        <p:grpSpPr bwMode="auto">
          <a:xfrm>
            <a:off x="1617663" y="4474292"/>
            <a:ext cx="2041525" cy="1590674"/>
            <a:chOff x="1019" y="2931"/>
            <a:chExt cx="1286" cy="1002"/>
          </a:xfrm>
        </p:grpSpPr>
        <p:sp>
          <p:nvSpPr>
            <p:cNvPr id="35906" name="AutoShape 66"/>
            <p:cNvSpPr>
              <a:spLocks noChangeAspect="1" noChangeArrowheads="1" noTextEdit="1"/>
            </p:cNvSpPr>
            <p:nvPr/>
          </p:nvSpPr>
          <p:spPr bwMode="auto">
            <a:xfrm>
              <a:off x="1026" y="2931"/>
              <a:ext cx="1264" cy="9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908" name="Rectangle 68"/>
            <p:cNvSpPr>
              <a:spLocks noChangeArrowheads="1"/>
            </p:cNvSpPr>
            <p:nvPr/>
          </p:nvSpPr>
          <p:spPr bwMode="auto">
            <a:xfrm>
              <a:off x="1047" y="2974"/>
              <a:ext cx="615"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dirty="0" smtClean="0">
                  <a:ln>
                    <a:noFill/>
                  </a:ln>
                  <a:solidFill>
                    <a:srgbClr val="FFFFFF"/>
                  </a:solidFill>
                  <a:effectLst/>
                  <a:latin typeface="Arial" pitchFamily="34" charset="0"/>
                </a:rPr>
                <a:t>2010 figures</a:t>
              </a:r>
              <a:endParaRPr kumimoji="0" lang="es-CL" sz="1800" b="0" i="0" u="none" strike="noStrike" cap="none" normalizeH="0" baseline="0" dirty="0" smtClean="0">
                <a:ln>
                  <a:noFill/>
                </a:ln>
                <a:solidFill>
                  <a:schemeClr val="tx1"/>
                </a:solidFill>
                <a:effectLst/>
                <a:latin typeface="Arial" pitchFamily="34" charset="0"/>
              </a:endParaRPr>
            </a:p>
          </p:txBody>
        </p:sp>
        <p:sp>
          <p:nvSpPr>
            <p:cNvPr id="35909" name="Rectangle 69"/>
            <p:cNvSpPr>
              <a:spLocks noChangeArrowheads="1"/>
            </p:cNvSpPr>
            <p:nvPr/>
          </p:nvSpPr>
          <p:spPr bwMode="auto">
            <a:xfrm>
              <a:off x="1047" y="3137"/>
              <a:ext cx="628"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smtClean="0">
                  <a:ln>
                    <a:noFill/>
                  </a:ln>
                  <a:solidFill>
                    <a:srgbClr val="FFFFFF"/>
                  </a:solidFill>
                  <a:effectLst/>
                  <a:latin typeface="Arial" pitchFamily="34" charset="0"/>
                </a:rPr>
                <a:t>Production </a:t>
              </a:r>
              <a:endParaRPr kumimoji="0" lang="es-CL" sz="1800" b="0" i="0" u="none" strike="noStrike" cap="none" normalizeH="0" baseline="0" smtClean="0">
                <a:ln>
                  <a:noFill/>
                </a:ln>
                <a:solidFill>
                  <a:schemeClr val="tx1"/>
                </a:solidFill>
                <a:effectLst/>
                <a:latin typeface="Arial" pitchFamily="34" charset="0"/>
              </a:endParaRPr>
            </a:p>
          </p:txBody>
        </p:sp>
        <p:sp>
          <p:nvSpPr>
            <p:cNvPr id="35910" name="Rectangle 70"/>
            <p:cNvSpPr>
              <a:spLocks noChangeArrowheads="1"/>
            </p:cNvSpPr>
            <p:nvPr/>
          </p:nvSpPr>
          <p:spPr bwMode="auto">
            <a:xfrm>
              <a:off x="1630" y="3151"/>
              <a:ext cx="65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smtClean="0">
                  <a:ln>
                    <a:noFill/>
                  </a:ln>
                  <a:solidFill>
                    <a:srgbClr val="FFFFFF"/>
                  </a:solidFill>
                  <a:effectLst/>
                  <a:latin typeface="Arial" pitchFamily="34" charset="0"/>
                </a:rPr>
                <a:t>(</a:t>
              </a:r>
              <a:r>
                <a:rPr kumimoji="0" lang="es-CL" sz="1000" b="1" i="0" u="none" strike="noStrike" cap="none" normalizeH="0" baseline="0" dirty="0" err="1" smtClean="0">
                  <a:ln>
                    <a:noFill/>
                  </a:ln>
                  <a:solidFill>
                    <a:srgbClr val="FFFFFF"/>
                  </a:solidFill>
                  <a:effectLst/>
                  <a:latin typeface="Arial" pitchFamily="34" charset="0"/>
                </a:rPr>
                <a:t>thousand</a:t>
              </a:r>
              <a:r>
                <a:rPr kumimoji="0" lang="es-CL" sz="1000" b="1" i="0" u="none" strike="noStrike" cap="none" normalizeH="0" baseline="0" dirty="0" smtClean="0">
                  <a:ln>
                    <a:noFill/>
                  </a:ln>
                  <a:solidFill>
                    <a:srgbClr val="FFFFFF"/>
                  </a:solidFill>
                  <a:effectLst/>
                  <a:latin typeface="Arial" pitchFamily="34" charset="0"/>
                </a:rPr>
                <a:t> </a:t>
              </a:r>
              <a:r>
                <a:rPr kumimoji="0" lang="es-CL" sz="1000" b="1" i="0" u="none" strike="noStrike" cap="none" normalizeH="0" baseline="0" dirty="0" err="1" smtClean="0">
                  <a:ln>
                    <a:noFill/>
                  </a:ln>
                  <a:solidFill>
                    <a:srgbClr val="FFFFFF"/>
                  </a:solidFill>
                  <a:effectLst/>
                  <a:latin typeface="Arial" pitchFamily="34" charset="0"/>
                </a:rPr>
                <a:t>tons</a:t>
              </a:r>
              <a:r>
                <a:rPr kumimoji="0" lang="es-CL" sz="1000" b="1" i="0" u="none" strike="noStrike" cap="none" normalizeH="0" baseline="0" dirty="0" smtClean="0">
                  <a:ln>
                    <a:noFill/>
                  </a:ln>
                  <a:solidFill>
                    <a:srgbClr val="FFFFFF"/>
                  </a:solidFill>
                  <a:effectLst/>
                  <a:latin typeface="Arial" pitchFamily="34" charset="0"/>
                </a:rPr>
                <a:t>)</a:t>
              </a:r>
              <a:endParaRPr kumimoji="0" lang="es-CL" sz="1800" b="0" i="0" u="none" strike="noStrike" cap="none" normalizeH="0" baseline="0" dirty="0" smtClean="0">
                <a:ln>
                  <a:noFill/>
                </a:ln>
                <a:solidFill>
                  <a:schemeClr val="tx1"/>
                </a:solidFill>
                <a:effectLst/>
                <a:latin typeface="Arial" pitchFamily="34" charset="0"/>
              </a:endParaRPr>
            </a:p>
          </p:txBody>
        </p:sp>
        <p:sp>
          <p:nvSpPr>
            <p:cNvPr id="35911" name="Rectangle 71"/>
            <p:cNvSpPr>
              <a:spLocks noChangeArrowheads="1"/>
            </p:cNvSpPr>
            <p:nvPr/>
          </p:nvSpPr>
          <p:spPr bwMode="auto">
            <a:xfrm>
              <a:off x="1273" y="3315"/>
              <a:ext cx="417" cy="1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smtClean="0">
                  <a:ln>
                    <a:noFill/>
                  </a:ln>
                  <a:solidFill>
                    <a:srgbClr val="FFFFFF"/>
                  </a:solidFill>
                  <a:effectLst/>
                  <a:latin typeface="Arial" pitchFamily="34" charset="0"/>
                </a:rPr>
                <a:t>Copper </a:t>
              </a:r>
              <a:endParaRPr kumimoji="0" lang="es-CL" sz="1800" b="0" i="0" u="none" strike="noStrike" cap="none" normalizeH="0" baseline="0" smtClean="0">
                <a:ln>
                  <a:noFill/>
                </a:ln>
                <a:solidFill>
                  <a:schemeClr val="tx1"/>
                </a:solidFill>
                <a:effectLst/>
                <a:latin typeface="Arial" pitchFamily="34" charset="0"/>
              </a:endParaRPr>
            </a:p>
          </p:txBody>
        </p:sp>
        <p:sp>
          <p:nvSpPr>
            <p:cNvPr id="35912" name="Rectangle 72"/>
            <p:cNvSpPr>
              <a:spLocks noChangeArrowheads="1"/>
            </p:cNvSpPr>
            <p:nvPr/>
          </p:nvSpPr>
          <p:spPr bwMode="auto">
            <a:xfrm>
              <a:off x="2086" y="3315"/>
              <a:ext cx="219" cy="1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dirty="0" smtClean="0">
                  <a:ln>
                    <a:noFill/>
                  </a:ln>
                  <a:solidFill>
                    <a:srgbClr val="FFFFFF"/>
                  </a:solidFill>
                  <a:effectLst/>
                  <a:latin typeface="Arial" pitchFamily="34" charset="0"/>
                </a:rPr>
                <a:t>404</a:t>
              </a:r>
              <a:endParaRPr kumimoji="0" lang="es-CL" sz="1800" b="0" i="0" u="none" strike="noStrike" cap="none" normalizeH="0" baseline="0" dirty="0" smtClean="0">
                <a:ln>
                  <a:noFill/>
                </a:ln>
                <a:solidFill>
                  <a:schemeClr val="tx1"/>
                </a:solidFill>
                <a:effectLst/>
                <a:latin typeface="Arial" pitchFamily="34" charset="0"/>
              </a:endParaRPr>
            </a:p>
          </p:txBody>
        </p:sp>
        <p:sp>
          <p:nvSpPr>
            <p:cNvPr id="35913" name="Rectangle 73"/>
            <p:cNvSpPr>
              <a:spLocks noChangeArrowheads="1"/>
            </p:cNvSpPr>
            <p:nvPr/>
          </p:nvSpPr>
          <p:spPr bwMode="auto">
            <a:xfrm>
              <a:off x="1273" y="3471"/>
              <a:ext cx="628" cy="1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smtClean="0">
                  <a:ln>
                    <a:noFill/>
                  </a:ln>
                  <a:solidFill>
                    <a:srgbClr val="FFFFFF"/>
                  </a:solidFill>
                  <a:effectLst/>
                  <a:latin typeface="Arial" pitchFamily="34" charset="0"/>
                </a:rPr>
                <a:t>Molybdenum</a:t>
              </a:r>
              <a:endParaRPr kumimoji="0" lang="es-CL" sz="1800" b="0" i="0" u="none" strike="noStrike" cap="none" normalizeH="0" baseline="0" smtClean="0">
                <a:ln>
                  <a:noFill/>
                </a:ln>
                <a:solidFill>
                  <a:schemeClr val="tx1"/>
                </a:solidFill>
                <a:effectLst/>
                <a:latin typeface="Arial" pitchFamily="34" charset="0"/>
              </a:endParaRPr>
            </a:p>
          </p:txBody>
        </p:sp>
        <p:sp>
          <p:nvSpPr>
            <p:cNvPr id="35914" name="Rectangle 74"/>
            <p:cNvSpPr>
              <a:spLocks noChangeArrowheads="1"/>
            </p:cNvSpPr>
            <p:nvPr/>
          </p:nvSpPr>
          <p:spPr bwMode="auto">
            <a:xfrm>
              <a:off x="2192" y="3471"/>
              <a:ext cx="59"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dirty="0" smtClean="0">
                  <a:ln>
                    <a:noFill/>
                  </a:ln>
                  <a:solidFill>
                    <a:srgbClr val="FFFFFF"/>
                  </a:solidFill>
                  <a:effectLst/>
                  <a:latin typeface="Arial" pitchFamily="34" charset="0"/>
                </a:rPr>
                <a:t>6</a:t>
              </a:r>
              <a:endParaRPr kumimoji="0" lang="es-CL" sz="1800" b="0" i="0" u="none" strike="noStrike" cap="none" normalizeH="0" baseline="0" dirty="0" smtClean="0">
                <a:ln>
                  <a:noFill/>
                </a:ln>
                <a:solidFill>
                  <a:schemeClr val="tx1"/>
                </a:solidFill>
                <a:effectLst/>
                <a:latin typeface="Arial" pitchFamily="34" charset="0"/>
              </a:endParaRPr>
            </a:p>
          </p:txBody>
        </p:sp>
        <p:sp>
          <p:nvSpPr>
            <p:cNvPr id="35915" name="Rectangle 75"/>
            <p:cNvSpPr>
              <a:spLocks noChangeArrowheads="1"/>
            </p:cNvSpPr>
            <p:nvPr/>
          </p:nvSpPr>
          <p:spPr bwMode="auto">
            <a:xfrm>
              <a:off x="1047" y="3628"/>
              <a:ext cx="593"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smtClean="0">
                  <a:ln>
                    <a:noFill/>
                  </a:ln>
                  <a:solidFill>
                    <a:srgbClr val="FFFFFF"/>
                  </a:solidFill>
                  <a:effectLst/>
                  <a:latin typeface="Arial" pitchFamily="34" charset="0"/>
                </a:rPr>
                <a:t>Cash Cost </a:t>
              </a:r>
              <a:endParaRPr kumimoji="0" lang="es-CL" sz="1800" b="0" i="0" u="none" strike="noStrike" cap="none" normalizeH="0" baseline="0" smtClean="0">
                <a:ln>
                  <a:noFill/>
                </a:ln>
                <a:solidFill>
                  <a:schemeClr val="tx1"/>
                </a:solidFill>
                <a:effectLst/>
                <a:latin typeface="Arial" pitchFamily="34" charset="0"/>
              </a:endParaRPr>
            </a:p>
          </p:txBody>
        </p:sp>
        <p:sp>
          <p:nvSpPr>
            <p:cNvPr id="35916" name="Rectangle 76"/>
            <p:cNvSpPr>
              <a:spLocks noChangeArrowheads="1"/>
            </p:cNvSpPr>
            <p:nvPr/>
          </p:nvSpPr>
          <p:spPr bwMode="auto">
            <a:xfrm>
              <a:off x="1602" y="3642"/>
              <a:ext cx="226"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smtClean="0">
                  <a:ln>
                    <a:noFill/>
                  </a:ln>
                  <a:solidFill>
                    <a:srgbClr val="FFFFFF"/>
                  </a:solidFill>
                  <a:effectLst/>
                  <a:latin typeface="Arial" pitchFamily="34" charset="0"/>
                </a:rPr>
                <a:t>(c/lb)</a:t>
              </a:r>
              <a:endParaRPr kumimoji="0" lang="es-CL" sz="1800" b="0" i="0" u="none" strike="noStrike" cap="none" normalizeH="0" baseline="0" smtClean="0">
                <a:ln>
                  <a:noFill/>
                </a:ln>
                <a:solidFill>
                  <a:schemeClr val="tx1"/>
                </a:solidFill>
                <a:effectLst/>
                <a:latin typeface="Arial" pitchFamily="34" charset="0"/>
              </a:endParaRPr>
            </a:p>
          </p:txBody>
        </p:sp>
        <p:sp>
          <p:nvSpPr>
            <p:cNvPr id="35917" name="Rectangle 77"/>
            <p:cNvSpPr>
              <a:spLocks noChangeArrowheads="1"/>
            </p:cNvSpPr>
            <p:nvPr/>
          </p:nvSpPr>
          <p:spPr bwMode="auto">
            <a:xfrm>
              <a:off x="1985" y="3635"/>
              <a:ext cx="264"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dirty="0" smtClean="0">
                  <a:ln>
                    <a:noFill/>
                  </a:ln>
                  <a:solidFill>
                    <a:srgbClr val="FFFFFF"/>
                  </a:solidFill>
                  <a:effectLst/>
                  <a:latin typeface="Arial" pitchFamily="34" charset="0"/>
                </a:rPr>
                <a:t>109.3</a:t>
              </a:r>
              <a:endParaRPr kumimoji="0" lang="es-CL" sz="1800" b="0" i="0" u="none" strike="noStrike" cap="none" normalizeH="0" baseline="0" dirty="0" smtClean="0">
                <a:ln>
                  <a:noFill/>
                </a:ln>
                <a:solidFill>
                  <a:schemeClr val="tx1"/>
                </a:solidFill>
                <a:effectLst/>
                <a:latin typeface="Arial" pitchFamily="34" charset="0"/>
              </a:endParaRPr>
            </a:p>
          </p:txBody>
        </p:sp>
        <p:sp>
          <p:nvSpPr>
            <p:cNvPr id="35918" name="Rectangle 78"/>
            <p:cNvSpPr>
              <a:spLocks noChangeArrowheads="1"/>
            </p:cNvSpPr>
            <p:nvPr/>
          </p:nvSpPr>
          <p:spPr bwMode="auto">
            <a:xfrm>
              <a:off x="1047" y="3777"/>
              <a:ext cx="593"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smtClean="0">
                  <a:ln>
                    <a:noFill/>
                  </a:ln>
                  <a:solidFill>
                    <a:srgbClr val="FFFFFF"/>
                  </a:solidFill>
                  <a:effectLst/>
                  <a:latin typeface="Arial" pitchFamily="34" charset="0"/>
                </a:rPr>
                <a:t>Resources</a:t>
              </a:r>
              <a:endParaRPr kumimoji="0" lang="es-CL" sz="1800" b="0" i="0" u="none" strike="noStrike" cap="none" normalizeH="0" baseline="0" smtClean="0">
                <a:ln>
                  <a:noFill/>
                </a:ln>
                <a:solidFill>
                  <a:schemeClr val="tx1"/>
                </a:solidFill>
                <a:effectLst/>
                <a:latin typeface="Arial" pitchFamily="34" charset="0"/>
              </a:endParaRPr>
            </a:p>
          </p:txBody>
        </p:sp>
        <p:sp>
          <p:nvSpPr>
            <p:cNvPr id="35919" name="Rectangle 79"/>
            <p:cNvSpPr>
              <a:spLocks noChangeArrowheads="1"/>
            </p:cNvSpPr>
            <p:nvPr/>
          </p:nvSpPr>
          <p:spPr bwMode="auto">
            <a:xfrm>
              <a:off x="1594" y="3791"/>
              <a:ext cx="41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smtClean="0">
                  <a:ln>
                    <a:noFill/>
                  </a:ln>
                  <a:solidFill>
                    <a:srgbClr val="FFFFFF"/>
                  </a:solidFill>
                  <a:effectLst/>
                  <a:latin typeface="Arial" pitchFamily="34" charset="0"/>
                </a:rPr>
                <a:t> (mill mft)</a:t>
              </a:r>
              <a:endParaRPr kumimoji="0" lang="es-CL" sz="1800" b="0" i="0" u="none" strike="noStrike" cap="none" normalizeH="0" baseline="0" smtClean="0">
                <a:ln>
                  <a:noFill/>
                </a:ln>
                <a:solidFill>
                  <a:schemeClr val="tx1"/>
                </a:solidFill>
                <a:effectLst/>
                <a:latin typeface="Arial" pitchFamily="34" charset="0"/>
              </a:endParaRPr>
            </a:p>
          </p:txBody>
        </p:sp>
        <p:sp>
          <p:nvSpPr>
            <p:cNvPr id="35920" name="Rectangle 80"/>
            <p:cNvSpPr>
              <a:spLocks noChangeArrowheads="1"/>
            </p:cNvSpPr>
            <p:nvPr/>
          </p:nvSpPr>
          <p:spPr bwMode="auto">
            <a:xfrm>
              <a:off x="2070" y="3791"/>
              <a:ext cx="176"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CL" sz="1300" dirty="0" smtClean="0">
                  <a:solidFill>
                    <a:schemeClr val="bg1"/>
                  </a:solidFill>
                  <a:latin typeface="Arial" pitchFamily="34" charset="0"/>
                </a:rPr>
                <a:t>105</a:t>
              </a:r>
              <a:endParaRPr kumimoji="0" lang="es-CL" sz="1800" b="0" i="0" u="none" strike="noStrike" cap="none" normalizeH="0" baseline="0" dirty="0" smtClean="0">
                <a:ln>
                  <a:noFill/>
                </a:ln>
                <a:solidFill>
                  <a:schemeClr val="bg1"/>
                </a:solidFill>
                <a:effectLst/>
                <a:latin typeface="Arial" pitchFamily="34" charset="0"/>
              </a:endParaRPr>
            </a:p>
          </p:txBody>
        </p:sp>
        <p:sp>
          <p:nvSpPr>
            <p:cNvPr id="35921" name="Rectangle 81"/>
            <p:cNvSpPr>
              <a:spLocks noChangeArrowheads="1"/>
            </p:cNvSpPr>
            <p:nvPr/>
          </p:nvSpPr>
          <p:spPr bwMode="auto">
            <a:xfrm>
              <a:off x="1019" y="3087"/>
              <a:ext cx="21" cy="8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922" name="Rectangle 82"/>
            <p:cNvSpPr>
              <a:spLocks noChangeArrowheads="1"/>
            </p:cNvSpPr>
            <p:nvPr/>
          </p:nvSpPr>
          <p:spPr bwMode="auto">
            <a:xfrm>
              <a:off x="2276" y="3109"/>
              <a:ext cx="14" cy="8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923" name="Rectangle 83"/>
            <p:cNvSpPr>
              <a:spLocks noChangeArrowheads="1"/>
            </p:cNvSpPr>
            <p:nvPr/>
          </p:nvSpPr>
          <p:spPr bwMode="auto">
            <a:xfrm>
              <a:off x="1040" y="3087"/>
              <a:ext cx="1250"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924" name="Rectangle 84"/>
            <p:cNvSpPr>
              <a:spLocks noChangeArrowheads="1"/>
            </p:cNvSpPr>
            <p:nvPr/>
          </p:nvSpPr>
          <p:spPr bwMode="auto">
            <a:xfrm>
              <a:off x="1040" y="3604"/>
              <a:ext cx="1250" cy="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925" name="Rectangle 85"/>
            <p:cNvSpPr>
              <a:spLocks noChangeArrowheads="1"/>
            </p:cNvSpPr>
            <p:nvPr/>
          </p:nvSpPr>
          <p:spPr bwMode="auto">
            <a:xfrm>
              <a:off x="1040" y="3905"/>
              <a:ext cx="1250" cy="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grpSp>
      <p:grpSp>
        <p:nvGrpSpPr>
          <p:cNvPr id="6" name="Group 88"/>
          <p:cNvGrpSpPr>
            <a:grpSpLocks noChangeAspect="1"/>
          </p:cNvGrpSpPr>
          <p:nvPr/>
        </p:nvGrpSpPr>
        <p:grpSpPr bwMode="auto">
          <a:xfrm>
            <a:off x="6721480" y="4300957"/>
            <a:ext cx="2027238" cy="1533971"/>
            <a:chOff x="4234" y="2523"/>
            <a:chExt cx="1277" cy="1002"/>
          </a:xfrm>
        </p:grpSpPr>
        <p:sp>
          <p:nvSpPr>
            <p:cNvPr id="35927" name="AutoShape 87"/>
            <p:cNvSpPr>
              <a:spLocks noChangeAspect="1" noChangeArrowheads="1" noTextEdit="1"/>
            </p:cNvSpPr>
            <p:nvPr/>
          </p:nvSpPr>
          <p:spPr bwMode="auto">
            <a:xfrm>
              <a:off x="4241" y="2523"/>
              <a:ext cx="1263" cy="9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929" name="Rectangle 89"/>
            <p:cNvSpPr>
              <a:spLocks noChangeArrowheads="1"/>
            </p:cNvSpPr>
            <p:nvPr/>
          </p:nvSpPr>
          <p:spPr bwMode="auto">
            <a:xfrm>
              <a:off x="4262" y="2566"/>
              <a:ext cx="615"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dirty="0" smtClean="0">
                  <a:ln>
                    <a:noFill/>
                  </a:ln>
                  <a:solidFill>
                    <a:srgbClr val="000000"/>
                  </a:solidFill>
                  <a:effectLst/>
                  <a:latin typeface="Arial" pitchFamily="34" charset="0"/>
                </a:rPr>
                <a:t>2010 figures</a:t>
              </a:r>
              <a:endParaRPr kumimoji="0" lang="es-CL" sz="1800" b="0" i="0" u="none" strike="noStrike" cap="none" normalizeH="0" baseline="0" dirty="0" smtClean="0">
                <a:ln>
                  <a:noFill/>
                </a:ln>
                <a:solidFill>
                  <a:schemeClr val="tx1"/>
                </a:solidFill>
                <a:effectLst/>
                <a:latin typeface="Arial" pitchFamily="34" charset="0"/>
              </a:endParaRPr>
            </a:p>
          </p:txBody>
        </p:sp>
        <p:sp>
          <p:nvSpPr>
            <p:cNvPr id="35930" name="Rectangle 90"/>
            <p:cNvSpPr>
              <a:spLocks noChangeArrowheads="1"/>
            </p:cNvSpPr>
            <p:nvPr/>
          </p:nvSpPr>
          <p:spPr bwMode="auto">
            <a:xfrm>
              <a:off x="4262" y="2729"/>
              <a:ext cx="603"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smtClean="0">
                  <a:ln>
                    <a:noFill/>
                  </a:ln>
                  <a:solidFill>
                    <a:srgbClr val="000000"/>
                  </a:solidFill>
                  <a:effectLst/>
                  <a:latin typeface="Arial" pitchFamily="34" charset="0"/>
                </a:rPr>
                <a:t>Production</a:t>
              </a:r>
              <a:endParaRPr kumimoji="0" lang="es-CL" sz="1800" b="0" i="0" u="none" strike="noStrike" cap="none" normalizeH="0" baseline="0" smtClean="0">
                <a:ln>
                  <a:noFill/>
                </a:ln>
                <a:solidFill>
                  <a:schemeClr val="tx1"/>
                </a:solidFill>
                <a:effectLst/>
                <a:latin typeface="Arial" pitchFamily="34" charset="0"/>
              </a:endParaRPr>
            </a:p>
          </p:txBody>
        </p:sp>
        <p:sp>
          <p:nvSpPr>
            <p:cNvPr id="35931" name="Rectangle 91"/>
            <p:cNvSpPr>
              <a:spLocks noChangeArrowheads="1"/>
            </p:cNvSpPr>
            <p:nvPr/>
          </p:nvSpPr>
          <p:spPr bwMode="auto">
            <a:xfrm>
              <a:off x="4819" y="2743"/>
              <a:ext cx="681"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smtClean="0">
                  <a:ln>
                    <a:noFill/>
                  </a:ln>
                  <a:solidFill>
                    <a:srgbClr val="000000"/>
                  </a:solidFill>
                  <a:effectLst/>
                  <a:latin typeface="Arial" pitchFamily="34" charset="0"/>
                </a:rPr>
                <a:t> (</a:t>
              </a:r>
              <a:r>
                <a:rPr kumimoji="0" lang="es-CL" sz="1000" b="1" i="0" u="none" strike="noStrike" cap="none" normalizeH="0" baseline="0" dirty="0" err="1" smtClean="0">
                  <a:ln>
                    <a:noFill/>
                  </a:ln>
                  <a:solidFill>
                    <a:srgbClr val="000000"/>
                  </a:solidFill>
                  <a:effectLst/>
                  <a:latin typeface="Arial" pitchFamily="34" charset="0"/>
                </a:rPr>
                <a:t>thousand</a:t>
              </a:r>
              <a:r>
                <a:rPr kumimoji="0" lang="es-CL" sz="1000" b="1" i="0" u="none" strike="noStrike" cap="none" normalizeH="0" baseline="0" dirty="0" smtClean="0">
                  <a:ln>
                    <a:noFill/>
                  </a:ln>
                  <a:solidFill>
                    <a:srgbClr val="000000"/>
                  </a:solidFill>
                  <a:effectLst/>
                  <a:latin typeface="Arial" pitchFamily="34" charset="0"/>
                </a:rPr>
                <a:t> </a:t>
              </a:r>
              <a:r>
                <a:rPr kumimoji="0" lang="es-CL" sz="1000" b="1" i="0" u="none" strike="noStrike" cap="none" normalizeH="0" baseline="0" dirty="0" err="1" smtClean="0">
                  <a:ln>
                    <a:noFill/>
                  </a:ln>
                  <a:solidFill>
                    <a:srgbClr val="000000"/>
                  </a:solidFill>
                  <a:effectLst/>
                  <a:latin typeface="Arial" pitchFamily="34" charset="0"/>
                </a:rPr>
                <a:t>tons</a:t>
              </a:r>
              <a:r>
                <a:rPr kumimoji="0" lang="es-CL" sz="1000" b="1" i="0" u="none" strike="noStrike" cap="none" normalizeH="0" baseline="0" dirty="0" smtClean="0">
                  <a:ln>
                    <a:noFill/>
                  </a:ln>
                  <a:solidFill>
                    <a:srgbClr val="000000"/>
                  </a:solidFill>
                  <a:effectLst/>
                  <a:latin typeface="Arial" pitchFamily="34" charset="0"/>
                </a:rPr>
                <a:t>)</a:t>
              </a:r>
              <a:endParaRPr kumimoji="0" lang="es-CL" sz="1800" b="0" i="0" u="none" strike="noStrike" cap="none" normalizeH="0" baseline="0" dirty="0" smtClean="0">
                <a:ln>
                  <a:noFill/>
                </a:ln>
                <a:solidFill>
                  <a:schemeClr val="tx1"/>
                </a:solidFill>
                <a:effectLst/>
                <a:latin typeface="Arial" pitchFamily="34" charset="0"/>
              </a:endParaRPr>
            </a:p>
          </p:txBody>
        </p:sp>
        <p:sp>
          <p:nvSpPr>
            <p:cNvPr id="35932" name="Rectangle 92"/>
            <p:cNvSpPr>
              <a:spLocks noChangeArrowheads="1"/>
            </p:cNvSpPr>
            <p:nvPr/>
          </p:nvSpPr>
          <p:spPr bwMode="auto">
            <a:xfrm>
              <a:off x="4496" y="2907"/>
              <a:ext cx="419" cy="1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smtClean="0">
                  <a:ln>
                    <a:noFill/>
                  </a:ln>
                  <a:solidFill>
                    <a:srgbClr val="000000"/>
                  </a:solidFill>
                  <a:effectLst/>
                  <a:latin typeface="Arial" pitchFamily="34" charset="0"/>
                </a:rPr>
                <a:t>Copper </a:t>
              </a:r>
              <a:endParaRPr kumimoji="0" lang="es-CL" sz="1800" b="0" i="0" u="none" strike="noStrike" cap="none" normalizeH="0" baseline="0" smtClean="0">
                <a:ln>
                  <a:noFill/>
                </a:ln>
                <a:solidFill>
                  <a:schemeClr val="tx1"/>
                </a:solidFill>
                <a:effectLst/>
                <a:latin typeface="Arial" pitchFamily="34" charset="0"/>
              </a:endParaRPr>
            </a:p>
          </p:txBody>
        </p:sp>
        <p:sp>
          <p:nvSpPr>
            <p:cNvPr id="35933" name="Rectangle 93"/>
            <p:cNvSpPr>
              <a:spLocks noChangeArrowheads="1"/>
            </p:cNvSpPr>
            <p:nvPr/>
          </p:nvSpPr>
          <p:spPr bwMode="auto">
            <a:xfrm>
              <a:off x="5301" y="2907"/>
              <a:ext cx="176"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dirty="0" smtClean="0">
                  <a:ln>
                    <a:noFill/>
                  </a:ln>
                  <a:solidFill>
                    <a:srgbClr val="000000"/>
                  </a:solidFill>
                  <a:effectLst/>
                  <a:latin typeface="Arial" pitchFamily="34" charset="0"/>
                </a:rPr>
                <a:t>188</a:t>
              </a:r>
              <a:endParaRPr kumimoji="0" lang="es-CL" sz="1800" b="0" i="0" u="none" strike="noStrike" cap="none" normalizeH="0" baseline="0" dirty="0" smtClean="0">
                <a:ln>
                  <a:noFill/>
                </a:ln>
                <a:solidFill>
                  <a:schemeClr val="tx1"/>
                </a:solidFill>
                <a:effectLst/>
                <a:latin typeface="Arial" pitchFamily="34" charset="0"/>
              </a:endParaRPr>
            </a:p>
          </p:txBody>
        </p:sp>
        <p:sp>
          <p:nvSpPr>
            <p:cNvPr id="35934" name="Rectangle 94"/>
            <p:cNvSpPr>
              <a:spLocks noChangeArrowheads="1"/>
            </p:cNvSpPr>
            <p:nvPr/>
          </p:nvSpPr>
          <p:spPr bwMode="auto">
            <a:xfrm>
              <a:off x="4496" y="3063"/>
              <a:ext cx="632" cy="1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smtClean="0">
                  <a:ln>
                    <a:noFill/>
                  </a:ln>
                  <a:solidFill>
                    <a:srgbClr val="000000"/>
                  </a:solidFill>
                  <a:effectLst/>
                  <a:latin typeface="Arial" pitchFamily="34" charset="0"/>
                </a:rPr>
                <a:t>Molybdenum</a:t>
              </a:r>
              <a:endParaRPr kumimoji="0" lang="es-CL" sz="1800" b="0" i="0" u="none" strike="noStrike" cap="none" normalizeH="0" baseline="0" smtClean="0">
                <a:ln>
                  <a:noFill/>
                </a:ln>
                <a:solidFill>
                  <a:schemeClr val="tx1"/>
                </a:solidFill>
                <a:effectLst/>
                <a:latin typeface="Arial" pitchFamily="34" charset="0"/>
              </a:endParaRPr>
            </a:p>
          </p:txBody>
        </p:sp>
        <p:sp>
          <p:nvSpPr>
            <p:cNvPr id="35935" name="Rectangle 95"/>
            <p:cNvSpPr>
              <a:spLocks noChangeArrowheads="1"/>
            </p:cNvSpPr>
            <p:nvPr/>
          </p:nvSpPr>
          <p:spPr bwMode="auto">
            <a:xfrm>
              <a:off x="5407" y="3063"/>
              <a:ext cx="59"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dirty="0" smtClean="0">
                  <a:ln>
                    <a:noFill/>
                  </a:ln>
                  <a:solidFill>
                    <a:srgbClr val="000000"/>
                  </a:solidFill>
                  <a:effectLst/>
                  <a:latin typeface="Arial" pitchFamily="34" charset="0"/>
                </a:rPr>
                <a:t>3</a:t>
              </a:r>
              <a:endParaRPr kumimoji="0" lang="es-CL" sz="1800" b="0" i="0" u="none" strike="noStrike" cap="none" normalizeH="0" baseline="0" dirty="0" smtClean="0">
                <a:ln>
                  <a:noFill/>
                </a:ln>
                <a:solidFill>
                  <a:schemeClr val="tx1"/>
                </a:solidFill>
                <a:effectLst/>
                <a:latin typeface="Arial" pitchFamily="34" charset="0"/>
              </a:endParaRPr>
            </a:p>
          </p:txBody>
        </p:sp>
        <p:sp>
          <p:nvSpPr>
            <p:cNvPr id="35936" name="Rectangle 96"/>
            <p:cNvSpPr>
              <a:spLocks noChangeArrowheads="1"/>
            </p:cNvSpPr>
            <p:nvPr/>
          </p:nvSpPr>
          <p:spPr bwMode="auto">
            <a:xfrm>
              <a:off x="4262" y="3205"/>
              <a:ext cx="596"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smtClean="0">
                  <a:ln>
                    <a:noFill/>
                  </a:ln>
                  <a:solidFill>
                    <a:srgbClr val="000000"/>
                  </a:solidFill>
                  <a:effectLst/>
                  <a:latin typeface="Arial" pitchFamily="34" charset="0"/>
                </a:rPr>
                <a:t>Cash Cost </a:t>
              </a:r>
              <a:endParaRPr kumimoji="0" lang="es-CL" sz="1800" b="0" i="0" u="none" strike="noStrike" cap="none" normalizeH="0" baseline="0" smtClean="0">
                <a:ln>
                  <a:noFill/>
                </a:ln>
                <a:solidFill>
                  <a:schemeClr val="tx1"/>
                </a:solidFill>
                <a:effectLst/>
                <a:latin typeface="Arial" pitchFamily="34" charset="0"/>
              </a:endParaRPr>
            </a:p>
          </p:txBody>
        </p:sp>
        <p:sp>
          <p:nvSpPr>
            <p:cNvPr id="35937" name="Rectangle 97"/>
            <p:cNvSpPr>
              <a:spLocks noChangeArrowheads="1"/>
            </p:cNvSpPr>
            <p:nvPr/>
          </p:nvSpPr>
          <p:spPr bwMode="auto">
            <a:xfrm>
              <a:off x="4799" y="3220"/>
              <a:ext cx="22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smtClean="0">
                  <a:ln>
                    <a:noFill/>
                  </a:ln>
                  <a:solidFill>
                    <a:srgbClr val="000000"/>
                  </a:solidFill>
                  <a:effectLst/>
                  <a:latin typeface="Arial" pitchFamily="34" charset="0"/>
                </a:rPr>
                <a:t>(c/lb)</a:t>
              </a:r>
              <a:endParaRPr kumimoji="0" lang="es-CL" sz="1800" b="0" i="0" u="none" strike="noStrike" cap="none" normalizeH="0" baseline="0" dirty="0" smtClean="0">
                <a:ln>
                  <a:noFill/>
                </a:ln>
                <a:solidFill>
                  <a:schemeClr val="tx1"/>
                </a:solidFill>
                <a:effectLst/>
                <a:latin typeface="Arial" pitchFamily="34" charset="0"/>
              </a:endParaRPr>
            </a:p>
          </p:txBody>
        </p:sp>
        <p:sp>
          <p:nvSpPr>
            <p:cNvPr id="35938" name="Rectangle 98"/>
            <p:cNvSpPr>
              <a:spLocks noChangeArrowheads="1"/>
            </p:cNvSpPr>
            <p:nvPr/>
          </p:nvSpPr>
          <p:spPr bwMode="auto">
            <a:xfrm>
              <a:off x="5179" y="3220"/>
              <a:ext cx="264"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dirty="0" smtClean="0">
                  <a:ln>
                    <a:noFill/>
                  </a:ln>
                  <a:solidFill>
                    <a:srgbClr val="000000"/>
                  </a:solidFill>
                  <a:effectLst/>
                  <a:latin typeface="Arial" pitchFamily="34" charset="0"/>
                </a:rPr>
                <a:t>124.8</a:t>
              </a:r>
              <a:endParaRPr kumimoji="0" lang="es-CL" sz="1800" b="0" i="0" u="none" strike="noStrike" cap="none" normalizeH="0" baseline="0" dirty="0" smtClean="0">
                <a:ln>
                  <a:noFill/>
                </a:ln>
                <a:solidFill>
                  <a:schemeClr val="tx1"/>
                </a:solidFill>
                <a:effectLst/>
                <a:latin typeface="Arial" pitchFamily="34" charset="0"/>
              </a:endParaRPr>
            </a:p>
          </p:txBody>
        </p:sp>
        <p:sp>
          <p:nvSpPr>
            <p:cNvPr id="35939" name="Rectangle 99"/>
            <p:cNvSpPr>
              <a:spLocks noChangeArrowheads="1"/>
            </p:cNvSpPr>
            <p:nvPr/>
          </p:nvSpPr>
          <p:spPr bwMode="auto">
            <a:xfrm>
              <a:off x="4262" y="3369"/>
              <a:ext cx="624"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smtClean="0">
                  <a:ln>
                    <a:noFill/>
                  </a:ln>
                  <a:solidFill>
                    <a:srgbClr val="000000"/>
                  </a:solidFill>
                  <a:effectLst/>
                  <a:latin typeface="Arial" pitchFamily="34" charset="0"/>
                </a:rPr>
                <a:t>Resources </a:t>
              </a:r>
              <a:endParaRPr kumimoji="0" lang="es-CL" sz="1800" b="0" i="0" u="none" strike="noStrike" cap="none" normalizeH="0" baseline="0" smtClean="0">
                <a:ln>
                  <a:noFill/>
                </a:ln>
                <a:solidFill>
                  <a:schemeClr val="tx1"/>
                </a:solidFill>
                <a:effectLst/>
                <a:latin typeface="Arial" pitchFamily="34" charset="0"/>
              </a:endParaRPr>
            </a:p>
          </p:txBody>
        </p:sp>
        <p:sp>
          <p:nvSpPr>
            <p:cNvPr id="35940" name="Rectangle 100"/>
            <p:cNvSpPr>
              <a:spLocks noChangeArrowheads="1"/>
            </p:cNvSpPr>
            <p:nvPr/>
          </p:nvSpPr>
          <p:spPr bwMode="auto">
            <a:xfrm>
              <a:off x="4813" y="3383"/>
              <a:ext cx="39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smtClean="0">
                  <a:ln>
                    <a:noFill/>
                  </a:ln>
                  <a:solidFill>
                    <a:srgbClr val="000000"/>
                  </a:solidFill>
                  <a:effectLst/>
                  <a:latin typeface="Arial" pitchFamily="34" charset="0"/>
                </a:rPr>
                <a:t>(mill mft)</a:t>
              </a:r>
              <a:endParaRPr kumimoji="0" lang="es-CL" sz="1800" b="0" i="0" u="none" strike="noStrike" cap="none" normalizeH="0" baseline="0" smtClean="0">
                <a:ln>
                  <a:noFill/>
                </a:ln>
                <a:solidFill>
                  <a:schemeClr val="tx1"/>
                </a:solidFill>
                <a:effectLst/>
                <a:latin typeface="Arial" pitchFamily="34" charset="0"/>
              </a:endParaRPr>
            </a:p>
          </p:txBody>
        </p:sp>
        <p:sp>
          <p:nvSpPr>
            <p:cNvPr id="35941" name="Rectangle 101"/>
            <p:cNvSpPr>
              <a:spLocks noChangeArrowheads="1"/>
            </p:cNvSpPr>
            <p:nvPr/>
          </p:nvSpPr>
          <p:spPr bwMode="auto">
            <a:xfrm>
              <a:off x="5274" y="3383"/>
              <a:ext cx="168"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dirty="0" smtClean="0">
                  <a:ln>
                    <a:noFill/>
                  </a:ln>
                  <a:effectLst/>
                  <a:latin typeface="Arial" pitchFamily="34" charset="0"/>
                </a:rPr>
                <a:t>114</a:t>
              </a:r>
              <a:endParaRPr kumimoji="0" lang="es-CL" sz="1800" b="0" i="0" u="none" strike="noStrike" cap="none" normalizeH="0" baseline="0" dirty="0" smtClean="0">
                <a:ln>
                  <a:noFill/>
                </a:ln>
                <a:effectLst/>
                <a:latin typeface="Arial" pitchFamily="34" charset="0"/>
              </a:endParaRPr>
            </a:p>
          </p:txBody>
        </p:sp>
        <p:sp>
          <p:nvSpPr>
            <p:cNvPr id="35942" name="Rectangle 102"/>
            <p:cNvSpPr>
              <a:spLocks noChangeArrowheads="1"/>
            </p:cNvSpPr>
            <p:nvPr/>
          </p:nvSpPr>
          <p:spPr bwMode="auto">
            <a:xfrm>
              <a:off x="4234" y="2679"/>
              <a:ext cx="21" cy="8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943" name="Rectangle 103"/>
            <p:cNvSpPr>
              <a:spLocks noChangeArrowheads="1"/>
            </p:cNvSpPr>
            <p:nvPr/>
          </p:nvSpPr>
          <p:spPr bwMode="auto">
            <a:xfrm>
              <a:off x="5497" y="2701"/>
              <a:ext cx="14" cy="8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944" name="Rectangle 104"/>
            <p:cNvSpPr>
              <a:spLocks noChangeArrowheads="1"/>
            </p:cNvSpPr>
            <p:nvPr/>
          </p:nvSpPr>
          <p:spPr bwMode="auto">
            <a:xfrm>
              <a:off x="4255" y="2679"/>
              <a:ext cx="1256"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945" name="Rectangle 105"/>
            <p:cNvSpPr>
              <a:spLocks noChangeArrowheads="1"/>
            </p:cNvSpPr>
            <p:nvPr/>
          </p:nvSpPr>
          <p:spPr bwMode="auto">
            <a:xfrm>
              <a:off x="4255" y="3170"/>
              <a:ext cx="1256" cy="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946" name="Rectangle 106"/>
            <p:cNvSpPr>
              <a:spLocks noChangeArrowheads="1"/>
            </p:cNvSpPr>
            <p:nvPr/>
          </p:nvSpPr>
          <p:spPr bwMode="auto">
            <a:xfrm>
              <a:off x="4255" y="3333"/>
              <a:ext cx="1242" cy="15"/>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35947" name="Rectangle 107"/>
            <p:cNvSpPr>
              <a:spLocks noChangeArrowheads="1"/>
            </p:cNvSpPr>
            <p:nvPr/>
          </p:nvSpPr>
          <p:spPr bwMode="auto">
            <a:xfrm>
              <a:off x="4255" y="3497"/>
              <a:ext cx="1256" cy="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grpSp>
      <p:sp>
        <p:nvSpPr>
          <p:cNvPr id="135" name="Rectangle 4"/>
          <p:cNvSpPr>
            <a:spLocks noGrp="1" noChangeArrowheads="1"/>
          </p:cNvSpPr>
          <p:nvPr>
            <p:ph type="title" idx="4294967295"/>
          </p:nvPr>
        </p:nvSpPr>
        <p:spPr bwMode="gray">
          <a:xfrm>
            <a:off x="2691250" y="475537"/>
            <a:ext cx="1662540" cy="307777"/>
          </a:xfrm>
          <a:prstGeom prst="rect">
            <a:avLst/>
          </a:prstGeom>
          <a:solidFill>
            <a:srgbClr val="FFFFFF"/>
          </a:solidFill>
          <a:ln>
            <a:miter lim="800000"/>
            <a:headEnd/>
            <a:tailEnd/>
          </a:ln>
        </p:spPr>
        <p:txBody>
          <a:bodyPr wrap="square">
            <a:spAutoFit/>
          </a:bodyPr>
          <a:lstStyle/>
          <a:p>
            <a:pPr eaLnBrk="1" hangingPunct="1"/>
            <a:r>
              <a:rPr lang="es-ES" sz="1400" dirty="0" err="1" smtClean="0"/>
              <a:t>Radomiro</a:t>
            </a:r>
            <a:r>
              <a:rPr lang="es-ES" sz="1400" dirty="0" smtClean="0"/>
              <a:t> Tomic</a:t>
            </a:r>
          </a:p>
        </p:txBody>
      </p:sp>
      <p:pic>
        <p:nvPicPr>
          <p:cNvPr id="136" name="Picture 9" descr="08"/>
          <p:cNvPicPr>
            <a:picLocks noChangeAspect="1" noChangeArrowheads="1"/>
          </p:cNvPicPr>
          <p:nvPr/>
        </p:nvPicPr>
        <p:blipFill>
          <a:blip r:embed="rId4" cstate="print">
            <a:lum bright="40000" contrast="-70000"/>
          </a:blip>
          <a:srcRect/>
          <a:stretch>
            <a:fillRect/>
          </a:stretch>
        </p:blipFill>
        <p:spPr bwMode="gray">
          <a:xfrm>
            <a:off x="2244355" y="751492"/>
            <a:ext cx="1913395" cy="1679516"/>
          </a:xfrm>
          <a:prstGeom prst="rect">
            <a:avLst/>
          </a:prstGeom>
          <a:noFill/>
          <a:ln w="38100">
            <a:solidFill>
              <a:srgbClr val="A5A2A1"/>
            </a:solidFill>
            <a:miter lim="800000"/>
            <a:headEnd/>
            <a:tailEnd/>
          </a:ln>
        </p:spPr>
      </p:pic>
      <p:grpSp>
        <p:nvGrpSpPr>
          <p:cNvPr id="7" name="Group 3"/>
          <p:cNvGrpSpPr>
            <a:grpSpLocks noChangeAspect="1"/>
          </p:cNvGrpSpPr>
          <p:nvPr/>
        </p:nvGrpSpPr>
        <p:grpSpPr bwMode="auto">
          <a:xfrm>
            <a:off x="2245943" y="725889"/>
            <a:ext cx="1910419" cy="1652732"/>
            <a:chOff x="979" y="354"/>
            <a:chExt cx="1284" cy="1002"/>
          </a:xfrm>
        </p:grpSpPr>
        <p:sp>
          <p:nvSpPr>
            <p:cNvPr id="138" name="AutoShape 2"/>
            <p:cNvSpPr>
              <a:spLocks noChangeAspect="1" noChangeArrowheads="1" noTextEdit="1"/>
            </p:cNvSpPr>
            <p:nvPr/>
          </p:nvSpPr>
          <p:spPr bwMode="auto">
            <a:xfrm>
              <a:off x="986" y="354"/>
              <a:ext cx="1270" cy="9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39" name="Rectangle 4"/>
            <p:cNvSpPr>
              <a:spLocks noChangeArrowheads="1"/>
            </p:cNvSpPr>
            <p:nvPr/>
          </p:nvSpPr>
          <p:spPr bwMode="auto">
            <a:xfrm>
              <a:off x="1007" y="397"/>
              <a:ext cx="656"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dirty="0" smtClean="0">
                  <a:ln>
                    <a:noFill/>
                  </a:ln>
                  <a:solidFill>
                    <a:srgbClr val="000000"/>
                  </a:solidFill>
                  <a:effectLst/>
                  <a:latin typeface="Arial" pitchFamily="34" charset="0"/>
                </a:rPr>
                <a:t>2010 figures</a:t>
              </a:r>
              <a:endParaRPr kumimoji="0" lang="es-CL" sz="1800" b="0" i="0" u="none" strike="noStrike" cap="none" normalizeH="0" baseline="0" dirty="0" smtClean="0">
                <a:ln>
                  <a:noFill/>
                </a:ln>
                <a:solidFill>
                  <a:schemeClr val="tx1"/>
                </a:solidFill>
                <a:effectLst/>
                <a:latin typeface="Arial" pitchFamily="34" charset="0"/>
              </a:endParaRPr>
            </a:p>
          </p:txBody>
        </p:sp>
        <p:sp>
          <p:nvSpPr>
            <p:cNvPr id="140" name="Rectangle 5"/>
            <p:cNvSpPr>
              <a:spLocks noChangeArrowheads="1"/>
            </p:cNvSpPr>
            <p:nvPr/>
          </p:nvSpPr>
          <p:spPr bwMode="auto">
            <a:xfrm>
              <a:off x="1007" y="560"/>
              <a:ext cx="631"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smtClean="0">
                  <a:ln>
                    <a:noFill/>
                  </a:ln>
                  <a:solidFill>
                    <a:srgbClr val="000000"/>
                  </a:solidFill>
                  <a:effectLst/>
                  <a:latin typeface="Arial" pitchFamily="34" charset="0"/>
                </a:rPr>
                <a:t>Production </a:t>
              </a:r>
              <a:endParaRPr kumimoji="0" lang="es-CL" sz="1800" b="0" i="0" u="none" strike="noStrike" cap="none" normalizeH="0" baseline="0" smtClean="0">
                <a:ln>
                  <a:noFill/>
                </a:ln>
                <a:solidFill>
                  <a:schemeClr val="tx1"/>
                </a:solidFill>
                <a:effectLst/>
                <a:latin typeface="Arial" pitchFamily="34" charset="0"/>
              </a:endParaRPr>
            </a:p>
          </p:txBody>
        </p:sp>
        <p:sp>
          <p:nvSpPr>
            <p:cNvPr id="141" name="Rectangle 6"/>
            <p:cNvSpPr>
              <a:spLocks noChangeArrowheads="1"/>
            </p:cNvSpPr>
            <p:nvPr/>
          </p:nvSpPr>
          <p:spPr bwMode="auto">
            <a:xfrm>
              <a:off x="1585" y="574"/>
              <a:ext cx="66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smtClean="0">
                  <a:ln>
                    <a:noFill/>
                  </a:ln>
                  <a:solidFill>
                    <a:srgbClr val="000000"/>
                  </a:solidFill>
                  <a:effectLst/>
                  <a:latin typeface="Arial" pitchFamily="34" charset="0"/>
                </a:rPr>
                <a:t>(</a:t>
              </a:r>
              <a:r>
                <a:rPr kumimoji="0" lang="es-CL" sz="1000" b="1" i="0" u="none" strike="noStrike" cap="none" normalizeH="0" baseline="0" dirty="0" err="1" smtClean="0">
                  <a:ln>
                    <a:noFill/>
                  </a:ln>
                  <a:solidFill>
                    <a:srgbClr val="000000"/>
                  </a:solidFill>
                  <a:effectLst/>
                  <a:latin typeface="Arial" pitchFamily="34" charset="0"/>
                </a:rPr>
                <a:t>thousand</a:t>
              </a:r>
              <a:r>
                <a:rPr kumimoji="0" lang="es-CL" sz="1000" b="1" i="0" u="none" strike="noStrike" cap="none" normalizeH="0" baseline="0" dirty="0" smtClean="0">
                  <a:ln>
                    <a:noFill/>
                  </a:ln>
                  <a:solidFill>
                    <a:srgbClr val="000000"/>
                  </a:solidFill>
                  <a:effectLst/>
                  <a:latin typeface="Arial" pitchFamily="34" charset="0"/>
                </a:rPr>
                <a:t> </a:t>
              </a:r>
              <a:r>
                <a:rPr kumimoji="0" lang="es-CL" sz="1000" b="1" i="0" u="none" strike="noStrike" cap="none" normalizeH="0" baseline="0" dirty="0" err="1" smtClean="0">
                  <a:ln>
                    <a:noFill/>
                  </a:ln>
                  <a:solidFill>
                    <a:srgbClr val="000000"/>
                  </a:solidFill>
                  <a:effectLst/>
                  <a:latin typeface="Arial" pitchFamily="34" charset="0"/>
                </a:rPr>
                <a:t>tons</a:t>
              </a:r>
              <a:r>
                <a:rPr kumimoji="0" lang="es-CL" sz="1000" b="1" i="0" u="none" strike="noStrike" cap="none" normalizeH="0" baseline="0" dirty="0" smtClean="0">
                  <a:ln>
                    <a:noFill/>
                  </a:ln>
                  <a:solidFill>
                    <a:srgbClr val="000000"/>
                  </a:solidFill>
                  <a:effectLst/>
                  <a:latin typeface="Arial" pitchFamily="34" charset="0"/>
                </a:rPr>
                <a:t>)</a:t>
              </a:r>
              <a:endParaRPr kumimoji="0" lang="es-CL" sz="1800" b="0" i="0" u="none" strike="noStrike" cap="none" normalizeH="0" baseline="0" dirty="0" smtClean="0">
                <a:ln>
                  <a:noFill/>
                </a:ln>
                <a:solidFill>
                  <a:schemeClr val="tx1"/>
                </a:solidFill>
                <a:effectLst/>
                <a:latin typeface="Arial" pitchFamily="34" charset="0"/>
              </a:endParaRPr>
            </a:p>
          </p:txBody>
        </p:sp>
        <p:sp>
          <p:nvSpPr>
            <p:cNvPr id="142" name="Rectangle 7"/>
            <p:cNvSpPr>
              <a:spLocks noChangeArrowheads="1"/>
            </p:cNvSpPr>
            <p:nvPr/>
          </p:nvSpPr>
          <p:spPr bwMode="auto">
            <a:xfrm>
              <a:off x="1241" y="738"/>
              <a:ext cx="419" cy="1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smtClean="0">
                  <a:ln>
                    <a:noFill/>
                  </a:ln>
                  <a:solidFill>
                    <a:srgbClr val="000000"/>
                  </a:solidFill>
                  <a:effectLst/>
                  <a:latin typeface="Arial" pitchFamily="34" charset="0"/>
                </a:rPr>
                <a:t>Copper </a:t>
              </a:r>
              <a:endParaRPr kumimoji="0" lang="es-CL" sz="1800" b="0" i="0" u="none" strike="noStrike" cap="none" normalizeH="0" baseline="0" smtClean="0">
                <a:ln>
                  <a:noFill/>
                </a:ln>
                <a:solidFill>
                  <a:schemeClr val="tx1"/>
                </a:solidFill>
                <a:effectLst/>
                <a:latin typeface="Arial" pitchFamily="34" charset="0"/>
              </a:endParaRPr>
            </a:p>
          </p:txBody>
        </p:sp>
        <p:sp>
          <p:nvSpPr>
            <p:cNvPr id="143" name="Rectangle 8"/>
            <p:cNvSpPr>
              <a:spLocks noChangeArrowheads="1"/>
            </p:cNvSpPr>
            <p:nvPr/>
          </p:nvSpPr>
          <p:spPr bwMode="auto">
            <a:xfrm>
              <a:off x="2045" y="738"/>
              <a:ext cx="18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dirty="0" smtClean="0">
                  <a:ln>
                    <a:noFill/>
                  </a:ln>
                  <a:solidFill>
                    <a:srgbClr val="000000"/>
                  </a:solidFill>
                  <a:effectLst/>
                  <a:latin typeface="Arial" pitchFamily="34" charset="0"/>
                </a:rPr>
                <a:t>375</a:t>
              </a:r>
              <a:endParaRPr kumimoji="0" lang="es-CL" sz="1800" b="0" i="0" u="none" strike="noStrike" cap="none" normalizeH="0" baseline="0" dirty="0" smtClean="0">
                <a:ln>
                  <a:noFill/>
                </a:ln>
                <a:solidFill>
                  <a:schemeClr val="tx1"/>
                </a:solidFill>
                <a:effectLst/>
                <a:latin typeface="Arial" pitchFamily="34" charset="0"/>
              </a:endParaRPr>
            </a:p>
          </p:txBody>
        </p:sp>
        <p:sp>
          <p:nvSpPr>
            <p:cNvPr id="144" name="Rectangle 9"/>
            <p:cNvSpPr>
              <a:spLocks noChangeArrowheads="1"/>
            </p:cNvSpPr>
            <p:nvPr/>
          </p:nvSpPr>
          <p:spPr bwMode="auto">
            <a:xfrm>
              <a:off x="1241" y="894"/>
              <a:ext cx="631" cy="14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dirty="0" err="1" smtClean="0">
                  <a:ln>
                    <a:noFill/>
                  </a:ln>
                  <a:solidFill>
                    <a:srgbClr val="000000"/>
                  </a:solidFill>
                  <a:effectLst/>
                  <a:latin typeface="Arial" pitchFamily="34" charset="0"/>
                </a:rPr>
                <a:t>Molybdenum</a:t>
              </a:r>
              <a:endParaRPr kumimoji="0" lang="es-CL" sz="1800" b="0" i="0" u="none" strike="noStrike" cap="none" normalizeH="0" baseline="0" dirty="0" smtClean="0">
                <a:ln>
                  <a:noFill/>
                </a:ln>
                <a:solidFill>
                  <a:schemeClr val="tx1"/>
                </a:solidFill>
                <a:effectLst/>
                <a:latin typeface="Arial" pitchFamily="34" charset="0"/>
              </a:endParaRPr>
            </a:p>
          </p:txBody>
        </p:sp>
        <p:sp>
          <p:nvSpPr>
            <p:cNvPr id="145" name="Rectangle 10"/>
            <p:cNvSpPr>
              <a:spLocks noChangeArrowheads="1"/>
            </p:cNvSpPr>
            <p:nvPr/>
          </p:nvSpPr>
          <p:spPr bwMode="auto">
            <a:xfrm>
              <a:off x="2157" y="894"/>
              <a:ext cx="62"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dirty="0" smtClean="0">
                  <a:ln>
                    <a:noFill/>
                  </a:ln>
                  <a:effectLst/>
                  <a:latin typeface="Arial" pitchFamily="34" charset="0"/>
                </a:rPr>
                <a:t>1</a:t>
              </a:r>
              <a:endParaRPr kumimoji="0" lang="es-CL" sz="1800" b="0" i="0" u="none" strike="noStrike" cap="none" normalizeH="0" baseline="0" dirty="0" smtClean="0">
                <a:ln>
                  <a:noFill/>
                </a:ln>
                <a:effectLst/>
                <a:latin typeface="Arial" pitchFamily="34" charset="0"/>
              </a:endParaRPr>
            </a:p>
          </p:txBody>
        </p:sp>
        <p:sp>
          <p:nvSpPr>
            <p:cNvPr id="146" name="Rectangle 11"/>
            <p:cNvSpPr>
              <a:spLocks noChangeArrowheads="1"/>
            </p:cNvSpPr>
            <p:nvPr/>
          </p:nvSpPr>
          <p:spPr bwMode="auto">
            <a:xfrm>
              <a:off x="1007" y="1036"/>
              <a:ext cx="596"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smtClean="0">
                  <a:ln>
                    <a:noFill/>
                  </a:ln>
                  <a:solidFill>
                    <a:srgbClr val="000000"/>
                  </a:solidFill>
                  <a:effectLst/>
                  <a:latin typeface="Arial" pitchFamily="34" charset="0"/>
                </a:rPr>
                <a:t>Cash Cost </a:t>
              </a:r>
              <a:endParaRPr kumimoji="0" lang="es-CL" sz="1800" b="0" i="0" u="none" strike="noStrike" cap="none" normalizeH="0" baseline="0" smtClean="0">
                <a:ln>
                  <a:noFill/>
                </a:ln>
                <a:solidFill>
                  <a:schemeClr val="tx1"/>
                </a:solidFill>
                <a:effectLst/>
                <a:latin typeface="Arial" pitchFamily="34" charset="0"/>
              </a:endParaRPr>
            </a:p>
          </p:txBody>
        </p:sp>
        <p:sp>
          <p:nvSpPr>
            <p:cNvPr id="147" name="Rectangle 12"/>
            <p:cNvSpPr>
              <a:spLocks noChangeArrowheads="1"/>
            </p:cNvSpPr>
            <p:nvPr/>
          </p:nvSpPr>
          <p:spPr bwMode="auto">
            <a:xfrm>
              <a:off x="1551" y="1051"/>
              <a:ext cx="227"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smtClean="0">
                  <a:ln>
                    <a:noFill/>
                  </a:ln>
                  <a:solidFill>
                    <a:srgbClr val="000000"/>
                  </a:solidFill>
                  <a:effectLst/>
                  <a:latin typeface="Arial" pitchFamily="34" charset="0"/>
                </a:rPr>
                <a:t>(c/lb)</a:t>
              </a:r>
              <a:endParaRPr kumimoji="0" lang="es-CL" sz="1800" b="0" i="0" u="none" strike="noStrike" cap="none" normalizeH="0" baseline="0" dirty="0" smtClean="0">
                <a:ln>
                  <a:noFill/>
                </a:ln>
                <a:solidFill>
                  <a:schemeClr val="tx1"/>
                </a:solidFill>
                <a:effectLst/>
                <a:latin typeface="Arial" pitchFamily="34" charset="0"/>
              </a:endParaRPr>
            </a:p>
          </p:txBody>
        </p:sp>
        <p:sp>
          <p:nvSpPr>
            <p:cNvPr id="148" name="Rectangle 13"/>
            <p:cNvSpPr>
              <a:spLocks noChangeArrowheads="1"/>
            </p:cNvSpPr>
            <p:nvPr/>
          </p:nvSpPr>
          <p:spPr bwMode="auto">
            <a:xfrm>
              <a:off x="1992" y="1051"/>
              <a:ext cx="219"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dirty="0" smtClean="0">
                  <a:ln>
                    <a:noFill/>
                  </a:ln>
                  <a:effectLst/>
                  <a:latin typeface="Arial" pitchFamily="34" charset="0"/>
                </a:rPr>
                <a:t>96.7</a:t>
              </a:r>
              <a:endParaRPr kumimoji="0" lang="es-CL" sz="1800" b="0" i="0" u="none" strike="noStrike" cap="none" normalizeH="0" baseline="0" dirty="0" smtClean="0">
                <a:ln>
                  <a:noFill/>
                </a:ln>
                <a:effectLst/>
                <a:latin typeface="Arial" pitchFamily="34" charset="0"/>
              </a:endParaRPr>
            </a:p>
          </p:txBody>
        </p:sp>
        <p:sp>
          <p:nvSpPr>
            <p:cNvPr id="149" name="Rectangle 14"/>
            <p:cNvSpPr>
              <a:spLocks noChangeArrowheads="1"/>
            </p:cNvSpPr>
            <p:nvPr/>
          </p:nvSpPr>
          <p:spPr bwMode="auto">
            <a:xfrm>
              <a:off x="1007" y="1200"/>
              <a:ext cx="624"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smtClean="0">
                  <a:ln>
                    <a:noFill/>
                  </a:ln>
                  <a:solidFill>
                    <a:srgbClr val="000000"/>
                  </a:solidFill>
                  <a:effectLst/>
                  <a:latin typeface="Arial" pitchFamily="34" charset="0"/>
                </a:rPr>
                <a:t>Resources </a:t>
              </a:r>
              <a:endParaRPr kumimoji="0" lang="es-CL" sz="1800" b="0" i="0" u="none" strike="noStrike" cap="none" normalizeH="0" baseline="0" smtClean="0">
                <a:ln>
                  <a:noFill/>
                </a:ln>
                <a:solidFill>
                  <a:schemeClr val="tx1"/>
                </a:solidFill>
                <a:effectLst/>
                <a:latin typeface="Arial" pitchFamily="34" charset="0"/>
              </a:endParaRPr>
            </a:p>
          </p:txBody>
        </p:sp>
        <p:sp>
          <p:nvSpPr>
            <p:cNvPr id="150" name="Rectangle 15"/>
            <p:cNvSpPr>
              <a:spLocks noChangeArrowheads="1"/>
            </p:cNvSpPr>
            <p:nvPr/>
          </p:nvSpPr>
          <p:spPr bwMode="auto">
            <a:xfrm>
              <a:off x="1607" y="1214"/>
              <a:ext cx="39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smtClean="0">
                  <a:ln>
                    <a:noFill/>
                  </a:ln>
                  <a:solidFill>
                    <a:srgbClr val="000000"/>
                  </a:solidFill>
                  <a:effectLst/>
                  <a:latin typeface="Arial" pitchFamily="34" charset="0"/>
                </a:rPr>
                <a:t>(</a:t>
              </a:r>
              <a:r>
                <a:rPr kumimoji="0" lang="es-CL" sz="1000" b="1" i="0" u="none" strike="noStrike" cap="none" normalizeH="0" baseline="0" dirty="0" err="1" smtClean="0">
                  <a:ln>
                    <a:noFill/>
                  </a:ln>
                  <a:solidFill>
                    <a:srgbClr val="000000"/>
                  </a:solidFill>
                  <a:effectLst/>
                  <a:latin typeface="Arial" pitchFamily="34" charset="0"/>
                </a:rPr>
                <a:t>mill</a:t>
              </a:r>
              <a:r>
                <a:rPr kumimoji="0" lang="es-CL" sz="1000" b="1" i="0" u="none" strike="noStrike" cap="none" normalizeH="0" baseline="0" dirty="0" smtClean="0">
                  <a:ln>
                    <a:noFill/>
                  </a:ln>
                  <a:solidFill>
                    <a:srgbClr val="000000"/>
                  </a:solidFill>
                  <a:effectLst/>
                  <a:latin typeface="Arial" pitchFamily="34" charset="0"/>
                </a:rPr>
                <a:t> </a:t>
              </a:r>
              <a:r>
                <a:rPr kumimoji="0" lang="es-CL" sz="1000" b="1" i="0" u="none" strike="noStrike" cap="none" normalizeH="0" baseline="0" dirty="0" err="1" smtClean="0">
                  <a:ln>
                    <a:noFill/>
                  </a:ln>
                  <a:solidFill>
                    <a:srgbClr val="000000"/>
                  </a:solidFill>
                  <a:effectLst/>
                  <a:latin typeface="Arial" pitchFamily="34" charset="0"/>
                </a:rPr>
                <a:t>mft</a:t>
              </a:r>
              <a:r>
                <a:rPr kumimoji="0" lang="es-CL" sz="1000" b="1" i="0" u="none" strike="noStrike" cap="none" normalizeH="0" baseline="0" dirty="0" smtClean="0">
                  <a:ln>
                    <a:noFill/>
                  </a:ln>
                  <a:solidFill>
                    <a:srgbClr val="000000"/>
                  </a:solidFill>
                  <a:effectLst/>
                  <a:latin typeface="Arial" pitchFamily="34" charset="0"/>
                </a:rPr>
                <a:t>)</a:t>
              </a:r>
              <a:endParaRPr kumimoji="0" lang="es-CL" sz="1800" b="0" i="0" u="none" strike="noStrike" cap="none" normalizeH="0" baseline="0" dirty="0" smtClean="0">
                <a:ln>
                  <a:noFill/>
                </a:ln>
                <a:solidFill>
                  <a:schemeClr val="tx1"/>
                </a:solidFill>
                <a:effectLst/>
                <a:latin typeface="Arial" pitchFamily="34" charset="0"/>
              </a:endParaRPr>
            </a:p>
          </p:txBody>
        </p:sp>
        <p:sp>
          <p:nvSpPr>
            <p:cNvPr id="151" name="Rectangle 16"/>
            <p:cNvSpPr>
              <a:spLocks noChangeArrowheads="1"/>
            </p:cNvSpPr>
            <p:nvPr/>
          </p:nvSpPr>
          <p:spPr bwMode="auto">
            <a:xfrm>
              <a:off x="2080" y="1208"/>
              <a:ext cx="125"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CL" sz="1300" dirty="0" smtClean="0">
                  <a:latin typeface="Arial" pitchFamily="34" charset="0"/>
                </a:rPr>
                <a:t>27</a:t>
              </a:r>
              <a:endParaRPr kumimoji="0" lang="es-CL" sz="1800" b="0" i="0" u="none" strike="noStrike" cap="none" normalizeH="0" baseline="0" dirty="0" smtClean="0">
                <a:ln>
                  <a:noFill/>
                </a:ln>
                <a:effectLst/>
                <a:latin typeface="Arial" pitchFamily="34" charset="0"/>
              </a:endParaRPr>
            </a:p>
          </p:txBody>
        </p:sp>
        <p:sp>
          <p:nvSpPr>
            <p:cNvPr id="152" name="Rectangle 17"/>
            <p:cNvSpPr>
              <a:spLocks noChangeArrowheads="1"/>
            </p:cNvSpPr>
            <p:nvPr/>
          </p:nvSpPr>
          <p:spPr bwMode="auto">
            <a:xfrm>
              <a:off x="979" y="510"/>
              <a:ext cx="21" cy="8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53" name="Rectangle 18"/>
            <p:cNvSpPr>
              <a:spLocks noChangeArrowheads="1"/>
            </p:cNvSpPr>
            <p:nvPr/>
          </p:nvSpPr>
          <p:spPr bwMode="auto">
            <a:xfrm>
              <a:off x="2249" y="532"/>
              <a:ext cx="14" cy="8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54" name="Rectangle 19"/>
            <p:cNvSpPr>
              <a:spLocks noChangeArrowheads="1"/>
            </p:cNvSpPr>
            <p:nvPr/>
          </p:nvSpPr>
          <p:spPr bwMode="auto">
            <a:xfrm>
              <a:off x="1000" y="510"/>
              <a:ext cx="1263"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55" name="Rectangle 20"/>
            <p:cNvSpPr>
              <a:spLocks noChangeArrowheads="1"/>
            </p:cNvSpPr>
            <p:nvPr/>
          </p:nvSpPr>
          <p:spPr bwMode="auto">
            <a:xfrm>
              <a:off x="1000" y="1014"/>
              <a:ext cx="1263" cy="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56" name="Rectangle 21"/>
            <p:cNvSpPr>
              <a:spLocks noChangeArrowheads="1"/>
            </p:cNvSpPr>
            <p:nvPr/>
          </p:nvSpPr>
          <p:spPr bwMode="auto">
            <a:xfrm>
              <a:off x="1000" y="1164"/>
              <a:ext cx="1249" cy="15"/>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57" name="Rectangle 22"/>
            <p:cNvSpPr>
              <a:spLocks noChangeArrowheads="1"/>
            </p:cNvSpPr>
            <p:nvPr/>
          </p:nvSpPr>
          <p:spPr bwMode="auto">
            <a:xfrm>
              <a:off x="1000" y="1328"/>
              <a:ext cx="1263" cy="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grpSp>
      <p:sp>
        <p:nvSpPr>
          <p:cNvPr id="181" name="Rectangle 4"/>
          <p:cNvSpPr>
            <a:spLocks noGrp="1" noChangeArrowheads="1"/>
          </p:cNvSpPr>
          <p:nvPr>
            <p:ph type="title" idx="4294967295"/>
          </p:nvPr>
        </p:nvSpPr>
        <p:spPr bwMode="gray">
          <a:xfrm>
            <a:off x="6291373" y="475538"/>
            <a:ext cx="1581533" cy="307777"/>
          </a:xfrm>
          <a:prstGeom prst="rect">
            <a:avLst/>
          </a:prstGeom>
          <a:solidFill>
            <a:srgbClr val="FFFFFF"/>
          </a:solidFill>
          <a:ln>
            <a:miter lim="800000"/>
            <a:headEnd/>
            <a:tailEnd/>
          </a:ln>
        </p:spPr>
        <p:txBody>
          <a:bodyPr wrap="square">
            <a:spAutoFit/>
          </a:bodyPr>
          <a:lstStyle/>
          <a:p>
            <a:pPr eaLnBrk="1" hangingPunct="1"/>
            <a:r>
              <a:rPr lang="es-ES" sz="1400" dirty="0" smtClean="0"/>
              <a:t>Ministro Hales</a:t>
            </a:r>
          </a:p>
        </p:txBody>
      </p:sp>
      <p:pic>
        <p:nvPicPr>
          <p:cNvPr id="182" name="Picture 9" descr="08"/>
          <p:cNvPicPr>
            <a:picLocks noChangeAspect="1" noChangeArrowheads="1"/>
          </p:cNvPicPr>
          <p:nvPr/>
        </p:nvPicPr>
        <p:blipFill>
          <a:blip r:embed="rId4" cstate="print">
            <a:lum bright="40000" contrast="-70000"/>
          </a:blip>
          <a:srcRect/>
          <a:stretch>
            <a:fillRect/>
          </a:stretch>
        </p:blipFill>
        <p:spPr bwMode="gray">
          <a:xfrm>
            <a:off x="5694167" y="751493"/>
            <a:ext cx="1878723" cy="1357861"/>
          </a:xfrm>
          <a:prstGeom prst="rect">
            <a:avLst/>
          </a:prstGeom>
          <a:noFill/>
          <a:ln w="38100">
            <a:solidFill>
              <a:srgbClr val="A5A2A1"/>
            </a:solidFill>
            <a:miter lim="800000"/>
            <a:headEnd/>
            <a:tailEnd/>
          </a:ln>
        </p:spPr>
      </p:pic>
      <p:grpSp>
        <p:nvGrpSpPr>
          <p:cNvPr id="8" name="Group 3"/>
          <p:cNvGrpSpPr>
            <a:grpSpLocks noChangeAspect="1"/>
          </p:cNvGrpSpPr>
          <p:nvPr/>
        </p:nvGrpSpPr>
        <p:grpSpPr bwMode="auto">
          <a:xfrm>
            <a:off x="5695755" y="725890"/>
            <a:ext cx="1886027" cy="1310728"/>
            <a:chOff x="979" y="354"/>
            <a:chExt cx="1291" cy="988"/>
          </a:xfrm>
        </p:grpSpPr>
        <p:sp>
          <p:nvSpPr>
            <p:cNvPr id="184" name="AutoShape 2"/>
            <p:cNvSpPr>
              <a:spLocks noChangeAspect="1" noChangeArrowheads="1" noTextEdit="1"/>
            </p:cNvSpPr>
            <p:nvPr/>
          </p:nvSpPr>
          <p:spPr bwMode="auto">
            <a:xfrm>
              <a:off x="986" y="354"/>
              <a:ext cx="1270" cy="9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85" name="Rectangle 4"/>
            <p:cNvSpPr>
              <a:spLocks noChangeArrowheads="1"/>
            </p:cNvSpPr>
            <p:nvPr/>
          </p:nvSpPr>
          <p:spPr bwMode="auto">
            <a:xfrm>
              <a:off x="1007" y="397"/>
              <a:ext cx="668" cy="1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dirty="0" smtClean="0">
                  <a:ln>
                    <a:noFill/>
                  </a:ln>
                  <a:solidFill>
                    <a:srgbClr val="000000"/>
                  </a:solidFill>
                  <a:effectLst/>
                  <a:latin typeface="Arial" pitchFamily="34" charset="0"/>
                </a:rPr>
                <a:t>2010 figures</a:t>
              </a:r>
              <a:endParaRPr kumimoji="0" lang="es-CL" sz="1800" b="0" i="0" u="none" strike="noStrike" cap="none" normalizeH="0" baseline="0" dirty="0" smtClean="0">
                <a:ln>
                  <a:noFill/>
                </a:ln>
                <a:solidFill>
                  <a:schemeClr val="tx1"/>
                </a:solidFill>
                <a:effectLst/>
                <a:latin typeface="Arial" pitchFamily="34" charset="0"/>
              </a:endParaRPr>
            </a:p>
          </p:txBody>
        </p:sp>
        <p:sp>
          <p:nvSpPr>
            <p:cNvPr id="186" name="Rectangle 5"/>
            <p:cNvSpPr>
              <a:spLocks noChangeArrowheads="1"/>
            </p:cNvSpPr>
            <p:nvPr/>
          </p:nvSpPr>
          <p:spPr bwMode="auto">
            <a:xfrm>
              <a:off x="1099" y="599"/>
              <a:ext cx="1171" cy="3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dirty="0" err="1" smtClean="0">
                  <a:ln>
                    <a:noFill/>
                  </a:ln>
                  <a:solidFill>
                    <a:srgbClr val="000000"/>
                  </a:solidFill>
                  <a:effectLst/>
                  <a:latin typeface="Arial" pitchFamily="34" charset="0"/>
                </a:rPr>
                <a:t>Starting</a:t>
              </a:r>
              <a:r>
                <a:rPr kumimoji="0" lang="es-CL" sz="1300" b="1" i="0" u="none" strike="noStrike" cap="none" normalizeH="0" baseline="0" dirty="0" smtClean="0">
                  <a:ln>
                    <a:noFill/>
                  </a:ln>
                  <a:solidFill>
                    <a:srgbClr val="000000"/>
                  </a:solidFill>
                  <a:effectLst/>
                  <a:latin typeface="Arial" pitchFamily="34" charset="0"/>
                </a:rPr>
                <a:t> </a:t>
              </a:r>
              <a:r>
                <a:rPr kumimoji="0" lang="es-CL" sz="1300" b="1" i="0" u="none" strike="noStrike" cap="none" normalizeH="0" baseline="0" dirty="0" err="1" smtClean="0">
                  <a:ln>
                    <a:noFill/>
                  </a:ln>
                  <a:solidFill>
                    <a:srgbClr val="000000"/>
                  </a:solidFill>
                  <a:effectLst/>
                  <a:latin typeface="Arial" pitchFamily="34" charset="0"/>
                </a:rPr>
                <a:t>Operation</a:t>
              </a:r>
              <a:r>
                <a:rPr kumimoji="0" lang="es-CL" sz="1300" b="1" i="0" u="none" strike="noStrike" cap="none" normalizeH="0" dirty="0" smtClean="0">
                  <a:ln>
                    <a:noFill/>
                  </a:ln>
                  <a:solidFill>
                    <a:srgbClr val="000000"/>
                  </a:solidFill>
                  <a:effectLst/>
                  <a:latin typeface="Arial" pitchFamily="34" charset="0"/>
                </a:rPr>
                <a:t> 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dirty="0" smtClean="0">
                  <a:ln>
                    <a:noFill/>
                  </a:ln>
                  <a:solidFill>
                    <a:srgbClr val="000000"/>
                  </a:solidFill>
                  <a:effectLst/>
                  <a:latin typeface="Arial" pitchFamily="34" charset="0"/>
                </a:rPr>
                <a:t>2013</a:t>
              </a:r>
              <a:r>
                <a:rPr kumimoji="0" lang="es-CL" sz="1300" b="1" i="0" u="none" strike="noStrike" cap="none" normalizeH="0" baseline="0" dirty="0" smtClean="0">
                  <a:ln>
                    <a:noFill/>
                  </a:ln>
                  <a:solidFill>
                    <a:srgbClr val="000000"/>
                  </a:solidFill>
                  <a:effectLst/>
                  <a:latin typeface="Arial" pitchFamily="34" charset="0"/>
                </a:rPr>
                <a:t> </a:t>
              </a:r>
              <a:endParaRPr kumimoji="0" lang="es-CL" sz="1800" b="0" i="0" u="none" strike="noStrike" cap="none" normalizeH="0" baseline="0" dirty="0" smtClean="0">
                <a:ln>
                  <a:noFill/>
                </a:ln>
                <a:solidFill>
                  <a:schemeClr val="tx1"/>
                </a:solidFill>
                <a:effectLst/>
                <a:latin typeface="Arial" pitchFamily="34" charset="0"/>
              </a:endParaRPr>
            </a:p>
          </p:txBody>
        </p:sp>
        <p:sp>
          <p:nvSpPr>
            <p:cNvPr id="195" name="Rectangle 14"/>
            <p:cNvSpPr>
              <a:spLocks noChangeArrowheads="1"/>
            </p:cNvSpPr>
            <p:nvPr/>
          </p:nvSpPr>
          <p:spPr bwMode="auto">
            <a:xfrm>
              <a:off x="1007" y="1095"/>
              <a:ext cx="617" cy="15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1" i="0" u="none" strike="noStrike" cap="none" normalizeH="0" baseline="0" dirty="0" err="1" smtClean="0">
                  <a:ln>
                    <a:noFill/>
                  </a:ln>
                  <a:solidFill>
                    <a:srgbClr val="000000"/>
                  </a:solidFill>
                  <a:effectLst/>
                  <a:latin typeface="Arial" pitchFamily="34" charset="0"/>
                </a:rPr>
                <a:t>Resources</a:t>
              </a:r>
              <a:r>
                <a:rPr kumimoji="0" lang="es-CL" sz="1300" b="1" i="0" u="none" strike="noStrike" cap="none" normalizeH="0" baseline="0" dirty="0" smtClean="0">
                  <a:ln>
                    <a:noFill/>
                  </a:ln>
                  <a:solidFill>
                    <a:srgbClr val="000000"/>
                  </a:solidFill>
                  <a:effectLst/>
                  <a:latin typeface="Arial" pitchFamily="34" charset="0"/>
                </a:rPr>
                <a:t> </a:t>
              </a:r>
              <a:endParaRPr kumimoji="0" lang="es-CL" sz="1800" b="0" i="0" u="none" strike="noStrike" cap="none" normalizeH="0" baseline="0" dirty="0" smtClean="0">
                <a:ln>
                  <a:noFill/>
                </a:ln>
                <a:solidFill>
                  <a:schemeClr val="tx1"/>
                </a:solidFill>
                <a:effectLst/>
                <a:latin typeface="Arial" pitchFamily="34" charset="0"/>
              </a:endParaRPr>
            </a:p>
          </p:txBody>
        </p:sp>
        <p:sp>
          <p:nvSpPr>
            <p:cNvPr id="196" name="Rectangle 15"/>
            <p:cNvSpPr>
              <a:spLocks noChangeArrowheads="1"/>
            </p:cNvSpPr>
            <p:nvPr/>
          </p:nvSpPr>
          <p:spPr bwMode="auto">
            <a:xfrm>
              <a:off x="1601" y="1109"/>
              <a:ext cx="39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smtClean="0">
                  <a:ln>
                    <a:noFill/>
                  </a:ln>
                  <a:solidFill>
                    <a:srgbClr val="000000"/>
                  </a:solidFill>
                  <a:effectLst/>
                  <a:latin typeface="Arial" pitchFamily="34" charset="0"/>
                </a:rPr>
                <a:t>(</a:t>
              </a:r>
              <a:r>
                <a:rPr kumimoji="0" lang="es-CL" sz="1000" b="1" i="0" u="none" strike="noStrike" cap="none" normalizeH="0" baseline="0" dirty="0" err="1" smtClean="0">
                  <a:ln>
                    <a:noFill/>
                  </a:ln>
                  <a:solidFill>
                    <a:srgbClr val="000000"/>
                  </a:solidFill>
                  <a:effectLst/>
                  <a:latin typeface="Arial" pitchFamily="34" charset="0"/>
                </a:rPr>
                <a:t>mill</a:t>
              </a:r>
              <a:r>
                <a:rPr kumimoji="0" lang="es-CL" sz="1000" b="1" i="0" u="none" strike="noStrike" cap="none" normalizeH="0" baseline="0" dirty="0" smtClean="0">
                  <a:ln>
                    <a:noFill/>
                  </a:ln>
                  <a:solidFill>
                    <a:srgbClr val="000000"/>
                  </a:solidFill>
                  <a:effectLst/>
                  <a:latin typeface="Arial" pitchFamily="34" charset="0"/>
                </a:rPr>
                <a:t> </a:t>
              </a:r>
              <a:r>
                <a:rPr kumimoji="0" lang="es-CL" sz="1000" b="1" i="0" u="none" strike="noStrike" cap="none" normalizeH="0" baseline="0" dirty="0" err="1" smtClean="0">
                  <a:ln>
                    <a:noFill/>
                  </a:ln>
                  <a:solidFill>
                    <a:srgbClr val="000000"/>
                  </a:solidFill>
                  <a:effectLst/>
                  <a:latin typeface="Arial" pitchFamily="34" charset="0"/>
                </a:rPr>
                <a:t>mft</a:t>
              </a:r>
              <a:r>
                <a:rPr kumimoji="0" lang="es-CL" sz="1000" b="1" i="0" u="none" strike="noStrike" cap="none" normalizeH="0" baseline="0" dirty="0" smtClean="0">
                  <a:ln>
                    <a:noFill/>
                  </a:ln>
                  <a:solidFill>
                    <a:srgbClr val="000000"/>
                  </a:solidFill>
                  <a:effectLst/>
                  <a:latin typeface="Arial" pitchFamily="34" charset="0"/>
                </a:rPr>
                <a:t>)</a:t>
              </a:r>
              <a:endParaRPr kumimoji="0" lang="es-CL" sz="1800" b="0" i="0" u="none" strike="noStrike" cap="none" normalizeH="0" baseline="0" dirty="0" smtClean="0">
                <a:ln>
                  <a:noFill/>
                </a:ln>
                <a:solidFill>
                  <a:schemeClr val="tx1"/>
                </a:solidFill>
                <a:effectLst/>
                <a:latin typeface="Arial" pitchFamily="34" charset="0"/>
              </a:endParaRPr>
            </a:p>
          </p:txBody>
        </p:sp>
        <p:sp>
          <p:nvSpPr>
            <p:cNvPr id="197" name="Rectangle 16"/>
            <p:cNvSpPr>
              <a:spLocks noChangeArrowheads="1"/>
            </p:cNvSpPr>
            <p:nvPr/>
          </p:nvSpPr>
          <p:spPr bwMode="auto">
            <a:xfrm>
              <a:off x="2072" y="1103"/>
              <a:ext cx="127" cy="15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300" b="0" i="0" u="none" strike="noStrike" cap="none" normalizeH="0" baseline="0" dirty="0" smtClean="0">
                  <a:ln>
                    <a:noFill/>
                  </a:ln>
                  <a:effectLst/>
                  <a:latin typeface="Arial" pitchFamily="34" charset="0"/>
                </a:rPr>
                <a:t>13</a:t>
              </a:r>
              <a:endParaRPr kumimoji="0" lang="es-CL" sz="1800" b="0" i="0" u="none" strike="noStrike" cap="none" normalizeH="0" baseline="0" dirty="0" smtClean="0">
                <a:ln>
                  <a:noFill/>
                </a:ln>
                <a:effectLst/>
                <a:latin typeface="Arial" pitchFamily="34" charset="0"/>
              </a:endParaRPr>
            </a:p>
          </p:txBody>
        </p:sp>
        <p:sp>
          <p:nvSpPr>
            <p:cNvPr id="198" name="Rectangle 17"/>
            <p:cNvSpPr>
              <a:spLocks noChangeArrowheads="1"/>
            </p:cNvSpPr>
            <p:nvPr/>
          </p:nvSpPr>
          <p:spPr bwMode="auto">
            <a:xfrm>
              <a:off x="979" y="510"/>
              <a:ext cx="21" cy="8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199" name="Rectangle 18"/>
            <p:cNvSpPr>
              <a:spLocks noChangeArrowheads="1"/>
            </p:cNvSpPr>
            <p:nvPr/>
          </p:nvSpPr>
          <p:spPr bwMode="auto">
            <a:xfrm>
              <a:off x="2249" y="532"/>
              <a:ext cx="14" cy="8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00" name="Rectangle 19"/>
            <p:cNvSpPr>
              <a:spLocks noChangeArrowheads="1"/>
            </p:cNvSpPr>
            <p:nvPr/>
          </p:nvSpPr>
          <p:spPr bwMode="auto">
            <a:xfrm>
              <a:off x="1000" y="510"/>
              <a:ext cx="1263"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01" name="Rectangle 20"/>
            <p:cNvSpPr>
              <a:spLocks noChangeArrowheads="1"/>
            </p:cNvSpPr>
            <p:nvPr/>
          </p:nvSpPr>
          <p:spPr bwMode="auto">
            <a:xfrm>
              <a:off x="1000" y="1014"/>
              <a:ext cx="1263" cy="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sp>
          <p:nvSpPr>
            <p:cNvPr id="203" name="Rectangle 22"/>
            <p:cNvSpPr>
              <a:spLocks noChangeArrowheads="1"/>
            </p:cNvSpPr>
            <p:nvPr/>
          </p:nvSpPr>
          <p:spPr bwMode="auto">
            <a:xfrm>
              <a:off x="1000" y="1328"/>
              <a:ext cx="1263" cy="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CL"/>
            </a:p>
          </p:txBody>
        </p:sp>
      </p:grpSp>
      <p:cxnSp>
        <p:nvCxnSpPr>
          <p:cNvPr id="205" name="204 Conector recto de flecha"/>
          <p:cNvCxnSpPr>
            <a:stCxn id="26649" idx="0"/>
          </p:cNvCxnSpPr>
          <p:nvPr/>
        </p:nvCxnSpPr>
        <p:spPr>
          <a:xfrm rot="16200000" flipV="1">
            <a:off x="5395011" y="974616"/>
            <a:ext cx="722" cy="586871"/>
          </a:xfrm>
          <a:prstGeom prst="straightConnector1">
            <a:avLst/>
          </a:prstGeom>
          <a:noFill/>
          <a:ln w="19050">
            <a:solidFill>
              <a:schemeClr val="tx1"/>
            </a:solidFill>
            <a:prstDash val="dash"/>
            <a:round/>
            <a:headEnd/>
            <a:tailEnd type="triangle" w="med" len="med"/>
          </a:ln>
        </p:spPr>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20" descr="textura"/>
          <p:cNvSpPr>
            <a:spLocks noChangeArrowheads="1"/>
          </p:cNvSpPr>
          <p:nvPr/>
        </p:nvSpPr>
        <p:spPr bwMode="auto">
          <a:xfrm>
            <a:off x="-3175" y="-3175"/>
            <a:ext cx="9144000" cy="573088"/>
          </a:xfrm>
          <a:prstGeom prst="rect">
            <a:avLst/>
          </a:prstGeom>
          <a:blipFill dpi="0" rotWithShape="1">
            <a:blip r:embed="rId3" cstate="print"/>
            <a:srcRect/>
            <a:tile tx="0" ty="0" sx="100000" sy="100000" flip="none" algn="tl"/>
          </a:blipFill>
          <a:ln w="9525">
            <a:noFill/>
            <a:miter lim="800000"/>
            <a:headEnd/>
            <a:tailEnd/>
          </a:ln>
        </p:spPr>
        <p:txBody>
          <a:bodyPr/>
          <a:lstStyle/>
          <a:p>
            <a:pPr eaLnBrk="0" hangingPunct="0"/>
            <a:r>
              <a:rPr lang="en-US" sz="2400" b="1" dirty="0" err="1">
                <a:solidFill>
                  <a:schemeClr val="bg1"/>
                </a:solidFill>
              </a:rPr>
              <a:t>Codelco</a:t>
            </a:r>
            <a:r>
              <a:rPr lang="en-US" sz="2400" b="1" dirty="0">
                <a:solidFill>
                  <a:schemeClr val="bg1"/>
                </a:solidFill>
              </a:rPr>
              <a:t>: </a:t>
            </a:r>
            <a:r>
              <a:rPr lang="en-US" sz="2400" b="1" dirty="0" smtClean="0">
                <a:solidFill>
                  <a:schemeClr val="bg1"/>
                </a:solidFill>
              </a:rPr>
              <a:t>5 year </a:t>
            </a:r>
            <a:r>
              <a:rPr lang="en-US" sz="2400" b="1" dirty="0">
                <a:solidFill>
                  <a:schemeClr val="bg1"/>
                </a:solidFill>
              </a:rPr>
              <a:t>Results</a:t>
            </a:r>
            <a:r>
              <a:rPr lang="en-US" sz="2800" b="1" dirty="0">
                <a:solidFill>
                  <a:schemeClr val="bg1"/>
                </a:solidFill>
              </a:rPr>
              <a:t> </a:t>
            </a:r>
            <a:r>
              <a:rPr lang="en-US" sz="2400" b="1" dirty="0">
                <a:solidFill>
                  <a:schemeClr val="bg1"/>
                </a:solidFill>
              </a:rPr>
              <a:t/>
            </a:r>
            <a:br>
              <a:rPr lang="en-US" sz="2400" b="1" dirty="0">
                <a:solidFill>
                  <a:schemeClr val="bg1"/>
                </a:solidFill>
              </a:rPr>
            </a:br>
            <a:endParaRPr lang="es-ES" sz="2000" b="1" dirty="0">
              <a:solidFill>
                <a:schemeClr val="bg1"/>
              </a:solidFill>
            </a:endParaRPr>
          </a:p>
        </p:txBody>
      </p:sp>
      <p:graphicFrame>
        <p:nvGraphicFramePr>
          <p:cNvPr id="21" name="Object 2"/>
          <p:cNvGraphicFramePr>
            <a:graphicFrameLocks noChangeAspect="1"/>
          </p:cNvGraphicFramePr>
          <p:nvPr/>
        </p:nvGraphicFramePr>
        <p:xfrm>
          <a:off x="4913313" y="3956050"/>
          <a:ext cx="3871912" cy="1879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Object 5"/>
          <p:cNvGraphicFramePr>
            <a:graphicFrameLocks noChangeAspect="1"/>
          </p:cNvGraphicFramePr>
          <p:nvPr/>
        </p:nvGraphicFramePr>
        <p:xfrm>
          <a:off x="4686300" y="1587500"/>
          <a:ext cx="3975100" cy="1854200"/>
        </p:xfrm>
        <a:graphic>
          <a:graphicData uri="http://schemas.openxmlformats.org/drawingml/2006/chart">
            <c:chart xmlns:c="http://schemas.openxmlformats.org/drawingml/2006/chart" xmlns:r="http://schemas.openxmlformats.org/officeDocument/2006/relationships" r:id="rId5"/>
          </a:graphicData>
        </a:graphic>
      </p:graphicFrame>
      <p:sp>
        <p:nvSpPr>
          <p:cNvPr id="6153" name="Text Box 4"/>
          <p:cNvSpPr txBox="1">
            <a:spLocks noChangeArrowheads="1"/>
          </p:cNvSpPr>
          <p:nvPr/>
        </p:nvSpPr>
        <p:spPr bwMode="auto">
          <a:xfrm>
            <a:off x="4794250" y="1125537"/>
            <a:ext cx="4183063" cy="215444"/>
          </a:xfrm>
          <a:prstGeom prst="rect">
            <a:avLst/>
          </a:prstGeom>
          <a:noFill/>
          <a:ln w="9525">
            <a:noFill/>
            <a:miter lim="800000"/>
            <a:headEnd/>
            <a:tailEnd/>
          </a:ln>
        </p:spPr>
        <p:txBody>
          <a:bodyPr wrap="square">
            <a:spAutoFit/>
          </a:bodyPr>
          <a:lstStyle/>
          <a:p>
            <a:r>
              <a:rPr lang="en-US" sz="800" b="1" dirty="0"/>
              <a:t>US$ Million                                                                                                              </a:t>
            </a:r>
            <a:r>
              <a:rPr lang="en-US" sz="800" b="1" dirty="0" smtClean="0"/>
              <a:t>c/lb</a:t>
            </a:r>
          </a:p>
        </p:txBody>
      </p:sp>
      <p:grpSp>
        <p:nvGrpSpPr>
          <p:cNvPr id="6154" name="Group 8"/>
          <p:cNvGrpSpPr>
            <a:grpSpLocks/>
          </p:cNvGrpSpPr>
          <p:nvPr/>
        </p:nvGrpSpPr>
        <p:grpSpPr bwMode="auto">
          <a:xfrm>
            <a:off x="558846" y="3855904"/>
            <a:ext cx="3814850" cy="2126255"/>
            <a:chOff x="3114" y="2562"/>
            <a:chExt cx="2234" cy="1237"/>
          </a:xfrm>
        </p:grpSpPr>
        <p:graphicFrame>
          <p:nvGraphicFramePr>
            <p:cNvPr id="23" name="Object 10"/>
            <p:cNvGraphicFramePr>
              <a:graphicFrameLocks noChangeAspect="1"/>
            </p:cNvGraphicFramePr>
            <p:nvPr/>
          </p:nvGraphicFramePr>
          <p:xfrm>
            <a:off x="3114" y="2655"/>
            <a:ext cx="2234" cy="1144"/>
          </p:xfrm>
          <a:graphic>
            <a:graphicData uri="http://schemas.openxmlformats.org/drawingml/2006/chart">
              <c:chart xmlns:c="http://schemas.openxmlformats.org/drawingml/2006/chart" xmlns:r="http://schemas.openxmlformats.org/officeDocument/2006/relationships" r:id="rId6"/>
            </a:graphicData>
          </a:graphic>
        </p:graphicFrame>
        <p:sp>
          <p:nvSpPr>
            <p:cNvPr id="6163" name="Text Box 4"/>
            <p:cNvSpPr txBox="1">
              <a:spLocks noChangeArrowheads="1"/>
            </p:cNvSpPr>
            <p:nvPr/>
          </p:nvSpPr>
          <p:spPr bwMode="auto">
            <a:xfrm>
              <a:off x="3237" y="2562"/>
              <a:ext cx="293" cy="135"/>
            </a:xfrm>
            <a:prstGeom prst="rect">
              <a:avLst/>
            </a:prstGeom>
            <a:noFill/>
            <a:ln w="9525">
              <a:noFill/>
              <a:miter lim="800000"/>
              <a:headEnd/>
              <a:tailEnd/>
            </a:ln>
          </p:spPr>
          <p:txBody>
            <a:bodyPr>
              <a:spAutoFit/>
            </a:bodyPr>
            <a:lstStyle/>
            <a:p>
              <a:r>
                <a:rPr lang="en-US" sz="800" b="1"/>
                <a:t>c/lb</a:t>
              </a:r>
            </a:p>
          </p:txBody>
        </p:sp>
      </p:grpSp>
      <p:sp>
        <p:nvSpPr>
          <p:cNvPr id="6155" name="Text Box 4"/>
          <p:cNvSpPr txBox="1">
            <a:spLocks noChangeArrowheads="1"/>
          </p:cNvSpPr>
          <p:nvPr/>
        </p:nvSpPr>
        <p:spPr bwMode="auto">
          <a:xfrm>
            <a:off x="701675" y="1425575"/>
            <a:ext cx="2786063" cy="214313"/>
          </a:xfrm>
          <a:prstGeom prst="rect">
            <a:avLst/>
          </a:prstGeom>
          <a:noFill/>
          <a:ln w="9525">
            <a:noFill/>
            <a:miter lim="800000"/>
            <a:headEnd/>
            <a:tailEnd/>
          </a:ln>
        </p:spPr>
        <p:txBody>
          <a:bodyPr>
            <a:spAutoFit/>
          </a:bodyPr>
          <a:lstStyle/>
          <a:p>
            <a:r>
              <a:rPr lang="en-US" sz="800" b="1"/>
              <a:t>Miles de tmf</a:t>
            </a:r>
          </a:p>
        </p:txBody>
      </p:sp>
      <p:graphicFrame>
        <p:nvGraphicFramePr>
          <p:cNvPr id="24" name="Object 15"/>
          <p:cNvGraphicFramePr>
            <a:graphicFrameLocks noChangeAspect="1"/>
          </p:cNvGraphicFramePr>
          <p:nvPr/>
        </p:nvGraphicFramePr>
        <p:xfrm>
          <a:off x="424383" y="1397703"/>
          <a:ext cx="4081462" cy="1816100"/>
        </p:xfrm>
        <a:graphic>
          <a:graphicData uri="http://schemas.openxmlformats.org/drawingml/2006/chart">
            <c:chart xmlns:c="http://schemas.openxmlformats.org/drawingml/2006/chart" xmlns:r="http://schemas.openxmlformats.org/officeDocument/2006/relationships" r:id="rId7"/>
          </a:graphicData>
        </a:graphic>
      </p:graphicFrame>
      <p:sp>
        <p:nvSpPr>
          <p:cNvPr id="6156" name="Text Box 4"/>
          <p:cNvSpPr txBox="1">
            <a:spLocks noChangeArrowheads="1"/>
          </p:cNvSpPr>
          <p:nvPr/>
        </p:nvSpPr>
        <p:spPr bwMode="auto">
          <a:xfrm>
            <a:off x="685800" y="1119188"/>
            <a:ext cx="2786063" cy="214312"/>
          </a:xfrm>
          <a:prstGeom prst="rect">
            <a:avLst/>
          </a:prstGeom>
          <a:noFill/>
          <a:ln w="9525">
            <a:noFill/>
            <a:miter lim="800000"/>
            <a:headEnd/>
            <a:tailEnd/>
          </a:ln>
        </p:spPr>
        <p:txBody>
          <a:bodyPr>
            <a:spAutoFit/>
          </a:bodyPr>
          <a:lstStyle/>
          <a:p>
            <a:r>
              <a:rPr lang="en-US" sz="800" b="1"/>
              <a:t>’000 tonnes</a:t>
            </a:r>
          </a:p>
        </p:txBody>
      </p:sp>
      <p:graphicFrame>
        <p:nvGraphicFramePr>
          <p:cNvPr id="25" name="Object 16"/>
          <p:cNvGraphicFramePr>
            <a:graphicFrameLocks noChangeAspect="1"/>
          </p:cNvGraphicFramePr>
          <p:nvPr/>
        </p:nvGraphicFramePr>
        <p:xfrm>
          <a:off x="4810125" y="1581150"/>
          <a:ext cx="3975100" cy="1854200"/>
        </p:xfrm>
        <a:graphic>
          <a:graphicData uri="http://schemas.openxmlformats.org/drawingml/2006/chart">
            <c:chart xmlns:c="http://schemas.openxmlformats.org/drawingml/2006/chart" xmlns:r="http://schemas.openxmlformats.org/officeDocument/2006/relationships" r:id="rId8"/>
          </a:graphicData>
        </a:graphic>
      </p:graphicFrame>
      <p:pic>
        <p:nvPicPr>
          <p:cNvPr id="6157" name="Object 5"/>
          <p:cNvPicPr>
            <a:picLocks noChangeAspect="1" noChangeArrowheads="1"/>
          </p:cNvPicPr>
          <p:nvPr/>
        </p:nvPicPr>
        <p:blipFill>
          <a:blip r:embed="rId9" cstate="print"/>
          <a:srcRect/>
          <a:stretch>
            <a:fillRect/>
          </a:stretch>
        </p:blipFill>
        <p:spPr bwMode="auto">
          <a:xfrm>
            <a:off x="4584700" y="1485900"/>
            <a:ext cx="4178300" cy="2057400"/>
          </a:xfrm>
          <a:prstGeom prst="rect">
            <a:avLst/>
          </a:prstGeom>
          <a:solidFill>
            <a:schemeClr val="bg1"/>
          </a:solidFill>
          <a:ln w="9525">
            <a:noFill/>
            <a:miter lim="800000"/>
            <a:headEnd/>
            <a:tailEnd/>
          </a:ln>
        </p:spPr>
      </p:pic>
      <p:sp>
        <p:nvSpPr>
          <p:cNvPr id="6158" name="Rectangle 6"/>
          <p:cNvSpPr>
            <a:spLocks noChangeArrowheads="1"/>
          </p:cNvSpPr>
          <p:nvPr/>
        </p:nvSpPr>
        <p:spPr bwMode="gray">
          <a:xfrm>
            <a:off x="4808538" y="754063"/>
            <a:ext cx="4097337" cy="336550"/>
          </a:xfrm>
          <a:prstGeom prst="rect">
            <a:avLst/>
          </a:prstGeom>
          <a:blipFill dpi="0" rotWithShape="1">
            <a:blip r:embed="rId3" cstate="print"/>
            <a:srcRect/>
            <a:tile tx="0" ty="0" sx="100000" sy="100000" flip="none" algn="tl"/>
          </a:blipFill>
          <a:ln w="9525" algn="ctr">
            <a:noFill/>
            <a:miter lim="800000"/>
            <a:headEnd/>
            <a:tailEnd/>
          </a:ln>
        </p:spPr>
        <p:txBody>
          <a:bodyPr/>
          <a:lstStyle/>
          <a:p>
            <a:pPr marL="6350" defTabSz="800100" eaLnBrk="0" hangingPunct="0"/>
            <a:r>
              <a:rPr lang="en-US" sz="1300" b="1" dirty="0" smtClean="0">
                <a:solidFill>
                  <a:schemeClr val="bg1"/>
                </a:solidFill>
                <a:ea typeface="MS PGothic" pitchFamily="34" charset="-128"/>
                <a:sym typeface="Wingdings" pitchFamily="2" charset="2"/>
              </a:rPr>
              <a:t>1Q Profit </a:t>
            </a:r>
            <a:r>
              <a:rPr lang="en-US" sz="1300" b="1" dirty="0">
                <a:solidFill>
                  <a:schemeClr val="bg1"/>
                </a:solidFill>
                <a:ea typeface="MS PGothic" pitchFamily="34" charset="-128"/>
                <a:sym typeface="Wingdings" pitchFamily="2" charset="2"/>
              </a:rPr>
              <a:t>before taxes and copper price</a:t>
            </a:r>
          </a:p>
        </p:txBody>
      </p:sp>
      <p:sp>
        <p:nvSpPr>
          <p:cNvPr id="6159" name="Rectangle 29"/>
          <p:cNvSpPr>
            <a:spLocks noChangeArrowheads="1"/>
          </p:cNvSpPr>
          <p:nvPr/>
        </p:nvSpPr>
        <p:spPr bwMode="gray">
          <a:xfrm>
            <a:off x="4843463" y="3524250"/>
            <a:ext cx="4138612" cy="336550"/>
          </a:xfrm>
          <a:prstGeom prst="rect">
            <a:avLst/>
          </a:prstGeom>
          <a:blipFill dpi="0" rotWithShape="1">
            <a:blip r:embed="rId3" cstate="print"/>
            <a:srcRect/>
            <a:tile tx="0" ty="0" sx="100000" sy="100000" flip="none" algn="tl"/>
          </a:blipFill>
          <a:ln w="9525" algn="ctr">
            <a:noFill/>
            <a:miter lim="800000"/>
            <a:headEnd/>
            <a:tailEnd/>
          </a:ln>
        </p:spPr>
        <p:txBody>
          <a:bodyPr/>
          <a:lstStyle/>
          <a:p>
            <a:pPr marL="6350" defTabSz="800100" eaLnBrk="0" hangingPunct="0"/>
            <a:r>
              <a:rPr lang="en-US" sz="1300" b="1" dirty="0" smtClean="0">
                <a:solidFill>
                  <a:schemeClr val="bg1"/>
                </a:solidFill>
                <a:ea typeface="MS PGothic" pitchFamily="34" charset="-128"/>
                <a:sym typeface="Wingdings" pitchFamily="2" charset="2"/>
              </a:rPr>
              <a:t>1Q Frequency </a:t>
            </a:r>
            <a:r>
              <a:rPr lang="en-US" sz="1300" b="1" dirty="0">
                <a:solidFill>
                  <a:schemeClr val="bg1"/>
                </a:solidFill>
                <a:ea typeface="MS PGothic" pitchFamily="34" charset="-128"/>
                <a:sym typeface="Wingdings" pitchFamily="2" charset="2"/>
              </a:rPr>
              <a:t>rate of </a:t>
            </a:r>
            <a:r>
              <a:rPr lang="en-US" sz="1300" b="1" dirty="0" smtClean="0">
                <a:solidFill>
                  <a:schemeClr val="bg1"/>
                </a:solidFill>
                <a:ea typeface="MS PGothic" pitchFamily="34" charset="-128"/>
                <a:sym typeface="Wingdings" pitchFamily="2" charset="2"/>
              </a:rPr>
              <a:t>Accidents*</a:t>
            </a:r>
            <a:endParaRPr lang="en-US" sz="1300" b="1" dirty="0">
              <a:solidFill>
                <a:schemeClr val="bg1"/>
              </a:solidFill>
              <a:ea typeface="MS PGothic" pitchFamily="34" charset="-128"/>
              <a:sym typeface="Wingdings" pitchFamily="2" charset="2"/>
            </a:endParaRPr>
          </a:p>
        </p:txBody>
      </p:sp>
      <p:sp>
        <p:nvSpPr>
          <p:cNvPr id="6160" name="Rectangle 34"/>
          <p:cNvSpPr>
            <a:spLocks noChangeArrowheads="1"/>
          </p:cNvSpPr>
          <p:nvPr/>
        </p:nvSpPr>
        <p:spPr bwMode="gray">
          <a:xfrm>
            <a:off x="373063" y="3524250"/>
            <a:ext cx="4189412" cy="336550"/>
          </a:xfrm>
          <a:prstGeom prst="rect">
            <a:avLst/>
          </a:prstGeom>
          <a:blipFill dpi="0" rotWithShape="1">
            <a:blip r:embed="rId3" cstate="print"/>
            <a:srcRect/>
            <a:tile tx="0" ty="0" sx="100000" sy="100000" flip="none" algn="tl"/>
          </a:blipFill>
          <a:ln w="9525" algn="ctr">
            <a:noFill/>
            <a:miter lim="800000"/>
            <a:headEnd/>
            <a:tailEnd/>
          </a:ln>
        </p:spPr>
        <p:txBody>
          <a:bodyPr/>
          <a:lstStyle/>
          <a:p>
            <a:pPr marL="6350" defTabSz="800100" eaLnBrk="0" hangingPunct="0"/>
            <a:r>
              <a:rPr lang="en-US" sz="1300" b="1" dirty="0" smtClean="0">
                <a:solidFill>
                  <a:schemeClr val="bg1"/>
                </a:solidFill>
                <a:ea typeface="MS PGothic" pitchFamily="34" charset="-128"/>
                <a:sym typeface="Wingdings" pitchFamily="2" charset="2"/>
              </a:rPr>
              <a:t>1Q Direct Cash Cost (C1)</a:t>
            </a:r>
            <a:endParaRPr lang="en-US" sz="1300" b="1" dirty="0">
              <a:solidFill>
                <a:schemeClr val="bg1"/>
              </a:solidFill>
              <a:ea typeface="MS PGothic" pitchFamily="34" charset="-128"/>
              <a:sym typeface="Wingdings" pitchFamily="2" charset="2"/>
            </a:endParaRPr>
          </a:p>
        </p:txBody>
      </p:sp>
      <p:sp>
        <p:nvSpPr>
          <p:cNvPr id="6161" name="Rectangle 44"/>
          <p:cNvSpPr>
            <a:spLocks noChangeArrowheads="1"/>
          </p:cNvSpPr>
          <p:nvPr/>
        </p:nvSpPr>
        <p:spPr bwMode="gray">
          <a:xfrm>
            <a:off x="334963" y="754063"/>
            <a:ext cx="4227512" cy="336550"/>
          </a:xfrm>
          <a:prstGeom prst="rect">
            <a:avLst/>
          </a:prstGeom>
          <a:blipFill dpi="0" rotWithShape="1">
            <a:blip r:embed="rId3" cstate="print"/>
            <a:srcRect/>
            <a:tile tx="0" ty="0" sx="100000" sy="100000" flip="none" algn="tl"/>
          </a:blipFill>
          <a:ln w="9525" algn="ctr">
            <a:noFill/>
            <a:miter lim="800000"/>
            <a:headEnd/>
            <a:tailEnd/>
          </a:ln>
        </p:spPr>
        <p:txBody>
          <a:bodyPr/>
          <a:lstStyle/>
          <a:p>
            <a:pPr marL="6350" defTabSz="800100" eaLnBrk="0" hangingPunct="0"/>
            <a:r>
              <a:rPr lang="en-US" sz="1300" b="1" dirty="0" smtClean="0">
                <a:solidFill>
                  <a:schemeClr val="bg1"/>
                </a:solidFill>
                <a:ea typeface="MS PGothic" pitchFamily="34" charset="-128"/>
                <a:sym typeface="Wingdings" pitchFamily="2" charset="2"/>
              </a:rPr>
              <a:t>1Q Production</a:t>
            </a:r>
            <a:endParaRPr lang="en-US" sz="1300" b="1" dirty="0">
              <a:solidFill>
                <a:schemeClr val="bg1"/>
              </a:solidFill>
              <a:ea typeface="MS PGothic" pitchFamily="34" charset="-128"/>
              <a:sym typeface="Wingdings" pitchFamily="2" charset="2"/>
            </a:endParaRPr>
          </a:p>
        </p:txBody>
      </p:sp>
      <p:sp>
        <p:nvSpPr>
          <p:cNvPr id="6162" name="TextBox 25"/>
          <p:cNvSpPr txBox="1">
            <a:spLocks noChangeArrowheads="1"/>
          </p:cNvSpPr>
          <p:nvPr/>
        </p:nvSpPr>
        <p:spPr bwMode="auto">
          <a:xfrm>
            <a:off x="4801446" y="5839690"/>
            <a:ext cx="4342554" cy="215444"/>
          </a:xfrm>
          <a:prstGeom prst="rect">
            <a:avLst/>
          </a:prstGeom>
          <a:noFill/>
          <a:ln w="9525">
            <a:noFill/>
            <a:miter lim="800000"/>
            <a:headEnd/>
            <a:tailEnd/>
          </a:ln>
        </p:spPr>
        <p:txBody>
          <a:bodyPr wrap="square">
            <a:spAutoFit/>
          </a:bodyPr>
          <a:lstStyle/>
          <a:p>
            <a:r>
              <a:rPr lang="en-US" sz="800" i="1" dirty="0" smtClean="0"/>
              <a:t>** Includes own workers and contractors. Accidents </a:t>
            </a:r>
            <a:r>
              <a:rPr lang="en-US" sz="800" i="1" dirty="0"/>
              <a:t>with Lost Time / Million Working Hours</a:t>
            </a:r>
          </a:p>
        </p:txBody>
      </p:sp>
      <p:graphicFrame>
        <p:nvGraphicFramePr>
          <p:cNvPr id="26" name="Object 17"/>
          <p:cNvGraphicFramePr>
            <a:graphicFrameLocks noChangeAspect="1"/>
          </p:cNvGraphicFramePr>
          <p:nvPr/>
        </p:nvGraphicFramePr>
        <p:xfrm>
          <a:off x="4756150" y="1335088"/>
          <a:ext cx="4159250" cy="1901825"/>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20" descr="textura"/>
          <p:cNvSpPr>
            <a:spLocks noChangeArrowheads="1"/>
          </p:cNvSpPr>
          <p:nvPr/>
        </p:nvSpPr>
        <p:spPr bwMode="auto">
          <a:xfrm>
            <a:off x="-3175" y="-3175"/>
            <a:ext cx="9144000" cy="645432"/>
          </a:xfrm>
          <a:prstGeom prst="rect">
            <a:avLst/>
          </a:prstGeom>
          <a:blipFill dpi="0" rotWithShape="1">
            <a:blip r:embed="rId4" cstate="print"/>
            <a:srcRect/>
            <a:tile tx="0" ty="0" sx="100000" sy="100000" flip="none" algn="tl"/>
          </a:blipFill>
          <a:ln w="9525">
            <a:noFill/>
            <a:miter lim="800000"/>
            <a:headEnd/>
            <a:tailEnd/>
          </a:ln>
        </p:spPr>
        <p:txBody>
          <a:bodyPr/>
          <a:lstStyle/>
          <a:p>
            <a:pPr eaLnBrk="0" hangingPunct="0"/>
            <a:r>
              <a:rPr lang="en-US" sz="2400" dirty="0" smtClean="0">
                <a:solidFill>
                  <a:schemeClr val="bg1"/>
                </a:solidFill>
              </a:rPr>
              <a:t>Codelco: An Unprecedented Investment Challenge</a:t>
            </a:r>
            <a:br>
              <a:rPr lang="en-US" sz="2400" dirty="0" smtClean="0">
                <a:solidFill>
                  <a:schemeClr val="bg1"/>
                </a:solidFill>
              </a:rPr>
            </a:br>
            <a:r>
              <a:rPr lang="es-CL" sz="1400" dirty="0" smtClean="0">
                <a:solidFill>
                  <a:schemeClr val="bg1"/>
                </a:solidFill>
              </a:rPr>
              <a:t>US$ </a:t>
            </a:r>
            <a:r>
              <a:rPr lang="es-CL" sz="1400" dirty="0" err="1" smtClean="0">
                <a:solidFill>
                  <a:schemeClr val="bg1"/>
                </a:solidFill>
              </a:rPr>
              <a:t>million</a:t>
            </a:r>
            <a:r>
              <a:rPr lang="es-CL" sz="1400" dirty="0" smtClean="0">
                <a:solidFill>
                  <a:schemeClr val="bg1"/>
                </a:solidFill>
              </a:rPr>
              <a:t>, 2011 </a:t>
            </a:r>
            <a:r>
              <a:rPr lang="es-CL" sz="1400" dirty="0" err="1" smtClean="0">
                <a:solidFill>
                  <a:schemeClr val="bg1"/>
                </a:solidFill>
              </a:rPr>
              <a:t>currency</a:t>
            </a:r>
            <a:r>
              <a:rPr lang="en-US" sz="2400" b="1" dirty="0">
                <a:solidFill>
                  <a:schemeClr val="bg1"/>
                </a:solidFill>
              </a:rPr>
              <a:t/>
            </a:r>
            <a:br>
              <a:rPr lang="en-US" sz="2400" b="1" dirty="0">
                <a:solidFill>
                  <a:schemeClr val="bg1"/>
                </a:solidFill>
              </a:rPr>
            </a:br>
            <a:endParaRPr lang="es-ES" sz="2000" b="1" dirty="0">
              <a:solidFill>
                <a:schemeClr val="bg1"/>
              </a:solidFill>
            </a:endParaRPr>
          </a:p>
        </p:txBody>
      </p:sp>
      <p:sp>
        <p:nvSpPr>
          <p:cNvPr id="29" name="28 Rectángulo">
            <a:hlinkClick r:id="rId5" action="ppaction://hlinksldjump"/>
          </p:cNvPr>
          <p:cNvSpPr/>
          <p:nvPr/>
        </p:nvSpPr>
        <p:spPr>
          <a:xfrm>
            <a:off x="1100926" y="1151909"/>
            <a:ext cx="1572493" cy="1581896"/>
          </a:xfrm>
          <a:prstGeom prst="rect">
            <a:avLst/>
          </a:prstGeom>
          <a:gradFill flip="none" rotWithShape="0">
            <a:gsLst>
              <a:gs pos="0">
                <a:srgbClr val="D6B19C"/>
              </a:gs>
              <a:gs pos="30000">
                <a:srgbClr val="D49E6C"/>
              </a:gs>
              <a:gs pos="70000">
                <a:srgbClr val="A65528"/>
              </a:gs>
              <a:gs pos="100000">
                <a:srgbClr val="66301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dirty="0" smtClean="0">
                <a:solidFill>
                  <a:schemeClr val="bg1"/>
                </a:solidFill>
              </a:rPr>
              <a:t>2013</a:t>
            </a:r>
          </a:p>
          <a:p>
            <a:pPr algn="ctr"/>
            <a:endParaRPr lang="es-CL" sz="1400" b="1" dirty="0" smtClean="0">
              <a:solidFill>
                <a:schemeClr val="bg1"/>
              </a:solidFill>
            </a:endParaRPr>
          </a:p>
          <a:p>
            <a:pPr algn="ctr"/>
            <a:r>
              <a:rPr lang="es-CL" sz="1200" b="1" dirty="0" smtClean="0">
                <a:solidFill>
                  <a:schemeClr val="bg1"/>
                </a:solidFill>
              </a:rPr>
              <a:t>MMH</a:t>
            </a:r>
          </a:p>
          <a:p>
            <a:r>
              <a:rPr lang="es-CL" sz="1200" dirty="0" smtClean="0">
                <a:solidFill>
                  <a:schemeClr val="bg1"/>
                </a:solidFill>
              </a:rPr>
              <a:t>170,000 </a:t>
            </a:r>
            <a:r>
              <a:rPr lang="es-CL" sz="1200" dirty="0" err="1" smtClean="0">
                <a:solidFill>
                  <a:schemeClr val="bg1"/>
                </a:solidFill>
              </a:rPr>
              <a:t>tonnes</a:t>
            </a:r>
            <a:r>
              <a:rPr lang="es-CL" sz="1200" dirty="0" smtClean="0">
                <a:solidFill>
                  <a:schemeClr val="bg1"/>
                </a:solidFill>
              </a:rPr>
              <a:t>/</a:t>
            </a:r>
            <a:r>
              <a:rPr lang="es-CL" sz="1200" dirty="0" err="1" smtClean="0">
                <a:solidFill>
                  <a:schemeClr val="bg1"/>
                </a:solidFill>
              </a:rPr>
              <a:t>year</a:t>
            </a:r>
            <a:endParaRPr lang="es-CL" sz="1200" dirty="0" smtClean="0">
              <a:solidFill>
                <a:schemeClr val="bg1"/>
              </a:solidFill>
            </a:endParaRPr>
          </a:p>
          <a:p>
            <a:endParaRPr lang="es-CL" sz="1200" dirty="0" smtClean="0">
              <a:solidFill>
                <a:schemeClr val="bg1"/>
              </a:solidFill>
            </a:endParaRPr>
          </a:p>
          <a:p>
            <a:endParaRPr lang="es-CL" sz="1200" dirty="0">
              <a:solidFill>
                <a:schemeClr val="bg1"/>
              </a:solidFill>
            </a:endParaRPr>
          </a:p>
        </p:txBody>
      </p:sp>
      <p:sp>
        <p:nvSpPr>
          <p:cNvPr id="30" name="29 Rectángulo">
            <a:hlinkClick r:id="rId6" action="ppaction://hlinksldjump"/>
          </p:cNvPr>
          <p:cNvSpPr/>
          <p:nvPr/>
        </p:nvSpPr>
        <p:spPr>
          <a:xfrm>
            <a:off x="4773933" y="1159329"/>
            <a:ext cx="1572493" cy="1581896"/>
          </a:xfrm>
          <a:prstGeom prst="rect">
            <a:avLst/>
          </a:prstGeom>
          <a:gradFill flip="none" rotWithShape="0">
            <a:gsLst>
              <a:gs pos="0">
                <a:srgbClr val="FFEFD1"/>
              </a:gs>
              <a:gs pos="64999">
                <a:srgbClr val="F0EBD5"/>
              </a:gs>
              <a:gs pos="100000">
                <a:srgbClr val="D1C39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dirty="0" smtClean="0">
                <a:solidFill>
                  <a:schemeClr val="tx1"/>
                </a:solidFill>
              </a:rPr>
              <a:t>2018</a:t>
            </a:r>
          </a:p>
          <a:p>
            <a:pPr algn="ctr"/>
            <a:endParaRPr lang="es-CL" sz="1400" b="1" dirty="0" smtClean="0">
              <a:solidFill>
                <a:schemeClr val="tx1"/>
              </a:solidFill>
            </a:endParaRPr>
          </a:p>
          <a:p>
            <a:pPr algn="ctr"/>
            <a:r>
              <a:rPr lang="es-CL" sz="1200" b="1" dirty="0" smtClean="0">
                <a:solidFill>
                  <a:schemeClr val="tx1"/>
                </a:solidFill>
              </a:rPr>
              <a:t>Andina </a:t>
            </a:r>
            <a:r>
              <a:rPr lang="es-CL" sz="1200" b="1" dirty="0" err="1" smtClean="0">
                <a:solidFill>
                  <a:schemeClr val="tx1"/>
                </a:solidFill>
              </a:rPr>
              <a:t>Phase</a:t>
            </a:r>
            <a:r>
              <a:rPr lang="es-CL" sz="1200" b="1" dirty="0" smtClean="0">
                <a:solidFill>
                  <a:schemeClr val="tx1"/>
                </a:solidFill>
              </a:rPr>
              <a:t> II</a:t>
            </a:r>
          </a:p>
          <a:p>
            <a:r>
              <a:rPr lang="es-CL" sz="1200" dirty="0" smtClean="0">
                <a:solidFill>
                  <a:schemeClr val="tx1"/>
                </a:solidFill>
              </a:rPr>
              <a:t>350,000 </a:t>
            </a:r>
            <a:r>
              <a:rPr lang="es-CL" sz="1200" dirty="0" err="1" smtClean="0">
                <a:solidFill>
                  <a:schemeClr val="tx1"/>
                </a:solidFill>
              </a:rPr>
              <a:t>tonnes</a:t>
            </a:r>
            <a:r>
              <a:rPr lang="es-CL" sz="1200" dirty="0" smtClean="0">
                <a:solidFill>
                  <a:schemeClr val="tx1"/>
                </a:solidFill>
              </a:rPr>
              <a:t>/</a:t>
            </a:r>
            <a:r>
              <a:rPr lang="es-CL" sz="1200" dirty="0" err="1" smtClean="0">
                <a:solidFill>
                  <a:schemeClr val="tx1"/>
                </a:solidFill>
              </a:rPr>
              <a:t>year</a:t>
            </a:r>
            <a:endParaRPr lang="es-CL" sz="1200" dirty="0" smtClean="0">
              <a:solidFill>
                <a:schemeClr val="tx1"/>
              </a:solidFill>
            </a:endParaRPr>
          </a:p>
          <a:p>
            <a:endParaRPr lang="es-CL" sz="1200" dirty="0" smtClean="0">
              <a:solidFill>
                <a:schemeClr val="tx1"/>
              </a:solidFill>
            </a:endParaRPr>
          </a:p>
          <a:p>
            <a:endParaRPr lang="es-CL" sz="1200" dirty="0" smtClean="0">
              <a:solidFill>
                <a:schemeClr val="tx1"/>
              </a:solidFill>
            </a:endParaRPr>
          </a:p>
        </p:txBody>
      </p:sp>
      <p:sp>
        <p:nvSpPr>
          <p:cNvPr id="31" name="30 Rectángulo">
            <a:hlinkClick r:id="rId7" action="ppaction://hlinksldjump"/>
          </p:cNvPr>
          <p:cNvSpPr/>
          <p:nvPr/>
        </p:nvSpPr>
        <p:spPr>
          <a:xfrm>
            <a:off x="2950003" y="1166256"/>
            <a:ext cx="1572493" cy="1587832"/>
          </a:xfrm>
          <a:prstGeom prst="rect">
            <a:avLst/>
          </a:prstGeom>
          <a:gradFill flip="none" rotWithShape="0">
            <a:gsLst>
              <a:gs pos="0">
                <a:srgbClr val="FFEFD1"/>
              </a:gs>
              <a:gs pos="64999">
                <a:srgbClr val="F0EBD5"/>
              </a:gs>
              <a:gs pos="100000">
                <a:srgbClr val="D1C39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dirty="0" smtClean="0">
                <a:solidFill>
                  <a:schemeClr val="tx1"/>
                </a:solidFill>
              </a:rPr>
              <a:t>2017</a:t>
            </a:r>
          </a:p>
          <a:p>
            <a:pPr algn="ctr"/>
            <a:endParaRPr lang="es-CL" sz="1400" b="1" dirty="0" smtClean="0">
              <a:solidFill>
                <a:schemeClr val="tx1"/>
              </a:solidFill>
            </a:endParaRPr>
          </a:p>
          <a:p>
            <a:pPr algn="ctr"/>
            <a:r>
              <a:rPr lang="es-CL" sz="1200" b="1" dirty="0" smtClean="0">
                <a:solidFill>
                  <a:schemeClr val="tx1"/>
                </a:solidFill>
              </a:rPr>
              <a:t>El Teniente </a:t>
            </a:r>
          </a:p>
          <a:p>
            <a:pPr algn="ctr"/>
            <a:r>
              <a:rPr lang="es-CL" sz="1200" b="1" dirty="0" smtClean="0">
                <a:solidFill>
                  <a:schemeClr val="tx1"/>
                </a:solidFill>
              </a:rPr>
              <a:t>New Mine </a:t>
            </a:r>
            <a:r>
              <a:rPr lang="es-CL" sz="1200" b="1" dirty="0" err="1" smtClean="0">
                <a:solidFill>
                  <a:schemeClr val="tx1"/>
                </a:solidFill>
              </a:rPr>
              <a:t>Level</a:t>
            </a:r>
            <a:endParaRPr lang="es-CL" sz="1200" b="1" dirty="0" smtClean="0">
              <a:solidFill>
                <a:schemeClr val="tx1"/>
              </a:solidFill>
            </a:endParaRPr>
          </a:p>
          <a:p>
            <a:r>
              <a:rPr lang="es-CL" sz="1200" dirty="0" smtClean="0">
                <a:solidFill>
                  <a:schemeClr val="tx1"/>
                </a:solidFill>
              </a:rPr>
              <a:t>430,000 </a:t>
            </a:r>
            <a:r>
              <a:rPr lang="es-CL" sz="1200" dirty="0" err="1" smtClean="0">
                <a:solidFill>
                  <a:schemeClr val="tx1"/>
                </a:solidFill>
              </a:rPr>
              <a:t>tonnes</a:t>
            </a:r>
            <a:r>
              <a:rPr lang="es-CL" sz="1200" dirty="0" smtClean="0">
                <a:solidFill>
                  <a:schemeClr val="tx1"/>
                </a:solidFill>
              </a:rPr>
              <a:t>/</a:t>
            </a:r>
            <a:r>
              <a:rPr lang="es-CL" sz="1200" dirty="0" err="1" smtClean="0">
                <a:solidFill>
                  <a:schemeClr val="tx1"/>
                </a:solidFill>
              </a:rPr>
              <a:t>year</a:t>
            </a:r>
            <a:endParaRPr lang="es-CL" sz="1200" dirty="0" smtClean="0">
              <a:solidFill>
                <a:schemeClr val="tx1"/>
              </a:solidFill>
            </a:endParaRPr>
          </a:p>
          <a:p>
            <a:endParaRPr lang="es-CL" sz="1200" dirty="0" smtClean="0">
              <a:solidFill>
                <a:schemeClr val="tx1"/>
              </a:solidFill>
            </a:endParaRPr>
          </a:p>
        </p:txBody>
      </p:sp>
      <p:sp>
        <p:nvSpPr>
          <p:cNvPr id="32" name="31 Rectángulo">
            <a:hlinkClick r:id="rId8" action="ppaction://hlinksldjump"/>
          </p:cNvPr>
          <p:cNvSpPr/>
          <p:nvPr/>
        </p:nvSpPr>
        <p:spPr>
          <a:xfrm>
            <a:off x="6601728" y="1151906"/>
            <a:ext cx="1572493" cy="1587832"/>
          </a:xfrm>
          <a:prstGeom prst="rect">
            <a:avLst/>
          </a:prstGeom>
          <a:gradFill flip="none" rotWithShape="0">
            <a:gsLst>
              <a:gs pos="0">
                <a:srgbClr val="FFEFD1"/>
              </a:gs>
              <a:gs pos="64999">
                <a:srgbClr val="F0EBD5"/>
              </a:gs>
              <a:gs pos="100000">
                <a:srgbClr val="D1C39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dirty="0" smtClean="0">
                <a:solidFill>
                  <a:schemeClr val="tx1"/>
                </a:solidFill>
              </a:rPr>
              <a:t>2018</a:t>
            </a:r>
          </a:p>
          <a:p>
            <a:pPr algn="ctr"/>
            <a:endParaRPr lang="es-CL" sz="1400" b="1" dirty="0" smtClean="0">
              <a:solidFill>
                <a:schemeClr val="tx1"/>
              </a:solidFill>
            </a:endParaRPr>
          </a:p>
          <a:p>
            <a:pPr algn="ctr"/>
            <a:r>
              <a:rPr lang="es-CL" sz="1200" b="1" dirty="0" err="1" smtClean="0">
                <a:solidFill>
                  <a:schemeClr val="tx1"/>
                </a:solidFill>
              </a:rPr>
              <a:t>Chuqui</a:t>
            </a:r>
            <a:r>
              <a:rPr lang="es-CL" sz="1200" b="1" dirty="0" smtClean="0">
                <a:solidFill>
                  <a:schemeClr val="tx1"/>
                </a:solidFill>
              </a:rPr>
              <a:t> </a:t>
            </a:r>
          </a:p>
          <a:p>
            <a:pPr algn="ctr"/>
            <a:r>
              <a:rPr lang="es-CL" sz="1200" b="1" dirty="0" err="1" smtClean="0">
                <a:solidFill>
                  <a:schemeClr val="tx1"/>
                </a:solidFill>
              </a:rPr>
              <a:t>Underground</a:t>
            </a:r>
            <a:endParaRPr lang="es-CL" sz="1200" b="1" dirty="0" smtClean="0">
              <a:solidFill>
                <a:schemeClr val="tx1"/>
              </a:solidFill>
            </a:endParaRPr>
          </a:p>
          <a:p>
            <a:r>
              <a:rPr lang="es-CL" sz="1200" dirty="0" smtClean="0">
                <a:solidFill>
                  <a:schemeClr val="tx1"/>
                </a:solidFill>
              </a:rPr>
              <a:t>315,000 </a:t>
            </a:r>
            <a:r>
              <a:rPr lang="es-CL" sz="1200" dirty="0" err="1" smtClean="0">
                <a:solidFill>
                  <a:schemeClr val="tx1"/>
                </a:solidFill>
              </a:rPr>
              <a:t>tonnes</a:t>
            </a:r>
            <a:r>
              <a:rPr lang="es-CL" sz="1200" dirty="0" smtClean="0">
                <a:solidFill>
                  <a:schemeClr val="tx1"/>
                </a:solidFill>
              </a:rPr>
              <a:t>/</a:t>
            </a:r>
            <a:r>
              <a:rPr lang="es-CL" sz="1200" dirty="0" err="1" smtClean="0">
                <a:solidFill>
                  <a:schemeClr val="tx1"/>
                </a:solidFill>
              </a:rPr>
              <a:t>year</a:t>
            </a:r>
            <a:endParaRPr lang="es-CL" sz="1200" dirty="0" smtClean="0">
              <a:solidFill>
                <a:schemeClr val="tx1"/>
              </a:solidFill>
            </a:endParaRPr>
          </a:p>
          <a:p>
            <a:endParaRPr lang="es-CL" sz="1200" dirty="0" smtClean="0">
              <a:solidFill>
                <a:schemeClr val="tx1"/>
              </a:solidFill>
            </a:endParaRPr>
          </a:p>
        </p:txBody>
      </p:sp>
      <p:sp>
        <p:nvSpPr>
          <p:cNvPr id="34" name="33 Rectángulo"/>
          <p:cNvSpPr/>
          <p:nvPr/>
        </p:nvSpPr>
        <p:spPr>
          <a:xfrm>
            <a:off x="1055419" y="2846121"/>
            <a:ext cx="135083" cy="103909"/>
          </a:xfrm>
          <a:prstGeom prst="rect">
            <a:avLst/>
          </a:prstGeom>
          <a:gradFill flip="none" rotWithShape="1">
            <a:gsLst>
              <a:gs pos="0">
                <a:srgbClr val="D6B19C"/>
              </a:gs>
              <a:gs pos="30000">
                <a:srgbClr val="D49E6C"/>
              </a:gs>
              <a:gs pos="70000">
                <a:srgbClr val="A65528"/>
              </a:gs>
              <a:gs pos="100000">
                <a:srgbClr val="66301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6" name="35 Rectángulo"/>
          <p:cNvSpPr/>
          <p:nvPr/>
        </p:nvSpPr>
        <p:spPr>
          <a:xfrm>
            <a:off x="2870379" y="2853047"/>
            <a:ext cx="135083" cy="103909"/>
          </a:xfrm>
          <a:prstGeom prst="rect">
            <a:avLst/>
          </a:prstGeom>
          <a:gradFill flip="none" rotWithShape="1">
            <a:gsLst>
              <a:gs pos="0">
                <a:srgbClr val="FFEFD1"/>
              </a:gs>
              <a:gs pos="64999">
                <a:srgbClr val="F0EBD5"/>
              </a:gs>
              <a:gs pos="100000">
                <a:srgbClr val="D1C39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7" name="Text Box 43"/>
          <p:cNvSpPr txBox="1">
            <a:spLocks noChangeArrowheads="1"/>
          </p:cNvSpPr>
          <p:nvPr/>
        </p:nvSpPr>
        <p:spPr bwMode="auto">
          <a:xfrm>
            <a:off x="1143554" y="2764004"/>
            <a:ext cx="1663700" cy="274637"/>
          </a:xfrm>
          <a:prstGeom prst="rect">
            <a:avLst/>
          </a:prstGeom>
          <a:noFill/>
          <a:ln w="9525">
            <a:noFill/>
            <a:miter lim="800000"/>
            <a:headEnd/>
            <a:tailEnd/>
          </a:ln>
        </p:spPr>
        <p:txBody>
          <a:bodyPr>
            <a:spAutoFit/>
          </a:bodyPr>
          <a:lstStyle/>
          <a:p>
            <a:pPr>
              <a:spcBef>
                <a:spcPct val="50000"/>
              </a:spcBef>
            </a:pPr>
            <a:r>
              <a:rPr lang="en-US" sz="1200" dirty="0"/>
              <a:t>Under </a:t>
            </a:r>
            <a:r>
              <a:rPr lang="en-US" sz="1200" dirty="0" smtClean="0"/>
              <a:t>Construction</a:t>
            </a:r>
            <a:endParaRPr lang="en-US" sz="1200" dirty="0"/>
          </a:p>
        </p:txBody>
      </p:sp>
      <p:sp>
        <p:nvSpPr>
          <p:cNvPr id="38" name="Text Box 44"/>
          <p:cNvSpPr txBox="1">
            <a:spLocks noChangeArrowheads="1"/>
          </p:cNvSpPr>
          <p:nvPr/>
        </p:nvSpPr>
        <p:spPr bwMode="auto">
          <a:xfrm>
            <a:off x="2963407" y="2762416"/>
            <a:ext cx="1547812" cy="274638"/>
          </a:xfrm>
          <a:prstGeom prst="rect">
            <a:avLst/>
          </a:prstGeom>
          <a:noFill/>
          <a:ln w="9525">
            <a:noFill/>
            <a:miter lim="800000"/>
            <a:headEnd/>
            <a:tailEnd/>
          </a:ln>
        </p:spPr>
        <p:txBody>
          <a:bodyPr>
            <a:spAutoFit/>
          </a:bodyPr>
          <a:lstStyle/>
          <a:p>
            <a:pPr>
              <a:spcBef>
                <a:spcPct val="50000"/>
              </a:spcBef>
            </a:pPr>
            <a:r>
              <a:rPr lang="en-US" sz="1200" dirty="0"/>
              <a:t>In Feasibility </a:t>
            </a:r>
            <a:r>
              <a:rPr lang="en-US" sz="1200" dirty="0" smtClean="0"/>
              <a:t>Study</a:t>
            </a:r>
            <a:endParaRPr lang="en-US" sz="1200" dirty="0"/>
          </a:p>
        </p:txBody>
      </p:sp>
      <p:sp>
        <p:nvSpPr>
          <p:cNvPr id="39" name="Rectangle 34"/>
          <p:cNvSpPr>
            <a:spLocks noChangeArrowheads="1"/>
          </p:cNvSpPr>
          <p:nvPr/>
        </p:nvSpPr>
        <p:spPr bwMode="gray">
          <a:xfrm>
            <a:off x="369598" y="715829"/>
            <a:ext cx="8324128" cy="336550"/>
          </a:xfrm>
          <a:prstGeom prst="rect">
            <a:avLst/>
          </a:prstGeom>
          <a:blipFill dpi="0" rotWithShape="1">
            <a:blip r:embed="rId4" cstate="print"/>
            <a:srcRect/>
            <a:tile tx="0" ty="0" sx="100000" sy="100000" flip="none" algn="tl"/>
          </a:blipFill>
          <a:ln w="9525" algn="ctr">
            <a:noFill/>
            <a:miter lim="800000"/>
            <a:headEnd/>
            <a:tailEnd/>
          </a:ln>
        </p:spPr>
        <p:txBody>
          <a:bodyPr/>
          <a:lstStyle/>
          <a:p>
            <a:pPr algn="ctr" eaLnBrk="0" hangingPunct="0"/>
            <a:r>
              <a:rPr lang="en-US" sz="1400" b="1" dirty="0" err="1" smtClean="0">
                <a:solidFill>
                  <a:schemeClr val="bg1"/>
                </a:solidFill>
              </a:rPr>
              <a:t>Codelco’s</a:t>
            </a:r>
            <a:r>
              <a:rPr lang="en-US" sz="1400" b="1" dirty="0" smtClean="0">
                <a:solidFill>
                  <a:schemeClr val="bg1"/>
                </a:solidFill>
              </a:rPr>
              <a:t> Main Short Term and Structural Mining Projects</a:t>
            </a:r>
            <a:endParaRPr lang="en-US" sz="1400" b="1" dirty="0">
              <a:solidFill>
                <a:schemeClr val="bg1"/>
              </a:solidFill>
            </a:endParaRPr>
          </a:p>
        </p:txBody>
      </p:sp>
      <p:pic>
        <p:nvPicPr>
          <p:cNvPr id="733" name="Picture 17"/>
          <p:cNvPicPr>
            <a:picLocks noChangeAspect="1" noChangeArrowheads="1"/>
          </p:cNvPicPr>
          <p:nvPr/>
        </p:nvPicPr>
        <p:blipFill>
          <a:blip r:embed="rId9" cstate="print"/>
          <a:srcRect/>
          <a:stretch>
            <a:fillRect/>
          </a:stretch>
        </p:blipFill>
        <p:spPr bwMode="auto">
          <a:xfrm>
            <a:off x="522273" y="3429000"/>
            <a:ext cx="8012386" cy="2656970"/>
          </a:xfrm>
          <a:prstGeom prst="rect">
            <a:avLst/>
          </a:prstGeom>
          <a:noFill/>
          <a:ln w="9525">
            <a:noFill/>
            <a:miter lim="800000"/>
            <a:headEnd/>
            <a:tailEnd/>
          </a:ln>
          <a:effectLst/>
        </p:spPr>
      </p:pic>
      <p:sp>
        <p:nvSpPr>
          <p:cNvPr id="734" name="Rectangle 34"/>
          <p:cNvSpPr>
            <a:spLocks noChangeArrowheads="1"/>
          </p:cNvSpPr>
          <p:nvPr/>
        </p:nvSpPr>
        <p:spPr bwMode="gray">
          <a:xfrm>
            <a:off x="373063" y="3110701"/>
            <a:ext cx="8324128" cy="336550"/>
          </a:xfrm>
          <a:prstGeom prst="rect">
            <a:avLst/>
          </a:prstGeom>
          <a:blipFill dpi="0" rotWithShape="1">
            <a:blip r:embed="rId4" cstate="print"/>
            <a:srcRect/>
            <a:tile tx="0" ty="0" sx="100000" sy="100000" flip="none" algn="tl"/>
          </a:blipFill>
          <a:ln w="9525" algn="ctr">
            <a:noFill/>
            <a:miter lim="800000"/>
            <a:headEnd/>
            <a:tailEnd/>
          </a:ln>
        </p:spPr>
        <p:txBody>
          <a:bodyPr/>
          <a:lstStyle/>
          <a:p>
            <a:pPr marL="6350" algn="ctr" defTabSz="800100" eaLnBrk="0" hangingPunct="0"/>
            <a:r>
              <a:rPr lang="en-US" sz="1300" b="1" dirty="0" smtClean="0">
                <a:solidFill>
                  <a:schemeClr val="bg1"/>
                </a:solidFill>
                <a:ea typeface="MS PGothic" pitchFamily="34" charset="-128"/>
                <a:sym typeface="Wingdings" pitchFamily="2" charset="2"/>
              </a:rPr>
              <a:t>Past and Future </a:t>
            </a:r>
            <a:r>
              <a:rPr lang="en-US" sz="1300" b="1" dirty="0" err="1" smtClean="0">
                <a:solidFill>
                  <a:schemeClr val="bg1"/>
                </a:solidFill>
                <a:ea typeface="MS PGothic" pitchFamily="34" charset="-128"/>
                <a:sym typeface="Wingdings" pitchFamily="2" charset="2"/>
              </a:rPr>
              <a:t>Capex</a:t>
            </a:r>
            <a:r>
              <a:rPr lang="en-US" sz="1300" b="1" dirty="0" smtClean="0">
                <a:solidFill>
                  <a:schemeClr val="bg1"/>
                </a:solidFill>
                <a:ea typeface="MS PGothic" pitchFamily="34" charset="-128"/>
                <a:sym typeface="Wingdings" pitchFamily="2" charset="2"/>
              </a:rPr>
              <a:t> Program Overview</a:t>
            </a:r>
            <a:endParaRPr lang="en-US" sz="1300" b="1" dirty="0">
              <a:solidFill>
                <a:schemeClr val="bg1"/>
              </a:solidFill>
              <a:ea typeface="MS PGothic" pitchFamily="34" charset="-128"/>
              <a:sym typeface="Wingdings" pitchFamily="2" charset="2"/>
            </a:endParaRPr>
          </a:p>
        </p:txBody>
      </p:sp>
      <p:sp>
        <p:nvSpPr>
          <p:cNvPr id="1444" name="Text Box 9"/>
          <p:cNvSpPr txBox="1">
            <a:spLocks noChangeArrowheads="1"/>
          </p:cNvSpPr>
          <p:nvPr/>
        </p:nvSpPr>
        <p:spPr bwMode="auto">
          <a:xfrm>
            <a:off x="290945" y="5925812"/>
            <a:ext cx="8614064" cy="215444"/>
          </a:xfrm>
          <a:prstGeom prst="rect">
            <a:avLst/>
          </a:prstGeom>
          <a:noFill/>
          <a:ln w="9525">
            <a:noFill/>
            <a:miter lim="800000"/>
            <a:headEnd/>
            <a:tailEnd/>
          </a:ln>
        </p:spPr>
        <p:txBody>
          <a:bodyPr wrap="square">
            <a:spAutoFit/>
          </a:bodyPr>
          <a:lstStyle/>
          <a:p>
            <a:pPr>
              <a:spcBef>
                <a:spcPct val="50000"/>
              </a:spcBef>
            </a:pPr>
            <a:r>
              <a:rPr lang="en-US" sz="800" smtClean="0"/>
              <a:t>* Preliminary investment figures </a:t>
            </a:r>
            <a:endParaRPr lang="en-US" sz="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descr="textura"/>
          <p:cNvSpPr>
            <a:spLocks noChangeArrowheads="1"/>
          </p:cNvSpPr>
          <p:nvPr/>
        </p:nvSpPr>
        <p:spPr bwMode="auto">
          <a:xfrm>
            <a:off x="766763" y="627063"/>
            <a:ext cx="7993062" cy="501650"/>
          </a:xfrm>
          <a:prstGeom prst="rect">
            <a:avLst/>
          </a:prstGeom>
          <a:blipFill dpi="0" rotWithShape="1">
            <a:blip r:embed="rId3" cstate="print"/>
            <a:srcRect/>
            <a:tile tx="0" ty="0" sx="100000" sy="100000" flip="none" algn="tl"/>
          </a:blipFill>
          <a:ln w="9525" algn="ctr">
            <a:noFill/>
            <a:miter lim="800000"/>
            <a:headEnd/>
            <a:tailEnd/>
          </a:ln>
        </p:spPr>
        <p:txBody>
          <a:bodyPr/>
          <a:lstStyle/>
          <a:p>
            <a:endParaRPr lang="en-US" sz="2000" b="1" dirty="0">
              <a:solidFill>
                <a:schemeClr val="bg1"/>
              </a:solidFill>
              <a:ea typeface="MS PGothic" pitchFamily="34" charset="-128"/>
              <a:sym typeface="Wingdings" pitchFamily="2" charset="2"/>
            </a:endParaRPr>
          </a:p>
        </p:txBody>
      </p:sp>
      <p:sp>
        <p:nvSpPr>
          <p:cNvPr id="20485" name="Rectangle 6" descr="textura"/>
          <p:cNvSpPr>
            <a:spLocks noChangeArrowheads="1"/>
          </p:cNvSpPr>
          <p:nvPr/>
        </p:nvSpPr>
        <p:spPr bwMode="auto">
          <a:xfrm>
            <a:off x="755650" y="669925"/>
            <a:ext cx="7993063" cy="438150"/>
          </a:xfrm>
          <a:prstGeom prst="rect">
            <a:avLst/>
          </a:prstGeom>
          <a:noFill/>
          <a:ln w="9525" algn="ctr">
            <a:noFill/>
            <a:miter lim="800000"/>
            <a:headEnd/>
            <a:tailEnd/>
          </a:ln>
        </p:spPr>
        <p:txBody>
          <a:bodyPr/>
          <a:lstStyle/>
          <a:p>
            <a:pPr>
              <a:defRPr/>
            </a:pPr>
            <a:r>
              <a:rPr lang="en-US" sz="2000" b="1" dirty="0">
                <a:solidFill>
                  <a:schemeClr val="bg1">
                    <a:lumMod val="95000"/>
                  </a:schemeClr>
                </a:solidFill>
                <a:latin typeface="Arial" charset="0"/>
                <a:ea typeface="ＭＳ Ｐゴシック" pitchFamily="34" charset="-128"/>
                <a:cs typeface="+mn-cs"/>
                <a:sym typeface="Wingdings" pitchFamily="2" charset="2"/>
              </a:rPr>
              <a:t>Highlights</a:t>
            </a:r>
          </a:p>
          <a:p>
            <a:pPr>
              <a:defRPr/>
            </a:pP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r>
              <a:rPr lang="en-US" sz="2000" b="1" dirty="0">
                <a:solidFill>
                  <a:srgbClr val="A1634C"/>
                </a:solidFill>
                <a:latin typeface="Arial" charset="0"/>
                <a:ea typeface="ＭＳ Ｐゴシック" pitchFamily="34" charset="-128"/>
                <a:cs typeface="+mn-cs"/>
                <a:sym typeface="Wingdings" pitchFamily="2" charset="2"/>
              </a:rPr>
              <a:t>Industry Overview</a:t>
            </a:r>
          </a:p>
          <a:p>
            <a:pPr>
              <a:defRPr/>
            </a:pP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buFont typeface="Times" charset="0"/>
              <a:buNone/>
              <a:defRPr/>
            </a:pPr>
            <a:r>
              <a:rPr lang="en-US" sz="2000" b="1" dirty="0">
                <a:solidFill>
                  <a:srgbClr val="A1634C"/>
                </a:solidFill>
                <a:latin typeface="Arial" charset="0"/>
                <a:ea typeface="ＭＳ Ｐゴシック" pitchFamily="34" charset="-128"/>
                <a:cs typeface="+mn-cs"/>
                <a:sym typeface="Wingdings" pitchFamily="2" charset="2"/>
              </a:rPr>
              <a:t>Operating </a:t>
            </a:r>
            <a:r>
              <a:rPr lang="en-US" sz="2000" b="1" dirty="0" smtClean="0">
                <a:solidFill>
                  <a:srgbClr val="A1634C"/>
                </a:solidFill>
                <a:latin typeface="Arial" charset="0"/>
                <a:ea typeface="ＭＳ Ｐゴシック" pitchFamily="34" charset="-128"/>
                <a:cs typeface="+mn-cs"/>
                <a:sym typeface="Wingdings" pitchFamily="2" charset="2"/>
              </a:rPr>
              <a:t>Performance and </a:t>
            </a:r>
            <a:r>
              <a:rPr lang="en-US" sz="2000" b="1" dirty="0" err="1" smtClean="0">
                <a:solidFill>
                  <a:srgbClr val="A1634C"/>
                </a:solidFill>
                <a:latin typeface="Arial" charset="0"/>
                <a:ea typeface="ＭＳ Ｐゴシック" pitchFamily="34" charset="-128"/>
                <a:cs typeface="+mn-cs"/>
                <a:sym typeface="Wingdings" pitchFamily="2" charset="2"/>
              </a:rPr>
              <a:t>Capex</a:t>
            </a:r>
            <a:r>
              <a:rPr lang="en-US" sz="2000" b="1" dirty="0" smtClean="0">
                <a:solidFill>
                  <a:srgbClr val="A1634C"/>
                </a:solidFill>
                <a:latin typeface="Arial" charset="0"/>
                <a:ea typeface="ＭＳ Ｐゴシック" pitchFamily="34" charset="-128"/>
                <a:cs typeface="+mn-cs"/>
                <a:sym typeface="Wingdings" pitchFamily="2" charset="2"/>
              </a:rPr>
              <a:t> Program</a:t>
            </a: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buFont typeface="Times" charset="0"/>
              <a:buNone/>
              <a:defRPr/>
            </a:pP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buFont typeface="Times" charset="0"/>
              <a:buNone/>
              <a:defRPr/>
            </a:pPr>
            <a:r>
              <a:rPr lang="en-US" sz="2000" b="1" dirty="0">
                <a:solidFill>
                  <a:srgbClr val="A1634C"/>
                </a:solidFill>
                <a:latin typeface="Arial" charset="0"/>
                <a:ea typeface="ＭＳ Ｐゴシック" pitchFamily="34" charset="-128"/>
                <a:cs typeface="+mn-cs"/>
                <a:sym typeface="Wingdings" pitchFamily="2" charset="2"/>
              </a:rPr>
              <a:t>Financial Review</a:t>
            </a:r>
          </a:p>
          <a:p>
            <a:pPr>
              <a:spcBef>
                <a:spcPct val="20000"/>
              </a:spcBef>
              <a:buClr>
                <a:schemeClr val="accent2"/>
              </a:buClr>
              <a:defRPr/>
            </a:pP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endParaRPr lang="es-CL"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endParaRPr lang="es-CL"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buFont typeface="Times" charset="0"/>
              <a:buNone/>
              <a:defRPr/>
            </a:pPr>
            <a:endParaRPr lang="en-US" sz="2000" b="1" dirty="0">
              <a:solidFill>
                <a:srgbClr val="A1634C"/>
              </a:solidFill>
              <a:latin typeface="Arial" charset="0"/>
              <a:ea typeface="ＭＳ Ｐゴシック" pitchFamily="34" charset="-128"/>
              <a:cs typeface="+mn-cs"/>
              <a:sym typeface="Wingdings" pitchFamily="2" charset="2"/>
            </a:endParaRPr>
          </a:p>
          <a:p>
            <a:pPr>
              <a:defRPr/>
            </a:pPr>
            <a:endParaRPr lang="en-US" sz="2000" b="1" dirty="0">
              <a:solidFill>
                <a:srgbClr val="A1634C"/>
              </a:solidFill>
              <a:latin typeface="Arial" charset="0"/>
              <a:ea typeface="ＭＳ Ｐゴシック" pitchFamily="34" charset="-128"/>
              <a:cs typeface="+mn-cs"/>
              <a:sym typeface="Wingdings" pitchFamily="2" charset="2"/>
            </a:endParaRPr>
          </a:p>
          <a:p>
            <a:pPr>
              <a:defRPr/>
            </a:pPr>
            <a:endParaRPr lang="en-US" sz="2000" b="1" dirty="0">
              <a:solidFill>
                <a:srgbClr val="A1634C"/>
              </a:solidFill>
              <a:latin typeface="Arial" charset="0"/>
              <a:ea typeface="ＭＳ Ｐゴシック" pitchFamily="34" charset="-128"/>
              <a:cs typeface="+mn-cs"/>
              <a:sym typeface="Wingdings" pitchFamily="2" charset="2"/>
            </a:endParaRPr>
          </a:p>
          <a:p>
            <a:pPr>
              <a:defRPr/>
            </a:pPr>
            <a:endParaRPr lang="en-US" sz="2000" b="1" dirty="0">
              <a:solidFill>
                <a:schemeClr val="bg1"/>
              </a:solidFill>
              <a:latin typeface="Arial" charset="0"/>
              <a:ea typeface="ＭＳ Ｐゴシック" pitchFamily="34" charset="-128"/>
              <a:cs typeface="+mn-cs"/>
              <a:sym typeface="Wingdings" pitchFamily="2" charset="2"/>
            </a:endParaRPr>
          </a:p>
          <a:p>
            <a:pPr>
              <a:defRPr/>
            </a:pPr>
            <a:endParaRPr lang="es-CL" sz="2000" b="1" dirty="0">
              <a:solidFill>
                <a:schemeClr val="bg1"/>
              </a:solidFill>
              <a:latin typeface="Arial" charset="0"/>
              <a:ea typeface="ＭＳ Ｐゴシック" pitchFamily="34" charset="-128"/>
              <a:cs typeface="+mn-cs"/>
              <a:sym typeface="Wingdings" pitchFamily="2" charset="2"/>
            </a:endParaRPr>
          </a:p>
          <a:p>
            <a:pPr>
              <a:defRPr/>
            </a:pPr>
            <a:endParaRPr lang="en-US" sz="2000" b="1" dirty="0">
              <a:solidFill>
                <a:schemeClr val="bg1"/>
              </a:solidFill>
              <a:latin typeface="Arial" charset="0"/>
              <a:ea typeface="ＭＳ Ｐゴシック" pitchFamily="34" charset="-128"/>
              <a:cs typeface="+mn-cs"/>
              <a:sym typeface="Wingdings" pitchFamily="2" charset="2"/>
            </a:endParaRPr>
          </a:p>
          <a:p>
            <a:pPr>
              <a:defRPr/>
            </a:pPr>
            <a:endParaRPr lang="es-CL" sz="2000" b="1" dirty="0">
              <a:solidFill>
                <a:schemeClr val="bg1"/>
              </a:solidFill>
              <a:latin typeface="Arial" charset="0"/>
              <a:ea typeface="ＭＳ Ｐゴシック" pitchFamily="34" charset="-128"/>
              <a:cs typeface="+mn-cs"/>
              <a:sym typeface="Wingdings" pitchFamily="2" charset="2"/>
            </a:endParaRPr>
          </a:p>
          <a:p>
            <a:pPr>
              <a:defRPr/>
            </a:pPr>
            <a:endParaRPr lang="en-US" sz="2000" b="1" dirty="0">
              <a:solidFill>
                <a:schemeClr val="bg1"/>
              </a:solidFill>
              <a:latin typeface="Arial" charset="0"/>
              <a:ea typeface="ＭＳ Ｐゴシック" pitchFamily="34" charset="-128"/>
              <a:cs typeface="+mn-cs"/>
              <a:sym typeface="Wingdings" pitchFamily="2" charset="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0" y="0"/>
            <a:ext cx="9144000" cy="739775"/>
          </a:xfrm>
          <a:prstGeom prst="rect">
            <a:avLst/>
          </a:prstGeom>
          <a:blipFill dpi="0" rotWithShape="1">
            <a:blip r:embed="rId3" cstate="print"/>
            <a:srcRect/>
            <a:tile tx="0" ty="0" sx="100000" sy="100000" flip="none" algn="tl"/>
          </a:blipFill>
          <a:ln w="9525" algn="ctr">
            <a:noFill/>
            <a:miter lim="800000"/>
            <a:headEnd/>
            <a:tailEnd/>
          </a:ln>
        </p:spPr>
        <p:txBody>
          <a:bodyPr/>
          <a:lstStyle/>
          <a:p>
            <a:pPr eaLnBrk="0" hangingPunct="0"/>
            <a:r>
              <a:rPr lang="es-CL" sz="2400" b="1" dirty="0" err="1" smtClean="0">
                <a:solidFill>
                  <a:schemeClr val="bg1"/>
                </a:solidFill>
                <a:ea typeface="ＭＳ Ｐゴシック" charset="-128"/>
              </a:rPr>
              <a:t>Major</a:t>
            </a:r>
            <a:r>
              <a:rPr lang="es-CL" sz="2400" b="1" dirty="0" smtClean="0">
                <a:solidFill>
                  <a:schemeClr val="bg1"/>
                </a:solidFill>
                <a:ea typeface="ＭＳ Ｐゴシック" charset="-128"/>
              </a:rPr>
              <a:t> </a:t>
            </a:r>
            <a:r>
              <a:rPr lang="es-CL" sz="2400" b="1" dirty="0" err="1" smtClean="0">
                <a:solidFill>
                  <a:schemeClr val="bg1"/>
                </a:solidFill>
                <a:ea typeface="ＭＳ Ｐゴシック" charset="-128"/>
              </a:rPr>
              <a:t>Projects</a:t>
            </a:r>
            <a:r>
              <a:rPr lang="es-CL" sz="2400" b="1" dirty="0" smtClean="0">
                <a:solidFill>
                  <a:schemeClr val="bg1"/>
                </a:solidFill>
                <a:ea typeface="ＭＳ Ｐゴシック" charset="-128"/>
              </a:rPr>
              <a:t> &amp; </a:t>
            </a:r>
            <a:r>
              <a:rPr lang="es-CL" sz="2400" b="1" dirty="0" err="1" smtClean="0">
                <a:solidFill>
                  <a:schemeClr val="bg1"/>
                </a:solidFill>
                <a:ea typeface="ＭＳ Ｐゴシック" charset="-128"/>
              </a:rPr>
              <a:t>Projection</a:t>
            </a:r>
            <a:r>
              <a:rPr lang="es-CL" sz="2400" b="1" dirty="0" smtClean="0">
                <a:solidFill>
                  <a:schemeClr val="bg1"/>
                </a:solidFill>
                <a:ea typeface="ＭＳ Ｐゴシック" charset="-128"/>
              </a:rPr>
              <a:t> </a:t>
            </a:r>
            <a:r>
              <a:rPr lang="es-CL" sz="2400" b="1" dirty="0">
                <a:solidFill>
                  <a:schemeClr val="bg1"/>
                </a:solidFill>
                <a:ea typeface="ＭＳ Ｐゴシック" charset="-128"/>
              </a:rPr>
              <a:t>of </a:t>
            </a:r>
            <a:r>
              <a:rPr lang="es-CL" sz="2400" b="1" dirty="0" err="1">
                <a:solidFill>
                  <a:schemeClr val="bg1"/>
                </a:solidFill>
                <a:ea typeface="ＭＳ Ｐゴシック" charset="-128"/>
              </a:rPr>
              <a:t>Copper</a:t>
            </a:r>
            <a:r>
              <a:rPr lang="es-CL" sz="2400" b="1" dirty="0">
                <a:solidFill>
                  <a:schemeClr val="bg1"/>
                </a:solidFill>
                <a:ea typeface="ＭＳ Ｐゴシック" charset="-128"/>
              </a:rPr>
              <a:t> </a:t>
            </a:r>
            <a:r>
              <a:rPr lang="es-CL" sz="2400" b="1" dirty="0" err="1" smtClean="0">
                <a:solidFill>
                  <a:schemeClr val="bg1"/>
                </a:solidFill>
                <a:ea typeface="ＭＳ Ｐゴシック" charset="-128"/>
              </a:rPr>
              <a:t>Production</a:t>
            </a:r>
            <a:r>
              <a:rPr lang="es-CL" sz="2400" b="1" dirty="0" smtClean="0">
                <a:solidFill>
                  <a:schemeClr val="bg1"/>
                </a:solidFill>
                <a:ea typeface="ＭＳ Ｐゴシック" charset="-128"/>
              </a:rPr>
              <a:t> </a:t>
            </a:r>
          </a:p>
          <a:p>
            <a:pPr eaLnBrk="0" hangingPunct="0"/>
            <a:r>
              <a:rPr lang="es-CL" sz="2400" dirty="0" smtClean="0">
                <a:solidFill>
                  <a:schemeClr val="bg1"/>
                </a:solidFill>
              </a:rPr>
              <a:t>‘000 </a:t>
            </a:r>
            <a:r>
              <a:rPr lang="es-CL" sz="2400" dirty="0" err="1" smtClean="0">
                <a:solidFill>
                  <a:schemeClr val="bg1"/>
                </a:solidFill>
              </a:rPr>
              <a:t>tonnes</a:t>
            </a:r>
            <a:endParaRPr lang="es-CL" sz="2400" dirty="0">
              <a:solidFill>
                <a:schemeClr val="bg1"/>
              </a:solidFill>
            </a:endParaRPr>
          </a:p>
        </p:txBody>
      </p:sp>
      <p:sp>
        <p:nvSpPr>
          <p:cNvPr id="38915" name="Rectangle 187"/>
          <p:cNvSpPr>
            <a:spLocks noChangeArrowheads="1"/>
          </p:cNvSpPr>
          <p:nvPr/>
        </p:nvSpPr>
        <p:spPr bwMode="auto">
          <a:xfrm>
            <a:off x="263525" y="5716588"/>
            <a:ext cx="8713788" cy="338554"/>
          </a:xfrm>
          <a:prstGeom prst="rect">
            <a:avLst/>
          </a:prstGeom>
          <a:noFill/>
          <a:ln w="9525">
            <a:noFill/>
            <a:miter lim="800000"/>
            <a:headEnd/>
            <a:tailEnd/>
          </a:ln>
        </p:spPr>
        <p:txBody>
          <a:bodyPr>
            <a:spAutoFit/>
          </a:bodyPr>
          <a:lstStyle/>
          <a:p>
            <a:r>
              <a:rPr lang="en-US" sz="800" dirty="0"/>
              <a:t>Projection Sources: Year 2011: Budget. Years 2012-2013: Triennial Plan proposed to the Finance and Mining Ministries. Years 2014-2020: Business and Development Plan (PND) 2011. It does not include the share of </a:t>
            </a:r>
            <a:r>
              <a:rPr lang="en-US" sz="800" dirty="0" err="1"/>
              <a:t>Codelco</a:t>
            </a:r>
            <a:r>
              <a:rPr lang="en-US" sz="800" dirty="0"/>
              <a:t> in El </a:t>
            </a:r>
            <a:r>
              <a:rPr lang="en-US" sz="800" dirty="0" err="1"/>
              <a:t>Abra</a:t>
            </a:r>
            <a:r>
              <a:rPr lang="en-US" sz="800" dirty="0"/>
              <a:t>.</a:t>
            </a:r>
            <a:endParaRPr lang="es-ES" sz="800" dirty="0"/>
          </a:p>
        </p:txBody>
      </p:sp>
      <p:grpSp>
        <p:nvGrpSpPr>
          <p:cNvPr id="2" name="Group 3"/>
          <p:cNvGrpSpPr>
            <a:grpSpLocks noChangeAspect="1"/>
          </p:cNvGrpSpPr>
          <p:nvPr/>
        </p:nvGrpSpPr>
        <p:grpSpPr bwMode="auto">
          <a:xfrm>
            <a:off x="392113" y="862013"/>
            <a:ext cx="8404224" cy="4702176"/>
            <a:chOff x="247" y="543"/>
            <a:chExt cx="5294" cy="2962"/>
          </a:xfrm>
        </p:grpSpPr>
        <p:sp>
          <p:nvSpPr>
            <p:cNvPr id="434178" name="AutoShape 2"/>
            <p:cNvSpPr>
              <a:spLocks noChangeAspect="1" noChangeArrowheads="1" noTextEdit="1"/>
            </p:cNvSpPr>
            <p:nvPr/>
          </p:nvSpPr>
          <p:spPr bwMode="auto">
            <a:xfrm>
              <a:off x="247" y="544"/>
              <a:ext cx="5247" cy="29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nvGrpSpPr>
            <p:cNvPr id="3" name="Group 2872"/>
            <p:cNvGrpSpPr>
              <a:grpSpLocks/>
            </p:cNvGrpSpPr>
            <p:nvPr/>
          </p:nvGrpSpPr>
          <p:grpSpPr bwMode="auto">
            <a:xfrm>
              <a:off x="323" y="985"/>
              <a:ext cx="5218" cy="1437"/>
              <a:chOff x="323" y="985"/>
              <a:chExt cx="5218" cy="1437"/>
            </a:xfrm>
          </p:grpSpPr>
          <p:grpSp>
            <p:nvGrpSpPr>
              <p:cNvPr id="4" name="Group 204"/>
              <p:cNvGrpSpPr>
                <a:grpSpLocks/>
              </p:cNvGrpSpPr>
              <p:nvPr/>
            </p:nvGrpSpPr>
            <p:grpSpPr bwMode="auto">
              <a:xfrm>
                <a:off x="578" y="1032"/>
                <a:ext cx="4166" cy="1177"/>
                <a:chOff x="578" y="1032"/>
                <a:chExt cx="4166" cy="1177"/>
              </a:xfrm>
            </p:grpSpPr>
            <p:sp>
              <p:nvSpPr>
                <p:cNvPr id="434180" name="Rectangle 4"/>
                <p:cNvSpPr>
                  <a:spLocks noChangeArrowheads="1"/>
                </p:cNvSpPr>
                <p:nvPr/>
              </p:nvSpPr>
              <p:spPr bwMode="auto">
                <a:xfrm>
                  <a:off x="578" y="1032"/>
                  <a:ext cx="4166" cy="1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181" name="Line 5"/>
                <p:cNvSpPr>
                  <a:spLocks noChangeShapeType="1"/>
                </p:cNvSpPr>
                <p:nvPr/>
              </p:nvSpPr>
              <p:spPr bwMode="auto">
                <a:xfrm>
                  <a:off x="578" y="1972"/>
                  <a:ext cx="4166"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34182" name="Line 6"/>
                <p:cNvSpPr>
                  <a:spLocks noChangeShapeType="1"/>
                </p:cNvSpPr>
                <p:nvPr/>
              </p:nvSpPr>
              <p:spPr bwMode="auto">
                <a:xfrm>
                  <a:off x="578" y="1739"/>
                  <a:ext cx="4166"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34183" name="Line 7"/>
                <p:cNvSpPr>
                  <a:spLocks noChangeShapeType="1"/>
                </p:cNvSpPr>
                <p:nvPr/>
              </p:nvSpPr>
              <p:spPr bwMode="auto">
                <a:xfrm>
                  <a:off x="578" y="1502"/>
                  <a:ext cx="4166"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34184" name="Line 8"/>
                <p:cNvSpPr>
                  <a:spLocks noChangeShapeType="1"/>
                </p:cNvSpPr>
                <p:nvPr/>
              </p:nvSpPr>
              <p:spPr bwMode="auto">
                <a:xfrm>
                  <a:off x="578" y="1269"/>
                  <a:ext cx="4166"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34185" name="Line 9"/>
                <p:cNvSpPr>
                  <a:spLocks noChangeShapeType="1"/>
                </p:cNvSpPr>
                <p:nvPr/>
              </p:nvSpPr>
              <p:spPr bwMode="auto">
                <a:xfrm>
                  <a:off x="578" y="1032"/>
                  <a:ext cx="4166"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34186" name="Rectangle 10"/>
                <p:cNvSpPr>
                  <a:spLocks noChangeArrowheads="1"/>
                </p:cNvSpPr>
                <p:nvPr/>
              </p:nvSpPr>
              <p:spPr bwMode="auto">
                <a:xfrm>
                  <a:off x="578" y="1032"/>
                  <a:ext cx="4166" cy="1177"/>
                </a:xfrm>
                <a:prstGeom prst="rect">
                  <a:avLst/>
                </a:prstGeom>
                <a:noFill/>
                <a:ln w="4">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187" name="Rectangle 11"/>
                <p:cNvSpPr>
                  <a:spLocks noChangeArrowheads="1"/>
                </p:cNvSpPr>
                <p:nvPr/>
              </p:nvSpPr>
              <p:spPr bwMode="auto">
                <a:xfrm>
                  <a:off x="700" y="2133"/>
                  <a:ext cx="5" cy="76"/>
                </a:xfrm>
                <a:prstGeom prst="rect">
                  <a:avLst/>
                </a:prstGeom>
                <a:solidFill>
                  <a:srgbClr val="00173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188" name="Rectangle 12"/>
                <p:cNvSpPr>
                  <a:spLocks noChangeArrowheads="1"/>
                </p:cNvSpPr>
                <p:nvPr/>
              </p:nvSpPr>
              <p:spPr bwMode="auto">
                <a:xfrm>
                  <a:off x="705" y="2133"/>
                  <a:ext cx="4" cy="76"/>
                </a:xfrm>
                <a:prstGeom prst="rect">
                  <a:avLst/>
                </a:prstGeom>
                <a:solidFill>
                  <a:srgbClr val="00183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189" name="Rectangle 13"/>
                <p:cNvSpPr>
                  <a:spLocks noChangeArrowheads="1"/>
                </p:cNvSpPr>
                <p:nvPr/>
              </p:nvSpPr>
              <p:spPr bwMode="auto">
                <a:xfrm>
                  <a:off x="709" y="2133"/>
                  <a:ext cx="4" cy="76"/>
                </a:xfrm>
                <a:prstGeom prst="rect">
                  <a:avLst/>
                </a:prstGeom>
                <a:solidFill>
                  <a:srgbClr val="00193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190" name="Rectangle 14"/>
                <p:cNvSpPr>
                  <a:spLocks noChangeArrowheads="1"/>
                </p:cNvSpPr>
                <p:nvPr/>
              </p:nvSpPr>
              <p:spPr bwMode="auto">
                <a:xfrm>
                  <a:off x="713" y="2133"/>
                  <a:ext cx="4" cy="76"/>
                </a:xfrm>
                <a:prstGeom prst="rect">
                  <a:avLst/>
                </a:prstGeom>
                <a:solidFill>
                  <a:srgbClr val="001B3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191" name="Rectangle 15"/>
                <p:cNvSpPr>
                  <a:spLocks noChangeArrowheads="1"/>
                </p:cNvSpPr>
                <p:nvPr/>
              </p:nvSpPr>
              <p:spPr bwMode="auto">
                <a:xfrm>
                  <a:off x="717" y="2133"/>
                  <a:ext cx="5" cy="76"/>
                </a:xfrm>
                <a:prstGeom prst="rect">
                  <a:avLst/>
                </a:prstGeom>
                <a:solidFill>
                  <a:srgbClr val="001D3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192" name="Rectangle 16"/>
                <p:cNvSpPr>
                  <a:spLocks noChangeArrowheads="1"/>
                </p:cNvSpPr>
                <p:nvPr/>
              </p:nvSpPr>
              <p:spPr bwMode="auto">
                <a:xfrm>
                  <a:off x="722" y="2133"/>
                  <a:ext cx="4" cy="76"/>
                </a:xfrm>
                <a:prstGeom prst="rect">
                  <a:avLst/>
                </a:prstGeom>
                <a:solidFill>
                  <a:srgbClr val="001F3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193" name="Rectangle 17"/>
                <p:cNvSpPr>
                  <a:spLocks noChangeArrowheads="1"/>
                </p:cNvSpPr>
                <p:nvPr/>
              </p:nvSpPr>
              <p:spPr bwMode="auto">
                <a:xfrm>
                  <a:off x="726" y="2133"/>
                  <a:ext cx="4" cy="76"/>
                </a:xfrm>
                <a:prstGeom prst="rect">
                  <a:avLst/>
                </a:prstGeom>
                <a:solidFill>
                  <a:srgbClr val="00214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194" name="Rectangle 18"/>
                <p:cNvSpPr>
                  <a:spLocks noChangeArrowheads="1"/>
                </p:cNvSpPr>
                <p:nvPr/>
              </p:nvSpPr>
              <p:spPr bwMode="auto">
                <a:xfrm>
                  <a:off x="730" y="2133"/>
                  <a:ext cx="4" cy="76"/>
                </a:xfrm>
                <a:prstGeom prst="rect">
                  <a:avLst/>
                </a:prstGeom>
                <a:solidFill>
                  <a:srgbClr val="00224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195" name="Rectangle 19"/>
                <p:cNvSpPr>
                  <a:spLocks noChangeArrowheads="1"/>
                </p:cNvSpPr>
                <p:nvPr/>
              </p:nvSpPr>
              <p:spPr bwMode="auto">
                <a:xfrm>
                  <a:off x="734" y="2133"/>
                  <a:ext cx="5" cy="76"/>
                </a:xfrm>
                <a:prstGeom prst="rect">
                  <a:avLst/>
                </a:prstGeom>
                <a:solidFill>
                  <a:srgbClr val="0025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196" name="Rectangle 20"/>
                <p:cNvSpPr>
                  <a:spLocks noChangeArrowheads="1"/>
                </p:cNvSpPr>
                <p:nvPr/>
              </p:nvSpPr>
              <p:spPr bwMode="auto">
                <a:xfrm>
                  <a:off x="739" y="2133"/>
                  <a:ext cx="4" cy="76"/>
                </a:xfrm>
                <a:prstGeom prst="rect">
                  <a:avLst/>
                </a:prstGeom>
                <a:solidFill>
                  <a:srgbClr val="00275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197" name="Rectangle 21"/>
                <p:cNvSpPr>
                  <a:spLocks noChangeArrowheads="1"/>
                </p:cNvSpPr>
                <p:nvPr/>
              </p:nvSpPr>
              <p:spPr bwMode="auto">
                <a:xfrm>
                  <a:off x="743" y="2133"/>
                  <a:ext cx="4" cy="76"/>
                </a:xfrm>
                <a:prstGeom prst="rect">
                  <a:avLst/>
                </a:prstGeom>
                <a:solidFill>
                  <a:srgbClr val="002A5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198" name="Rectangle 22"/>
                <p:cNvSpPr>
                  <a:spLocks noChangeArrowheads="1"/>
                </p:cNvSpPr>
                <p:nvPr/>
              </p:nvSpPr>
              <p:spPr bwMode="auto">
                <a:xfrm>
                  <a:off x="747" y="2133"/>
                  <a:ext cx="4" cy="76"/>
                </a:xfrm>
                <a:prstGeom prst="rect">
                  <a:avLst/>
                </a:prstGeom>
                <a:solidFill>
                  <a:srgbClr val="002C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199" name="Rectangle 23"/>
                <p:cNvSpPr>
                  <a:spLocks noChangeArrowheads="1"/>
                </p:cNvSpPr>
                <p:nvPr/>
              </p:nvSpPr>
              <p:spPr bwMode="auto">
                <a:xfrm>
                  <a:off x="751" y="2133"/>
                  <a:ext cx="5" cy="76"/>
                </a:xfrm>
                <a:prstGeom prst="rect">
                  <a:avLst/>
                </a:prstGeom>
                <a:solidFill>
                  <a:srgbClr val="002D5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00" name="Rectangle 24"/>
                <p:cNvSpPr>
                  <a:spLocks noChangeArrowheads="1"/>
                </p:cNvSpPr>
                <p:nvPr/>
              </p:nvSpPr>
              <p:spPr bwMode="auto">
                <a:xfrm>
                  <a:off x="756" y="2133"/>
                  <a:ext cx="4" cy="76"/>
                </a:xfrm>
                <a:prstGeom prst="rect">
                  <a:avLst/>
                </a:prstGeom>
                <a:solidFill>
                  <a:srgbClr val="002F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01" name="Rectangle 25"/>
                <p:cNvSpPr>
                  <a:spLocks noChangeArrowheads="1"/>
                </p:cNvSpPr>
                <p:nvPr/>
              </p:nvSpPr>
              <p:spPr bwMode="auto">
                <a:xfrm>
                  <a:off x="760" y="2133"/>
                  <a:ext cx="4" cy="76"/>
                </a:xfrm>
                <a:prstGeom prst="rect">
                  <a:avLst/>
                </a:prstGeom>
                <a:solidFill>
                  <a:srgbClr val="00306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02" name="Rectangle 26"/>
                <p:cNvSpPr>
                  <a:spLocks noChangeArrowheads="1"/>
                </p:cNvSpPr>
                <p:nvPr/>
              </p:nvSpPr>
              <p:spPr bwMode="auto">
                <a:xfrm>
                  <a:off x="764" y="2133"/>
                  <a:ext cx="4" cy="76"/>
                </a:xfrm>
                <a:prstGeom prst="rect">
                  <a:avLst/>
                </a:prstGeom>
                <a:solidFill>
                  <a:srgbClr val="00316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03" name="Rectangle 27"/>
                <p:cNvSpPr>
                  <a:spLocks noChangeArrowheads="1"/>
                </p:cNvSpPr>
                <p:nvPr/>
              </p:nvSpPr>
              <p:spPr bwMode="auto">
                <a:xfrm>
                  <a:off x="768" y="2133"/>
                  <a:ext cx="4" cy="76"/>
                </a:xfrm>
                <a:prstGeom prst="rect">
                  <a:avLst/>
                </a:prstGeom>
                <a:solidFill>
                  <a:srgbClr val="0032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04" name="Rectangle 28"/>
                <p:cNvSpPr>
                  <a:spLocks noChangeArrowheads="1"/>
                </p:cNvSpPr>
                <p:nvPr/>
              </p:nvSpPr>
              <p:spPr bwMode="auto">
                <a:xfrm>
                  <a:off x="772" y="2133"/>
                  <a:ext cx="5" cy="76"/>
                </a:xfrm>
                <a:prstGeom prst="rect">
                  <a:avLst/>
                </a:prstGeom>
                <a:solidFill>
                  <a:srgbClr val="00326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05" name="Rectangle 29"/>
                <p:cNvSpPr>
                  <a:spLocks noChangeArrowheads="1"/>
                </p:cNvSpPr>
                <p:nvPr/>
              </p:nvSpPr>
              <p:spPr bwMode="auto">
                <a:xfrm>
                  <a:off x="777" y="2133"/>
                  <a:ext cx="4" cy="76"/>
                </a:xfrm>
                <a:prstGeom prst="rect">
                  <a:avLst/>
                </a:prstGeom>
                <a:solidFill>
                  <a:srgbClr val="00336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06" name="Rectangle 30"/>
                <p:cNvSpPr>
                  <a:spLocks noChangeArrowheads="1"/>
                </p:cNvSpPr>
                <p:nvPr/>
              </p:nvSpPr>
              <p:spPr bwMode="auto">
                <a:xfrm>
                  <a:off x="781" y="2133"/>
                  <a:ext cx="4" cy="76"/>
                </a:xfrm>
                <a:prstGeom prst="rect">
                  <a:avLst/>
                </a:prstGeom>
                <a:solidFill>
                  <a:srgbClr val="00336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07" name="Rectangle 31"/>
                <p:cNvSpPr>
                  <a:spLocks noChangeArrowheads="1"/>
                </p:cNvSpPr>
                <p:nvPr/>
              </p:nvSpPr>
              <p:spPr bwMode="auto">
                <a:xfrm>
                  <a:off x="785" y="2133"/>
                  <a:ext cx="4" cy="76"/>
                </a:xfrm>
                <a:prstGeom prst="rect">
                  <a:avLst/>
                </a:prstGeom>
                <a:solidFill>
                  <a:srgbClr val="00336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08" name="Rectangle 32"/>
                <p:cNvSpPr>
                  <a:spLocks noChangeArrowheads="1"/>
                </p:cNvSpPr>
                <p:nvPr/>
              </p:nvSpPr>
              <p:spPr bwMode="auto">
                <a:xfrm>
                  <a:off x="789" y="2133"/>
                  <a:ext cx="5" cy="76"/>
                </a:xfrm>
                <a:prstGeom prst="rect">
                  <a:avLst/>
                </a:prstGeom>
                <a:solidFill>
                  <a:srgbClr val="00326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09" name="Rectangle 33"/>
                <p:cNvSpPr>
                  <a:spLocks noChangeArrowheads="1"/>
                </p:cNvSpPr>
                <p:nvPr/>
              </p:nvSpPr>
              <p:spPr bwMode="auto">
                <a:xfrm>
                  <a:off x="794" y="2133"/>
                  <a:ext cx="4" cy="76"/>
                </a:xfrm>
                <a:prstGeom prst="rect">
                  <a:avLst/>
                </a:prstGeom>
                <a:solidFill>
                  <a:srgbClr val="0032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10" name="Rectangle 34"/>
                <p:cNvSpPr>
                  <a:spLocks noChangeArrowheads="1"/>
                </p:cNvSpPr>
                <p:nvPr/>
              </p:nvSpPr>
              <p:spPr bwMode="auto">
                <a:xfrm>
                  <a:off x="798" y="2133"/>
                  <a:ext cx="4" cy="76"/>
                </a:xfrm>
                <a:prstGeom prst="rect">
                  <a:avLst/>
                </a:prstGeom>
                <a:solidFill>
                  <a:srgbClr val="00316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11" name="Rectangle 35"/>
                <p:cNvSpPr>
                  <a:spLocks noChangeArrowheads="1"/>
                </p:cNvSpPr>
                <p:nvPr/>
              </p:nvSpPr>
              <p:spPr bwMode="auto">
                <a:xfrm>
                  <a:off x="802" y="2133"/>
                  <a:ext cx="4" cy="76"/>
                </a:xfrm>
                <a:prstGeom prst="rect">
                  <a:avLst/>
                </a:prstGeom>
                <a:solidFill>
                  <a:srgbClr val="00306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12" name="Rectangle 36"/>
                <p:cNvSpPr>
                  <a:spLocks noChangeArrowheads="1"/>
                </p:cNvSpPr>
                <p:nvPr/>
              </p:nvSpPr>
              <p:spPr bwMode="auto">
                <a:xfrm>
                  <a:off x="806" y="2133"/>
                  <a:ext cx="5" cy="76"/>
                </a:xfrm>
                <a:prstGeom prst="rect">
                  <a:avLst/>
                </a:prstGeom>
                <a:solidFill>
                  <a:srgbClr val="002F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13" name="Rectangle 37"/>
                <p:cNvSpPr>
                  <a:spLocks noChangeArrowheads="1"/>
                </p:cNvSpPr>
                <p:nvPr/>
              </p:nvSpPr>
              <p:spPr bwMode="auto">
                <a:xfrm>
                  <a:off x="811" y="2133"/>
                  <a:ext cx="4" cy="76"/>
                </a:xfrm>
                <a:prstGeom prst="rect">
                  <a:avLst/>
                </a:prstGeom>
                <a:solidFill>
                  <a:srgbClr val="002D5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14" name="Rectangle 38"/>
                <p:cNvSpPr>
                  <a:spLocks noChangeArrowheads="1"/>
                </p:cNvSpPr>
                <p:nvPr/>
              </p:nvSpPr>
              <p:spPr bwMode="auto">
                <a:xfrm>
                  <a:off x="815" y="2133"/>
                  <a:ext cx="4" cy="76"/>
                </a:xfrm>
                <a:prstGeom prst="rect">
                  <a:avLst/>
                </a:prstGeom>
                <a:solidFill>
                  <a:srgbClr val="002C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15" name="Rectangle 39"/>
                <p:cNvSpPr>
                  <a:spLocks noChangeArrowheads="1"/>
                </p:cNvSpPr>
                <p:nvPr/>
              </p:nvSpPr>
              <p:spPr bwMode="auto">
                <a:xfrm>
                  <a:off x="819" y="2133"/>
                  <a:ext cx="4" cy="76"/>
                </a:xfrm>
                <a:prstGeom prst="rect">
                  <a:avLst/>
                </a:prstGeom>
                <a:solidFill>
                  <a:srgbClr val="002A5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16" name="Rectangle 40"/>
                <p:cNvSpPr>
                  <a:spLocks noChangeArrowheads="1"/>
                </p:cNvSpPr>
                <p:nvPr/>
              </p:nvSpPr>
              <p:spPr bwMode="auto">
                <a:xfrm>
                  <a:off x="823" y="2133"/>
                  <a:ext cx="5" cy="76"/>
                </a:xfrm>
                <a:prstGeom prst="rect">
                  <a:avLst/>
                </a:prstGeom>
                <a:solidFill>
                  <a:srgbClr val="00275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17" name="Rectangle 41"/>
                <p:cNvSpPr>
                  <a:spLocks noChangeArrowheads="1"/>
                </p:cNvSpPr>
                <p:nvPr/>
              </p:nvSpPr>
              <p:spPr bwMode="auto">
                <a:xfrm>
                  <a:off x="828" y="2133"/>
                  <a:ext cx="4" cy="76"/>
                </a:xfrm>
                <a:prstGeom prst="rect">
                  <a:avLst/>
                </a:prstGeom>
                <a:solidFill>
                  <a:srgbClr val="0025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18" name="Rectangle 42"/>
                <p:cNvSpPr>
                  <a:spLocks noChangeArrowheads="1"/>
                </p:cNvSpPr>
                <p:nvPr/>
              </p:nvSpPr>
              <p:spPr bwMode="auto">
                <a:xfrm>
                  <a:off x="832" y="2133"/>
                  <a:ext cx="4" cy="76"/>
                </a:xfrm>
                <a:prstGeom prst="rect">
                  <a:avLst/>
                </a:prstGeom>
                <a:solidFill>
                  <a:srgbClr val="00224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19" name="Rectangle 43"/>
                <p:cNvSpPr>
                  <a:spLocks noChangeArrowheads="1"/>
                </p:cNvSpPr>
                <p:nvPr/>
              </p:nvSpPr>
              <p:spPr bwMode="auto">
                <a:xfrm>
                  <a:off x="836" y="2133"/>
                  <a:ext cx="4" cy="76"/>
                </a:xfrm>
                <a:prstGeom prst="rect">
                  <a:avLst/>
                </a:prstGeom>
                <a:solidFill>
                  <a:srgbClr val="00214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20" name="Rectangle 44"/>
                <p:cNvSpPr>
                  <a:spLocks noChangeArrowheads="1"/>
                </p:cNvSpPr>
                <p:nvPr/>
              </p:nvSpPr>
              <p:spPr bwMode="auto">
                <a:xfrm>
                  <a:off x="840" y="2133"/>
                  <a:ext cx="5" cy="76"/>
                </a:xfrm>
                <a:prstGeom prst="rect">
                  <a:avLst/>
                </a:prstGeom>
                <a:solidFill>
                  <a:srgbClr val="001F3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21" name="Rectangle 45"/>
                <p:cNvSpPr>
                  <a:spLocks noChangeArrowheads="1"/>
                </p:cNvSpPr>
                <p:nvPr/>
              </p:nvSpPr>
              <p:spPr bwMode="auto">
                <a:xfrm>
                  <a:off x="845" y="2133"/>
                  <a:ext cx="4" cy="76"/>
                </a:xfrm>
                <a:prstGeom prst="rect">
                  <a:avLst/>
                </a:prstGeom>
                <a:solidFill>
                  <a:srgbClr val="001D3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22" name="Rectangle 46"/>
                <p:cNvSpPr>
                  <a:spLocks noChangeArrowheads="1"/>
                </p:cNvSpPr>
                <p:nvPr/>
              </p:nvSpPr>
              <p:spPr bwMode="auto">
                <a:xfrm>
                  <a:off x="849" y="2133"/>
                  <a:ext cx="4" cy="76"/>
                </a:xfrm>
                <a:prstGeom prst="rect">
                  <a:avLst/>
                </a:prstGeom>
                <a:solidFill>
                  <a:srgbClr val="001B3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23" name="Rectangle 47"/>
                <p:cNvSpPr>
                  <a:spLocks noChangeArrowheads="1"/>
                </p:cNvSpPr>
                <p:nvPr/>
              </p:nvSpPr>
              <p:spPr bwMode="auto">
                <a:xfrm>
                  <a:off x="853" y="2133"/>
                  <a:ext cx="4" cy="76"/>
                </a:xfrm>
                <a:prstGeom prst="rect">
                  <a:avLst/>
                </a:prstGeom>
                <a:solidFill>
                  <a:srgbClr val="00193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24" name="Rectangle 48"/>
                <p:cNvSpPr>
                  <a:spLocks noChangeArrowheads="1"/>
                </p:cNvSpPr>
                <p:nvPr/>
              </p:nvSpPr>
              <p:spPr bwMode="auto">
                <a:xfrm>
                  <a:off x="857" y="2133"/>
                  <a:ext cx="4" cy="76"/>
                </a:xfrm>
                <a:prstGeom prst="rect">
                  <a:avLst/>
                </a:prstGeom>
                <a:solidFill>
                  <a:srgbClr val="00183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25" name="Rectangle 49"/>
                <p:cNvSpPr>
                  <a:spLocks noChangeArrowheads="1"/>
                </p:cNvSpPr>
                <p:nvPr/>
              </p:nvSpPr>
              <p:spPr bwMode="auto">
                <a:xfrm>
                  <a:off x="861" y="2133"/>
                  <a:ext cx="5" cy="76"/>
                </a:xfrm>
                <a:prstGeom prst="rect">
                  <a:avLst/>
                </a:prstGeom>
                <a:solidFill>
                  <a:srgbClr val="00173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26" name="Rectangle 50"/>
                <p:cNvSpPr>
                  <a:spLocks noChangeArrowheads="1"/>
                </p:cNvSpPr>
                <p:nvPr/>
              </p:nvSpPr>
              <p:spPr bwMode="auto">
                <a:xfrm>
                  <a:off x="700" y="2133"/>
                  <a:ext cx="166" cy="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27" name="Rectangle 51"/>
                <p:cNvSpPr>
                  <a:spLocks noChangeArrowheads="1"/>
                </p:cNvSpPr>
                <p:nvPr/>
              </p:nvSpPr>
              <p:spPr bwMode="auto">
                <a:xfrm>
                  <a:off x="1116" y="2133"/>
                  <a:ext cx="4" cy="76"/>
                </a:xfrm>
                <a:prstGeom prst="rect">
                  <a:avLst/>
                </a:prstGeom>
                <a:solidFill>
                  <a:srgbClr val="00173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28" name="Rectangle 52"/>
                <p:cNvSpPr>
                  <a:spLocks noChangeArrowheads="1"/>
                </p:cNvSpPr>
                <p:nvPr/>
              </p:nvSpPr>
              <p:spPr bwMode="auto">
                <a:xfrm>
                  <a:off x="1120" y="2133"/>
                  <a:ext cx="4" cy="76"/>
                </a:xfrm>
                <a:prstGeom prst="rect">
                  <a:avLst/>
                </a:prstGeom>
                <a:solidFill>
                  <a:srgbClr val="00183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29" name="Rectangle 53"/>
                <p:cNvSpPr>
                  <a:spLocks noChangeArrowheads="1"/>
                </p:cNvSpPr>
                <p:nvPr/>
              </p:nvSpPr>
              <p:spPr bwMode="auto">
                <a:xfrm>
                  <a:off x="1124" y="2133"/>
                  <a:ext cx="4" cy="76"/>
                </a:xfrm>
                <a:prstGeom prst="rect">
                  <a:avLst/>
                </a:prstGeom>
                <a:solidFill>
                  <a:srgbClr val="00193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30" name="Rectangle 54"/>
                <p:cNvSpPr>
                  <a:spLocks noChangeArrowheads="1"/>
                </p:cNvSpPr>
                <p:nvPr/>
              </p:nvSpPr>
              <p:spPr bwMode="auto">
                <a:xfrm>
                  <a:off x="1128" y="2133"/>
                  <a:ext cx="5" cy="76"/>
                </a:xfrm>
                <a:prstGeom prst="rect">
                  <a:avLst/>
                </a:prstGeom>
                <a:solidFill>
                  <a:srgbClr val="001B3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31" name="Rectangle 55"/>
                <p:cNvSpPr>
                  <a:spLocks noChangeArrowheads="1"/>
                </p:cNvSpPr>
                <p:nvPr/>
              </p:nvSpPr>
              <p:spPr bwMode="auto">
                <a:xfrm>
                  <a:off x="1133" y="2133"/>
                  <a:ext cx="4" cy="76"/>
                </a:xfrm>
                <a:prstGeom prst="rect">
                  <a:avLst/>
                </a:prstGeom>
                <a:solidFill>
                  <a:srgbClr val="001D3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32" name="Rectangle 56"/>
                <p:cNvSpPr>
                  <a:spLocks noChangeArrowheads="1"/>
                </p:cNvSpPr>
                <p:nvPr/>
              </p:nvSpPr>
              <p:spPr bwMode="auto">
                <a:xfrm>
                  <a:off x="1137" y="2133"/>
                  <a:ext cx="4" cy="76"/>
                </a:xfrm>
                <a:prstGeom prst="rect">
                  <a:avLst/>
                </a:prstGeom>
                <a:solidFill>
                  <a:srgbClr val="001F3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33" name="Rectangle 57"/>
                <p:cNvSpPr>
                  <a:spLocks noChangeArrowheads="1"/>
                </p:cNvSpPr>
                <p:nvPr/>
              </p:nvSpPr>
              <p:spPr bwMode="auto">
                <a:xfrm>
                  <a:off x="1141" y="2133"/>
                  <a:ext cx="4" cy="76"/>
                </a:xfrm>
                <a:prstGeom prst="rect">
                  <a:avLst/>
                </a:prstGeom>
                <a:solidFill>
                  <a:srgbClr val="00204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34" name="Rectangle 58"/>
                <p:cNvSpPr>
                  <a:spLocks noChangeArrowheads="1"/>
                </p:cNvSpPr>
                <p:nvPr/>
              </p:nvSpPr>
              <p:spPr bwMode="auto">
                <a:xfrm>
                  <a:off x="1145" y="2133"/>
                  <a:ext cx="5" cy="76"/>
                </a:xfrm>
                <a:prstGeom prst="rect">
                  <a:avLst/>
                </a:prstGeom>
                <a:solidFill>
                  <a:srgbClr val="00224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35" name="Rectangle 59"/>
                <p:cNvSpPr>
                  <a:spLocks noChangeArrowheads="1"/>
                </p:cNvSpPr>
                <p:nvPr/>
              </p:nvSpPr>
              <p:spPr bwMode="auto">
                <a:xfrm>
                  <a:off x="1150" y="2133"/>
                  <a:ext cx="4" cy="76"/>
                </a:xfrm>
                <a:prstGeom prst="rect">
                  <a:avLst/>
                </a:prstGeom>
                <a:solidFill>
                  <a:srgbClr val="00244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36" name="Rectangle 60"/>
                <p:cNvSpPr>
                  <a:spLocks noChangeArrowheads="1"/>
                </p:cNvSpPr>
                <p:nvPr/>
              </p:nvSpPr>
              <p:spPr bwMode="auto">
                <a:xfrm>
                  <a:off x="1154" y="2133"/>
                  <a:ext cx="4" cy="76"/>
                </a:xfrm>
                <a:prstGeom prst="rect">
                  <a:avLst/>
                </a:prstGeom>
                <a:solidFill>
                  <a:srgbClr val="00274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37" name="Rectangle 61"/>
                <p:cNvSpPr>
                  <a:spLocks noChangeArrowheads="1"/>
                </p:cNvSpPr>
                <p:nvPr/>
              </p:nvSpPr>
              <p:spPr bwMode="auto">
                <a:xfrm>
                  <a:off x="1158" y="2133"/>
                  <a:ext cx="4" cy="76"/>
                </a:xfrm>
                <a:prstGeom prst="rect">
                  <a:avLst/>
                </a:prstGeom>
                <a:solidFill>
                  <a:srgbClr val="00295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38" name="Rectangle 62"/>
                <p:cNvSpPr>
                  <a:spLocks noChangeArrowheads="1"/>
                </p:cNvSpPr>
                <p:nvPr/>
              </p:nvSpPr>
              <p:spPr bwMode="auto">
                <a:xfrm>
                  <a:off x="1162" y="2133"/>
                  <a:ext cx="5" cy="76"/>
                </a:xfrm>
                <a:prstGeom prst="rect">
                  <a:avLst/>
                </a:prstGeom>
                <a:solidFill>
                  <a:srgbClr val="002B5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39" name="Rectangle 63"/>
                <p:cNvSpPr>
                  <a:spLocks noChangeArrowheads="1"/>
                </p:cNvSpPr>
                <p:nvPr/>
              </p:nvSpPr>
              <p:spPr bwMode="auto">
                <a:xfrm>
                  <a:off x="1167" y="2133"/>
                  <a:ext cx="4" cy="76"/>
                </a:xfrm>
                <a:prstGeom prst="rect">
                  <a:avLst/>
                </a:prstGeom>
                <a:solidFill>
                  <a:srgbClr val="002D5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40" name="Rectangle 64"/>
                <p:cNvSpPr>
                  <a:spLocks noChangeArrowheads="1"/>
                </p:cNvSpPr>
                <p:nvPr/>
              </p:nvSpPr>
              <p:spPr bwMode="auto">
                <a:xfrm>
                  <a:off x="1171" y="2133"/>
                  <a:ext cx="4" cy="76"/>
                </a:xfrm>
                <a:prstGeom prst="rect">
                  <a:avLst/>
                </a:prstGeom>
                <a:solidFill>
                  <a:srgbClr val="002E5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41" name="Rectangle 65"/>
                <p:cNvSpPr>
                  <a:spLocks noChangeArrowheads="1"/>
                </p:cNvSpPr>
                <p:nvPr/>
              </p:nvSpPr>
              <p:spPr bwMode="auto">
                <a:xfrm>
                  <a:off x="1175" y="2133"/>
                  <a:ext cx="4" cy="76"/>
                </a:xfrm>
                <a:prstGeom prst="rect">
                  <a:avLst/>
                </a:prstGeom>
                <a:solidFill>
                  <a:srgbClr val="002F5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42" name="Rectangle 66"/>
                <p:cNvSpPr>
                  <a:spLocks noChangeArrowheads="1"/>
                </p:cNvSpPr>
                <p:nvPr/>
              </p:nvSpPr>
              <p:spPr bwMode="auto">
                <a:xfrm>
                  <a:off x="1179" y="2133"/>
                  <a:ext cx="5" cy="76"/>
                </a:xfrm>
                <a:prstGeom prst="rect">
                  <a:avLst/>
                </a:prstGeom>
                <a:solidFill>
                  <a:srgbClr val="00306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43" name="Rectangle 67"/>
                <p:cNvSpPr>
                  <a:spLocks noChangeArrowheads="1"/>
                </p:cNvSpPr>
                <p:nvPr/>
              </p:nvSpPr>
              <p:spPr bwMode="auto">
                <a:xfrm>
                  <a:off x="1184" y="2133"/>
                  <a:ext cx="4" cy="76"/>
                </a:xfrm>
                <a:prstGeom prst="rect">
                  <a:avLst/>
                </a:prstGeom>
                <a:solidFill>
                  <a:srgbClr val="00316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44" name="Rectangle 68"/>
                <p:cNvSpPr>
                  <a:spLocks noChangeArrowheads="1"/>
                </p:cNvSpPr>
                <p:nvPr/>
              </p:nvSpPr>
              <p:spPr bwMode="auto">
                <a:xfrm>
                  <a:off x="1188" y="2133"/>
                  <a:ext cx="4" cy="76"/>
                </a:xfrm>
                <a:prstGeom prst="rect">
                  <a:avLst/>
                </a:prstGeom>
                <a:solidFill>
                  <a:srgbClr val="00326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45" name="Rectangle 69"/>
                <p:cNvSpPr>
                  <a:spLocks noChangeArrowheads="1"/>
                </p:cNvSpPr>
                <p:nvPr/>
              </p:nvSpPr>
              <p:spPr bwMode="auto">
                <a:xfrm>
                  <a:off x="1192" y="2133"/>
                  <a:ext cx="4" cy="76"/>
                </a:xfrm>
                <a:prstGeom prst="rect">
                  <a:avLst/>
                </a:prstGeom>
                <a:solidFill>
                  <a:srgbClr val="00326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46" name="Rectangle 70"/>
                <p:cNvSpPr>
                  <a:spLocks noChangeArrowheads="1"/>
                </p:cNvSpPr>
                <p:nvPr/>
              </p:nvSpPr>
              <p:spPr bwMode="auto">
                <a:xfrm>
                  <a:off x="1196" y="2133"/>
                  <a:ext cx="9" cy="76"/>
                </a:xfrm>
                <a:prstGeom prst="rect">
                  <a:avLst/>
                </a:prstGeom>
                <a:solidFill>
                  <a:srgbClr val="00336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47" name="Rectangle 71"/>
                <p:cNvSpPr>
                  <a:spLocks noChangeArrowheads="1"/>
                </p:cNvSpPr>
                <p:nvPr/>
              </p:nvSpPr>
              <p:spPr bwMode="auto">
                <a:xfrm>
                  <a:off x="1205" y="2133"/>
                  <a:ext cx="4" cy="76"/>
                </a:xfrm>
                <a:prstGeom prst="rect">
                  <a:avLst/>
                </a:prstGeom>
                <a:solidFill>
                  <a:srgbClr val="00326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48" name="Rectangle 72"/>
                <p:cNvSpPr>
                  <a:spLocks noChangeArrowheads="1"/>
                </p:cNvSpPr>
                <p:nvPr/>
              </p:nvSpPr>
              <p:spPr bwMode="auto">
                <a:xfrm>
                  <a:off x="1209" y="2133"/>
                  <a:ext cx="4" cy="76"/>
                </a:xfrm>
                <a:prstGeom prst="rect">
                  <a:avLst/>
                </a:prstGeom>
                <a:solidFill>
                  <a:srgbClr val="00326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49" name="Rectangle 73"/>
                <p:cNvSpPr>
                  <a:spLocks noChangeArrowheads="1"/>
                </p:cNvSpPr>
                <p:nvPr/>
              </p:nvSpPr>
              <p:spPr bwMode="auto">
                <a:xfrm>
                  <a:off x="1213" y="2133"/>
                  <a:ext cx="4" cy="76"/>
                </a:xfrm>
                <a:prstGeom prst="rect">
                  <a:avLst/>
                </a:prstGeom>
                <a:solidFill>
                  <a:srgbClr val="00316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50" name="Rectangle 74"/>
                <p:cNvSpPr>
                  <a:spLocks noChangeArrowheads="1"/>
                </p:cNvSpPr>
                <p:nvPr/>
              </p:nvSpPr>
              <p:spPr bwMode="auto">
                <a:xfrm>
                  <a:off x="1217" y="2133"/>
                  <a:ext cx="5" cy="76"/>
                </a:xfrm>
                <a:prstGeom prst="rect">
                  <a:avLst/>
                </a:prstGeom>
                <a:solidFill>
                  <a:srgbClr val="00306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51" name="Rectangle 75"/>
                <p:cNvSpPr>
                  <a:spLocks noChangeArrowheads="1"/>
                </p:cNvSpPr>
                <p:nvPr/>
              </p:nvSpPr>
              <p:spPr bwMode="auto">
                <a:xfrm>
                  <a:off x="1222" y="2133"/>
                  <a:ext cx="4" cy="76"/>
                </a:xfrm>
                <a:prstGeom prst="rect">
                  <a:avLst/>
                </a:prstGeom>
                <a:solidFill>
                  <a:srgbClr val="002F5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52" name="Rectangle 76"/>
                <p:cNvSpPr>
                  <a:spLocks noChangeArrowheads="1"/>
                </p:cNvSpPr>
                <p:nvPr/>
              </p:nvSpPr>
              <p:spPr bwMode="auto">
                <a:xfrm>
                  <a:off x="1226" y="2133"/>
                  <a:ext cx="4" cy="76"/>
                </a:xfrm>
                <a:prstGeom prst="rect">
                  <a:avLst/>
                </a:prstGeom>
                <a:solidFill>
                  <a:srgbClr val="002E5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53" name="Rectangle 77"/>
                <p:cNvSpPr>
                  <a:spLocks noChangeArrowheads="1"/>
                </p:cNvSpPr>
                <p:nvPr/>
              </p:nvSpPr>
              <p:spPr bwMode="auto">
                <a:xfrm>
                  <a:off x="1230" y="2133"/>
                  <a:ext cx="4" cy="76"/>
                </a:xfrm>
                <a:prstGeom prst="rect">
                  <a:avLst/>
                </a:prstGeom>
                <a:solidFill>
                  <a:srgbClr val="002D5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54" name="Rectangle 78"/>
                <p:cNvSpPr>
                  <a:spLocks noChangeArrowheads="1"/>
                </p:cNvSpPr>
                <p:nvPr/>
              </p:nvSpPr>
              <p:spPr bwMode="auto">
                <a:xfrm>
                  <a:off x="1234" y="2133"/>
                  <a:ext cx="5" cy="76"/>
                </a:xfrm>
                <a:prstGeom prst="rect">
                  <a:avLst/>
                </a:prstGeom>
                <a:solidFill>
                  <a:srgbClr val="002B5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55" name="Rectangle 79"/>
                <p:cNvSpPr>
                  <a:spLocks noChangeArrowheads="1"/>
                </p:cNvSpPr>
                <p:nvPr/>
              </p:nvSpPr>
              <p:spPr bwMode="auto">
                <a:xfrm>
                  <a:off x="1239" y="2133"/>
                  <a:ext cx="4" cy="76"/>
                </a:xfrm>
                <a:prstGeom prst="rect">
                  <a:avLst/>
                </a:prstGeom>
                <a:solidFill>
                  <a:srgbClr val="00295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56" name="Rectangle 80"/>
                <p:cNvSpPr>
                  <a:spLocks noChangeArrowheads="1"/>
                </p:cNvSpPr>
                <p:nvPr/>
              </p:nvSpPr>
              <p:spPr bwMode="auto">
                <a:xfrm>
                  <a:off x="1243" y="2133"/>
                  <a:ext cx="4" cy="76"/>
                </a:xfrm>
                <a:prstGeom prst="rect">
                  <a:avLst/>
                </a:prstGeom>
                <a:solidFill>
                  <a:srgbClr val="00274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57" name="Rectangle 81"/>
                <p:cNvSpPr>
                  <a:spLocks noChangeArrowheads="1"/>
                </p:cNvSpPr>
                <p:nvPr/>
              </p:nvSpPr>
              <p:spPr bwMode="auto">
                <a:xfrm>
                  <a:off x="1247" y="2133"/>
                  <a:ext cx="4" cy="76"/>
                </a:xfrm>
                <a:prstGeom prst="rect">
                  <a:avLst/>
                </a:prstGeom>
                <a:solidFill>
                  <a:srgbClr val="00244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58" name="Rectangle 82"/>
                <p:cNvSpPr>
                  <a:spLocks noChangeArrowheads="1"/>
                </p:cNvSpPr>
                <p:nvPr/>
              </p:nvSpPr>
              <p:spPr bwMode="auto">
                <a:xfrm>
                  <a:off x="1251" y="2133"/>
                  <a:ext cx="5" cy="76"/>
                </a:xfrm>
                <a:prstGeom prst="rect">
                  <a:avLst/>
                </a:prstGeom>
                <a:solidFill>
                  <a:srgbClr val="00224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59" name="Rectangle 83"/>
                <p:cNvSpPr>
                  <a:spLocks noChangeArrowheads="1"/>
                </p:cNvSpPr>
                <p:nvPr/>
              </p:nvSpPr>
              <p:spPr bwMode="auto">
                <a:xfrm>
                  <a:off x="1256" y="2133"/>
                  <a:ext cx="4" cy="76"/>
                </a:xfrm>
                <a:prstGeom prst="rect">
                  <a:avLst/>
                </a:prstGeom>
                <a:solidFill>
                  <a:srgbClr val="00204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60" name="Rectangle 84"/>
                <p:cNvSpPr>
                  <a:spLocks noChangeArrowheads="1"/>
                </p:cNvSpPr>
                <p:nvPr/>
              </p:nvSpPr>
              <p:spPr bwMode="auto">
                <a:xfrm>
                  <a:off x="1260" y="2133"/>
                  <a:ext cx="4" cy="76"/>
                </a:xfrm>
                <a:prstGeom prst="rect">
                  <a:avLst/>
                </a:prstGeom>
                <a:solidFill>
                  <a:srgbClr val="001F3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61" name="Rectangle 85"/>
                <p:cNvSpPr>
                  <a:spLocks noChangeArrowheads="1"/>
                </p:cNvSpPr>
                <p:nvPr/>
              </p:nvSpPr>
              <p:spPr bwMode="auto">
                <a:xfrm>
                  <a:off x="1264" y="2133"/>
                  <a:ext cx="4" cy="76"/>
                </a:xfrm>
                <a:prstGeom prst="rect">
                  <a:avLst/>
                </a:prstGeom>
                <a:solidFill>
                  <a:srgbClr val="001D3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62" name="Rectangle 86"/>
                <p:cNvSpPr>
                  <a:spLocks noChangeArrowheads="1"/>
                </p:cNvSpPr>
                <p:nvPr/>
              </p:nvSpPr>
              <p:spPr bwMode="auto">
                <a:xfrm>
                  <a:off x="1268" y="2133"/>
                  <a:ext cx="5" cy="76"/>
                </a:xfrm>
                <a:prstGeom prst="rect">
                  <a:avLst/>
                </a:prstGeom>
                <a:solidFill>
                  <a:srgbClr val="001B3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63" name="Rectangle 87"/>
                <p:cNvSpPr>
                  <a:spLocks noChangeArrowheads="1"/>
                </p:cNvSpPr>
                <p:nvPr/>
              </p:nvSpPr>
              <p:spPr bwMode="auto">
                <a:xfrm>
                  <a:off x="1273" y="2133"/>
                  <a:ext cx="4" cy="76"/>
                </a:xfrm>
                <a:prstGeom prst="rect">
                  <a:avLst/>
                </a:prstGeom>
                <a:solidFill>
                  <a:srgbClr val="00193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64" name="Rectangle 88"/>
                <p:cNvSpPr>
                  <a:spLocks noChangeArrowheads="1"/>
                </p:cNvSpPr>
                <p:nvPr/>
              </p:nvSpPr>
              <p:spPr bwMode="auto">
                <a:xfrm>
                  <a:off x="1277" y="2133"/>
                  <a:ext cx="4" cy="76"/>
                </a:xfrm>
                <a:prstGeom prst="rect">
                  <a:avLst/>
                </a:prstGeom>
                <a:solidFill>
                  <a:srgbClr val="00183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65" name="Rectangle 89"/>
                <p:cNvSpPr>
                  <a:spLocks noChangeArrowheads="1"/>
                </p:cNvSpPr>
                <p:nvPr/>
              </p:nvSpPr>
              <p:spPr bwMode="auto">
                <a:xfrm>
                  <a:off x="1281" y="2133"/>
                  <a:ext cx="4" cy="76"/>
                </a:xfrm>
                <a:prstGeom prst="rect">
                  <a:avLst/>
                </a:prstGeom>
                <a:solidFill>
                  <a:srgbClr val="00173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66" name="Rectangle 90"/>
                <p:cNvSpPr>
                  <a:spLocks noChangeArrowheads="1"/>
                </p:cNvSpPr>
                <p:nvPr/>
              </p:nvSpPr>
              <p:spPr bwMode="auto">
                <a:xfrm>
                  <a:off x="1116" y="2133"/>
                  <a:ext cx="169" cy="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67" name="Rectangle 91"/>
                <p:cNvSpPr>
                  <a:spLocks noChangeArrowheads="1"/>
                </p:cNvSpPr>
                <p:nvPr/>
              </p:nvSpPr>
              <p:spPr bwMode="auto">
                <a:xfrm>
                  <a:off x="1535" y="2129"/>
                  <a:ext cx="5" cy="80"/>
                </a:xfrm>
                <a:prstGeom prst="rect">
                  <a:avLst/>
                </a:prstGeom>
                <a:solidFill>
                  <a:srgbClr val="00173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68" name="Rectangle 92"/>
                <p:cNvSpPr>
                  <a:spLocks noChangeArrowheads="1"/>
                </p:cNvSpPr>
                <p:nvPr/>
              </p:nvSpPr>
              <p:spPr bwMode="auto">
                <a:xfrm>
                  <a:off x="1540" y="2129"/>
                  <a:ext cx="4" cy="80"/>
                </a:xfrm>
                <a:prstGeom prst="rect">
                  <a:avLst/>
                </a:prstGeom>
                <a:solidFill>
                  <a:srgbClr val="00183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69" name="Rectangle 93"/>
                <p:cNvSpPr>
                  <a:spLocks noChangeArrowheads="1"/>
                </p:cNvSpPr>
                <p:nvPr/>
              </p:nvSpPr>
              <p:spPr bwMode="auto">
                <a:xfrm>
                  <a:off x="1544" y="2129"/>
                  <a:ext cx="4" cy="80"/>
                </a:xfrm>
                <a:prstGeom prst="rect">
                  <a:avLst/>
                </a:prstGeom>
                <a:solidFill>
                  <a:srgbClr val="00193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70" name="Rectangle 94"/>
                <p:cNvSpPr>
                  <a:spLocks noChangeArrowheads="1"/>
                </p:cNvSpPr>
                <p:nvPr/>
              </p:nvSpPr>
              <p:spPr bwMode="auto">
                <a:xfrm>
                  <a:off x="1548" y="2129"/>
                  <a:ext cx="4" cy="80"/>
                </a:xfrm>
                <a:prstGeom prst="rect">
                  <a:avLst/>
                </a:prstGeom>
                <a:solidFill>
                  <a:srgbClr val="001B3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71" name="Rectangle 95"/>
                <p:cNvSpPr>
                  <a:spLocks noChangeArrowheads="1"/>
                </p:cNvSpPr>
                <p:nvPr/>
              </p:nvSpPr>
              <p:spPr bwMode="auto">
                <a:xfrm>
                  <a:off x="1552" y="2129"/>
                  <a:ext cx="5" cy="80"/>
                </a:xfrm>
                <a:prstGeom prst="rect">
                  <a:avLst/>
                </a:prstGeom>
                <a:solidFill>
                  <a:srgbClr val="001D3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72" name="Rectangle 96"/>
                <p:cNvSpPr>
                  <a:spLocks noChangeArrowheads="1"/>
                </p:cNvSpPr>
                <p:nvPr/>
              </p:nvSpPr>
              <p:spPr bwMode="auto">
                <a:xfrm>
                  <a:off x="1557" y="2129"/>
                  <a:ext cx="4" cy="80"/>
                </a:xfrm>
                <a:prstGeom prst="rect">
                  <a:avLst/>
                </a:prstGeom>
                <a:solidFill>
                  <a:srgbClr val="001F3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73" name="Rectangle 97"/>
                <p:cNvSpPr>
                  <a:spLocks noChangeArrowheads="1"/>
                </p:cNvSpPr>
                <p:nvPr/>
              </p:nvSpPr>
              <p:spPr bwMode="auto">
                <a:xfrm>
                  <a:off x="1561" y="2129"/>
                  <a:ext cx="4" cy="80"/>
                </a:xfrm>
                <a:prstGeom prst="rect">
                  <a:avLst/>
                </a:prstGeom>
                <a:solidFill>
                  <a:srgbClr val="00214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74" name="Rectangle 98"/>
                <p:cNvSpPr>
                  <a:spLocks noChangeArrowheads="1"/>
                </p:cNvSpPr>
                <p:nvPr/>
              </p:nvSpPr>
              <p:spPr bwMode="auto">
                <a:xfrm>
                  <a:off x="1565" y="2129"/>
                  <a:ext cx="4" cy="80"/>
                </a:xfrm>
                <a:prstGeom prst="rect">
                  <a:avLst/>
                </a:prstGeom>
                <a:solidFill>
                  <a:srgbClr val="00224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75" name="Rectangle 99"/>
                <p:cNvSpPr>
                  <a:spLocks noChangeArrowheads="1"/>
                </p:cNvSpPr>
                <p:nvPr/>
              </p:nvSpPr>
              <p:spPr bwMode="auto">
                <a:xfrm>
                  <a:off x="1569" y="2129"/>
                  <a:ext cx="4" cy="80"/>
                </a:xfrm>
                <a:prstGeom prst="rect">
                  <a:avLst/>
                </a:prstGeom>
                <a:solidFill>
                  <a:srgbClr val="0025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76" name="Rectangle 100"/>
                <p:cNvSpPr>
                  <a:spLocks noChangeArrowheads="1"/>
                </p:cNvSpPr>
                <p:nvPr/>
              </p:nvSpPr>
              <p:spPr bwMode="auto">
                <a:xfrm>
                  <a:off x="1573" y="2129"/>
                  <a:ext cx="5" cy="80"/>
                </a:xfrm>
                <a:prstGeom prst="rect">
                  <a:avLst/>
                </a:prstGeom>
                <a:solidFill>
                  <a:srgbClr val="00275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77" name="Rectangle 101"/>
                <p:cNvSpPr>
                  <a:spLocks noChangeArrowheads="1"/>
                </p:cNvSpPr>
                <p:nvPr/>
              </p:nvSpPr>
              <p:spPr bwMode="auto">
                <a:xfrm>
                  <a:off x="1578" y="2129"/>
                  <a:ext cx="4" cy="80"/>
                </a:xfrm>
                <a:prstGeom prst="rect">
                  <a:avLst/>
                </a:prstGeom>
                <a:solidFill>
                  <a:srgbClr val="002A5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78" name="Rectangle 102"/>
                <p:cNvSpPr>
                  <a:spLocks noChangeArrowheads="1"/>
                </p:cNvSpPr>
                <p:nvPr/>
              </p:nvSpPr>
              <p:spPr bwMode="auto">
                <a:xfrm>
                  <a:off x="1582" y="2129"/>
                  <a:ext cx="4" cy="80"/>
                </a:xfrm>
                <a:prstGeom prst="rect">
                  <a:avLst/>
                </a:prstGeom>
                <a:solidFill>
                  <a:srgbClr val="002C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79" name="Rectangle 103"/>
                <p:cNvSpPr>
                  <a:spLocks noChangeArrowheads="1"/>
                </p:cNvSpPr>
                <p:nvPr/>
              </p:nvSpPr>
              <p:spPr bwMode="auto">
                <a:xfrm>
                  <a:off x="1586" y="2129"/>
                  <a:ext cx="4" cy="80"/>
                </a:xfrm>
                <a:prstGeom prst="rect">
                  <a:avLst/>
                </a:prstGeom>
                <a:solidFill>
                  <a:srgbClr val="002D5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80" name="Rectangle 104"/>
                <p:cNvSpPr>
                  <a:spLocks noChangeArrowheads="1"/>
                </p:cNvSpPr>
                <p:nvPr/>
              </p:nvSpPr>
              <p:spPr bwMode="auto">
                <a:xfrm>
                  <a:off x="1590" y="2129"/>
                  <a:ext cx="5" cy="80"/>
                </a:xfrm>
                <a:prstGeom prst="rect">
                  <a:avLst/>
                </a:prstGeom>
                <a:solidFill>
                  <a:srgbClr val="002F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81" name="Rectangle 105"/>
                <p:cNvSpPr>
                  <a:spLocks noChangeArrowheads="1"/>
                </p:cNvSpPr>
                <p:nvPr/>
              </p:nvSpPr>
              <p:spPr bwMode="auto">
                <a:xfrm>
                  <a:off x="1595" y="2129"/>
                  <a:ext cx="4" cy="80"/>
                </a:xfrm>
                <a:prstGeom prst="rect">
                  <a:avLst/>
                </a:prstGeom>
                <a:solidFill>
                  <a:srgbClr val="00306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82" name="Rectangle 106"/>
                <p:cNvSpPr>
                  <a:spLocks noChangeArrowheads="1"/>
                </p:cNvSpPr>
                <p:nvPr/>
              </p:nvSpPr>
              <p:spPr bwMode="auto">
                <a:xfrm>
                  <a:off x="1599" y="2129"/>
                  <a:ext cx="4" cy="80"/>
                </a:xfrm>
                <a:prstGeom prst="rect">
                  <a:avLst/>
                </a:prstGeom>
                <a:solidFill>
                  <a:srgbClr val="00316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83" name="Rectangle 107"/>
                <p:cNvSpPr>
                  <a:spLocks noChangeArrowheads="1"/>
                </p:cNvSpPr>
                <p:nvPr/>
              </p:nvSpPr>
              <p:spPr bwMode="auto">
                <a:xfrm>
                  <a:off x="1603" y="2129"/>
                  <a:ext cx="4" cy="80"/>
                </a:xfrm>
                <a:prstGeom prst="rect">
                  <a:avLst/>
                </a:prstGeom>
                <a:solidFill>
                  <a:srgbClr val="0032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84" name="Rectangle 108"/>
                <p:cNvSpPr>
                  <a:spLocks noChangeArrowheads="1"/>
                </p:cNvSpPr>
                <p:nvPr/>
              </p:nvSpPr>
              <p:spPr bwMode="auto">
                <a:xfrm>
                  <a:off x="1607" y="2129"/>
                  <a:ext cx="5" cy="80"/>
                </a:xfrm>
                <a:prstGeom prst="rect">
                  <a:avLst/>
                </a:prstGeom>
                <a:solidFill>
                  <a:srgbClr val="00326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85" name="Rectangle 109"/>
                <p:cNvSpPr>
                  <a:spLocks noChangeArrowheads="1"/>
                </p:cNvSpPr>
                <p:nvPr/>
              </p:nvSpPr>
              <p:spPr bwMode="auto">
                <a:xfrm>
                  <a:off x="1612" y="2129"/>
                  <a:ext cx="4" cy="80"/>
                </a:xfrm>
                <a:prstGeom prst="rect">
                  <a:avLst/>
                </a:prstGeom>
                <a:solidFill>
                  <a:srgbClr val="00336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86" name="Rectangle 110"/>
                <p:cNvSpPr>
                  <a:spLocks noChangeArrowheads="1"/>
                </p:cNvSpPr>
                <p:nvPr/>
              </p:nvSpPr>
              <p:spPr bwMode="auto">
                <a:xfrm>
                  <a:off x="1616" y="2129"/>
                  <a:ext cx="4" cy="80"/>
                </a:xfrm>
                <a:prstGeom prst="rect">
                  <a:avLst/>
                </a:prstGeom>
                <a:solidFill>
                  <a:srgbClr val="00336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87" name="Rectangle 111"/>
                <p:cNvSpPr>
                  <a:spLocks noChangeArrowheads="1"/>
                </p:cNvSpPr>
                <p:nvPr/>
              </p:nvSpPr>
              <p:spPr bwMode="auto">
                <a:xfrm>
                  <a:off x="1620" y="2129"/>
                  <a:ext cx="4" cy="80"/>
                </a:xfrm>
                <a:prstGeom prst="rect">
                  <a:avLst/>
                </a:prstGeom>
                <a:solidFill>
                  <a:srgbClr val="00336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88" name="Rectangle 112"/>
                <p:cNvSpPr>
                  <a:spLocks noChangeArrowheads="1"/>
                </p:cNvSpPr>
                <p:nvPr/>
              </p:nvSpPr>
              <p:spPr bwMode="auto">
                <a:xfrm>
                  <a:off x="1624" y="2129"/>
                  <a:ext cx="5" cy="80"/>
                </a:xfrm>
                <a:prstGeom prst="rect">
                  <a:avLst/>
                </a:prstGeom>
                <a:solidFill>
                  <a:srgbClr val="00326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89" name="Rectangle 113"/>
                <p:cNvSpPr>
                  <a:spLocks noChangeArrowheads="1"/>
                </p:cNvSpPr>
                <p:nvPr/>
              </p:nvSpPr>
              <p:spPr bwMode="auto">
                <a:xfrm>
                  <a:off x="1629" y="2129"/>
                  <a:ext cx="4" cy="80"/>
                </a:xfrm>
                <a:prstGeom prst="rect">
                  <a:avLst/>
                </a:prstGeom>
                <a:solidFill>
                  <a:srgbClr val="0032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90" name="Rectangle 114"/>
                <p:cNvSpPr>
                  <a:spLocks noChangeArrowheads="1"/>
                </p:cNvSpPr>
                <p:nvPr/>
              </p:nvSpPr>
              <p:spPr bwMode="auto">
                <a:xfrm>
                  <a:off x="1633" y="2129"/>
                  <a:ext cx="4" cy="80"/>
                </a:xfrm>
                <a:prstGeom prst="rect">
                  <a:avLst/>
                </a:prstGeom>
                <a:solidFill>
                  <a:srgbClr val="00316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91" name="Rectangle 115"/>
                <p:cNvSpPr>
                  <a:spLocks noChangeArrowheads="1"/>
                </p:cNvSpPr>
                <p:nvPr/>
              </p:nvSpPr>
              <p:spPr bwMode="auto">
                <a:xfrm>
                  <a:off x="1637" y="2129"/>
                  <a:ext cx="4" cy="80"/>
                </a:xfrm>
                <a:prstGeom prst="rect">
                  <a:avLst/>
                </a:prstGeom>
                <a:solidFill>
                  <a:srgbClr val="00306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92" name="Rectangle 116"/>
                <p:cNvSpPr>
                  <a:spLocks noChangeArrowheads="1"/>
                </p:cNvSpPr>
                <p:nvPr/>
              </p:nvSpPr>
              <p:spPr bwMode="auto">
                <a:xfrm>
                  <a:off x="1641" y="2129"/>
                  <a:ext cx="5" cy="80"/>
                </a:xfrm>
                <a:prstGeom prst="rect">
                  <a:avLst/>
                </a:prstGeom>
                <a:solidFill>
                  <a:srgbClr val="002F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93" name="Rectangle 117"/>
                <p:cNvSpPr>
                  <a:spLocks noChangeArrowheads="1"/>
                </p:cNvSpPr>
                <p:nvPr/>
              </p:nvSpPr>
              <p:spPr bwMode="auto">
                <a:xfrm>
                  <a:off x="1646" y="2129"/>
                  <a:ext cx="4" cy="80"/>
                </a:xfrm>
                <a:prstGeom prst="rect">
                  <a:avLst/>
                </a:prstGeom>
                <a:solidFill>
                  <a:srgbClr val="002D5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94" name="Rectangle 118"/>
                <p:cNvSpPr>
                  <a:spLocks noChangeArrowheads="1"/>
                </p:cNvSpPr>
                <p:nvPr/>
              </p:nvSpPr>
              <p:spPr bwMode="auto">
                <a:xfrm>
                  <a:off x="1650" y="2129"/>
                  <a:ext cx="4" cy="80"/>
                </a:xfrm>
                <a:prstGeom prst="rect">
                  <a:avLst/>
                </a:prstGeom>
                <a:solidFill>
                  <a:srgbClr val="002C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95" name="Rectangle 119"/>
                <p:cNvSpPr>
                  <a:spLocks noChangeArrowheads="1"/>
                </p:cNvSpPr>
                <p:nvPr/>
              </p:nvSpPr>
              <p:spPr bwMode="auto">
                <a:xfrm>
                  <a:off x="1654" y="2129"/>
                  <a:ext cx="4" cy="80"/>
                </a:xfrm>
                <a:prstGeom prst="rect">
                  <a:avLst/>
                </a:prstGeom>
                <a:solidFill>
                  <a:srgbClr val="002A5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96" name="Rectangle 120"/>
                <p:cNvSpPr>
                  <a:spLocks noChangeArrowheads="1"/>
                </p:cNvSpPr>
                <p:nvPr/>
              </p:nvSpPr>
              <p:spPr bwMode="auto">
                <a:xfrm>
                  <a:off x="1658" y="2129"/>
                  <a:ext cx="4" cy="80"/>
                </a:xfrm>
                <a:prstGeom prst="rect">
                  <a:avLst/>
                </a:prstGeom>
                <a:solidFill>
                  <a:srgbClr val="00275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97" name="Rectangle 121"/>
                <p:cNvSpPr>
                  <a:spLocks noChangeArrowheads="1"/>
                </p:cNvSpPr>
                <p:nvPr/>
              </p:nvSpPr>
              <p:spPr bwMode="auto">
                <a:xfrm>
                  <a:off x="1662" y="2129"/>
                  <a:ext cx="5" cy="80"/>
                </a:xfrm>
                <a:prstGeom prst="rect">
                  <a:avLst/>
                </a:prstGeom>
                <a:solidFill>
                  <a:srgbClr val="0025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98" name="Rectangle 122"/>
                <p:cNvSpPr>
                  <a:spLocks noChangeArrowheads="1"/>
                </p:cNvSpPr>
                <p:nvPr/>
              </p:nvSpPr>
              <p:spPr bwMode="auto">
                <a:xfrm>
                  <a:off x="1667" y="2129"/>
                  <a:ext cx="4" cy="80"/>
                </a:xfrm>
                <a:prstGeom prst="rect">
                  <a:avLst/>
                </a:prstGeom>
                <a:solidFill>
                  <a:srgbClr val="00224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299" name="Rectangle 123"/>
                <p:cNvSpPr>
                  <a:spLocks noChangeArrowheads="1"/>
                </p:cNvSpPr>
                <p:nvPr/>
              </p:nvSpPr>
              <p:spPr bwMode="auto">
                <a:xfrm>
                  <a:off x="1671" y="2129"/>
                  <a:ext cx="4" cy="80"/>
                </a:xfrm>
                <a:prstGeom prst="rect">
                  <a:avLst/>
                </a:prstGeom>
                <a:solidFill>
                  <a:srgbClr val="00214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00" name="Rectangle 124"/>
                <p:cNvSpPr>
                  <a:spLocks noChangeArrowheads="1"/>
                </p:cNvSpPr>
                <p:nvPr/>
              </p:nvSpPr>
              <p:spPr bwMode="auto">
                <a:xfrm>
                  <a:off x="1675" y="2129"/>
                  <a:ext cx="4" cy="80"/>
                </a:xfrm>
                <a:prstGeom prst="rect">
                  <a:avLst/>
                </a:prstGeom>
                <a:solidFill>
                  <a:srgbClr val="001F3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01" name="Rectangle 125"/>
                <p:cNvSpPr>
                  <a:spLocks noChangeArrowheads="1"/>
                </p:cNvSpPr>
                <p:nvPr/>
              </p:nvSpPr>
              <p:spPr bwMode="auto">
                <a:xfrm>
                  <a:off x="1679" y="2129"/>
                  <a:ext cx="5" cy="80"/>
                </a:xfrm>
                <a:prstGeom prst="rect">
                  <a:avLst/>
                </a:prstGeom>
                <a:solidFill>
                  <a:srgbClr val="001D3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02" name="Rectangle 126"/>
                <p:cNvSpPr>
                  <a:spLocks noChangeArrowheads="1"/>
                </p:cNvSpPr>
                <p:nvPr/>
              </p:nvSpPr>
              <p:spPr bwMode="auto">
                <a:xfrm>
                  <a:off x="1684" y="2129"/>
                  <a:ext cx="4" cy="80"/>
                </a:xfrm>
                <a:prstGeom prst="rect">
                  <a:avLst/>
                </a:prstGeom>
                <a:solidFill>
                  <a:srgbClr val="001B3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03" name="Rectangle 127"/>
                <p:cNvSpPr>
                  <a:spLocks noChangeArrowheads="1"/>
                </p:cNvSpPr>
                <p:nvPr/>
              </p:nvSpPr>
              <p:spPr bwMode="auto">
                <a:xfrm>
                  <a:off x="1688" y="2129"/>
                  <a:ext cx="4" cy="80"/>
                </a:xfrm>
                <a:prstGeom prst="rect">
                  <a:avLst/>
                </a:prstGeom>
                <a:solidFill>
                  <a:srgbClr val="00193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04" name="Rectangle 128"/>
                <p:cNvSpPr>
                  <a:spLocks noChangeArrowheads="1"/>
                </p:cNvSpPr>
                <p:nvPr/>
              </p:nvSpPr>
              <p:spPr bwMode="auto">
                <a:xfrm>
                  <a:off x="1692" y="2129"/>
                  <a:ext cx="4" cy="80"/>
                </a:xfrm>
                <a:prstGeom prst="rect">
                  <a:avLst/>
                </a:prstGeom>
                <a:solidFill>
                  <a:srgbClr val="00183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05" name="Rectangle 129"/>
                <p:cNvSpPr>
                  <a:spLocks noChangeArrowheads="1"/>
                </p:cNvSpPr>
                <p:nvPr/>
              </p:nvSpPr>
              <p:spPr bwMode="auto">
                <a:xfrm>
                  <a:off x="1696" y="2129"/>
                  <a:ext cx="5" cy="80"/>
                </a:xfrm>
                <a:prstGeom prst="rect">
                  <a:avLst/>
                </a:prstGeom>
                <a:solidFill>
                  <a:srgbClr val="00173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06" name="Rectangle 130"/>
                <p:cNvSpPr>
                  <a:spLocks noChangeArrowheads="1"/>
                </p:cNvSpPr>
                <p:nvPr/>
              </p:nvSpPr>
              <p:spPr bwMode="auto">
                <a:xfrm>
                  <a:off x="1535" y="2129"/>
                  <a:ext cx="166" cy="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07" name="Rectangle 131"/>
                <p:cNvSpPr>
                  <a:spLocks noChangeArrowheads="1"/>
                </p:cNvSpPr>
                <p:nvPr/>
              </p:nvSpPr>
              <p:spPr bwMode="auto">
                <a:xfrm>
                  <a:off x="1951" y="2133"/>
                  <a:ext cx="4" cy="76"/>
                </a:xfrm>
                <a:prstGeom prst="rect">
                  <a:avLst/>
                </a:prstGeom>
                <a:solidFill>
                  <a:srgbClr val="00173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08" name="Rectangle 132"/>
                <p:cNvSpPr>
                  <a:spLocks noChangeArrowheads="1"/>
                </p:cNvSpPr>
                <p:nvPr/>
              </p:nvSpPr>
              <p:spPr bwMode="auto">
                <a:xfrm>
                  <a:off x="1955" y="2133"/>
                  <a:ext cx="4" cy="76"/>
                </a:xfrm>
                <a:prstGeom prst="rect">
                  <a:avLst/>
                </a:prstGeom>
                <a:solidFill>
                  <a:srgbClr val="00183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09" name="Rectangle 133"/>
                <p:cNvSpPr>
                  <a:spLocks noChangeArrowheads="1"/>
                </p:cNvSpPr>
                <p:nvPr/>
              </p:nvSpPr>
              <p:spPr bwMode="auto">
                <a:xfrm>
                  <a:off x="1959" y="2133"/>
                  <a:ext cx="4" cy="76"/>
                </a:xfrm>
                <a:prstGeom prst="rect">
                  <a:avLst/>
                </a:prstGeom>
                <a:solidFill>
                  <a:srgbClr val="00193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10" name="Rectangle 134"/>
                <p:cNvSpPr>
                  <a:spLocks noChangeArrowheads="1"/>
                </p:cNvSpPr>
                <p:nvPr/>
              </p:nvSpPr>
              <p:spPr bwMode="auto">
                <a:xfrm>
                  <a:off x="1963" y="2133"/>
                  <a:ext cx="5" cy="76"/>
                </a:xfrm>
                <a:prstGeom prst="rect">
                  <a:avLst/>
                </a:prstGeom>
                <a:solidFill>
                  <a:srgbClr val="001B3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11" name="Rectangle 135"/>
                <p:cNvSpPr>
                  <a:spLocks noChangeArrowheads="1"/>
                </p:cNvSpPr>
                <p:nvPr/>
              </p:nvSpPr>
              <p:spPr bwMode="auto">
                <a:xfrm>
                  <a:off x="1968" y="2133"/>
                  <a:ext cx="4" cy="76"/>
                </a:xfrm>
                <a:prstGeom prst="rect">
                  <a:avLst/>
                </a:prstGeom>
                <a:solidFill>
                  <a:srgbClr val="001D3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12" name="Rectangle 136"/>
                <p:cNvSpPr>
                  <a:spLocks noChangeArrowheads="1"/>
                </p:cNvSpPr>
                <p:nvPr/>
              </p:nvSpPr>
              <p:spPr bwMode="auto">
                <a:xfrm>
                  <a:off x="1972" y="2133"/>
                  <a:ext cx="4" cy="76"/>
                </a:xfrm>
                <a:prstGeom prst="rect">
                  <a:avLst/>
                </a:prstGeom>
                <a:solidFill>
                  <a:srgbClr val="001F3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13" name="Rectangle 137"/>
                <p:cNvSpPr>
                  <a:spLocks noChangeArrowheads="1"/>
                </p:cNvSpPr>
                <p:nvPr/>
              </p:nvSpPr>
              <p:spPr bwMode="auto">
                <a:xfrm>
                  <a:off x="1976" y="2133"/>
                  <a:ext cx="4" cy="76"/>
                </a:xfrm>
                <a:prstGeom prst="rect">
                  <a:avLst/>
                </a:prstGeom>
                <a:solidFill>
                  <a:srgbClr val="00214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14" name="Rectangle 138"/>
                <p:cNvSpPr>
                  <a:spLocks noChangeArrowheads="1"/>
                </p:cNvSpPr>
                <p:nvPr/>
              </p:nvSpPr>
              <p:spPr bwMode="auto">
                <a:xfrm>
                  <a:off x="1980" y="2133"/>
                  <a:ext cx="5" cy="76"/>
                </a:xfrm>
                <a:prstGeom prst="rect">
                  <a:avLst/>
                </a:prstGeom>
                <a:solidFill>
                  <a:srgbClr val="00224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15" name="Rectangle 139"/>
                <p:cNvSpPr>
                  <a:spLocks noChangeArrowheads="1"/>
                </p:cNvSpPr>
                <p:nvPr/>
              </p:nvSpPr>
              <p:spPr bwMode="auto">
                <a:xfrm>
                  <a:off x="1985" y="2133"/>
                  <a:ext cx="4" cy="76"/>
                </a:xfrm>
                <a:prstGeom prst="rect">
                  <a:avLst/>
                </a:prstGeom>
                <a:solidFill>
                  <a:srgbClr val="0025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16" name="Rectangle 140"/>
                <p:cNvSpPr>
                  <a:spLocks noChangeArrowheads="1"/>
                </p:cNvSpPr>
                <p:nvPr/>
              </p:nvSpPr>
              <p:spPr bwMode="auto">
                <a:xfrm>
                  <a:off x="1989" y="2133"/>
                  <a:ext cx="4" cy="76"/>
                </a:xfrm>
                <a:prstGeom prst="rect">
                  <a:avLst/>
                </a:prstGeom>
                <a:solidFill>
                  <a:srgbClr val="00275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17" name="Rectangle 141"/>
                <p:cNvSpPr>
                  <a:spLocks noChangeArrowheads="1"/>
                </p:cNvSpPr>
                <p:nvPr/>
              </p:nvSpPr>
              <p:spPr bwMode="auto">
                <a:xfrm>
                  <a:off x="1993" y="2133"/>
                  <a:ext cx="4" cy="76"/>
                </a:xfrm>
                <a:prstGeom prst="rect">
                  <a:avLst/>
                </a:prstGeom>
                <a:solidFill>
                  <a:srgbClr val="002A5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18" name="Rectangle 142"/>
                <p:cNvSpPr>
                  <a:spLocks noChangeArrowheads="1"/>
                </p:cNvSpPr>
                <p:nvPr/>
              </p:nvSpPr>
              <p:spPr bwMode="auto">
                <a:xfrm>
                  <a:off x="1997" y="2133"/>
                  <a:ext cx="5" cy="76"/>
                </a:xfrm>
                <a:prstGeom prst="rect">
                  <a:avLst/>
                </a:prstGeom>
                <a:solidFill>
                  <a:srgbClr val="002C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19" name="Rectangle 143"/>
                <p:cNvSpPr>
                  <a:spLocks noChangeArrowheads="1"/>
                </p:cNvSpPr>
                <p:nvPr/>
              </p:nvSpPr>
              <p:spPr bwMode="auto">
                <a:xfrm>
                  <a:off x="2002" y="2133"/>
                  <a:ext cx="4" cy="76"/>
                </a:xfrm>
                <a:prstGeom prst="rect">
                  <a:avLst/>
                </a:prstGeom>
                <a:solidFill>
                  <a:srgbClr val="002D5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20" name="Rectangle 144"/>
                <p:cNvSpPr>
                  <a:spLocks noChangeArrowheads="1"/>
                </p:cNvSpPr>
                <p:nvPr/>
              </p:nvSpPr>
              <p:spPr bwMode="auto">
                <a:xfrm>
                  <a:off x="2006" y="2133"/>
                  <a:ext cx="4" cy="76"/>
                </a:xfrm>
                <a:prstGeom prst="rect">
                  <a:avLst/>
                </a:prstGeom>
                <a:solidFill>
                  <a:srgbClr val="002F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21" name="Rectangle 145"/>
                <p:cNvSpPr>
                  <a:spLocks noChangeArrowheads="1"/>
                </p:cNvSpPr>
                <p:nvPr/>
              </p:nvSpPr>
              <p:spPr bwMode="auto">
                <a:xfrm>
                  <a:off x="2010" y="2133"/>
                  <a:ext cx="4" cy="76"/>
                </a:xfrm>
                <a:prstGeom prst="rect">
                  <a:avLst/>
                </a:prstGeom>
                <a:solidFill>
                  <a:srgbClr val="00306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22" name="Rectangle 146"/>
                <p:cNvSpPr>
                  <a:spLocks noChangeArrowheads="1"/>
                </p:cNvSpPr>
                <p:nvPr/>
              </p:nvSpPr>
              <p:spPr bwMode="auto">
                <a:xfrm>
                  <a:off x="2014" y="2133"/>
                  <a:ext cx="5" cy="76"/>
                </a:xfrm>
                <a:prstGeom prst="rect">
                  <a:avLst/>
                </a:prstGeom>
                <a:solidFill>
                  <a:srgbClr val="00316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23" name="Rectangle 147"/>
                <p:cNvSpPr>
                  <a:spLocks noChangeArrowheads="1"/>
                </p:cNvSpPr>
                <p:nvPr/>
              </p:nvSpPr>
              <p:spPr bwMode="auto">
                <a:xfrm>
                  <a:off x="2019" y="2133"/>
                  <a:ext cx="4" cy="76"/>
                </a:xfrm>
                <a:prstGeom prst="rect">
                  <a:avLst/>
                </a:prstGeom>
                <a:solidFill>
                  <a:srgbClr val="0032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24" name="Rectangle 148"/>
                <p:cNvSpPr>
                  <a:spLocks noChangeArrowheads="1"/>
                </p:cNvSpPr>
                <p:nvPr/>
              </p:nvSpPr>
              <p:spPr bwMode="auto">
                <a:xfrm>
                  <a:off x="2023" y="2133"/>
                  <a:ext cx="4" cy="76"/>
                </a:xfrm>
                <a:prstGeom prst="rect">
                  <a:avLst/>
                </a:prstGeom>
                <a:solidFill>
                  <a:srgbClr val="00326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25" name="Rectangle 149"/>
                <p:cNvSpPr>
                  <a:spLocks noChangeArrowheads="1"/>
                </p:cNvSpPr>
                <p:nvPr/>
              </p:nvSpPr>
              <p:spPr bwMode="auto">
                <a:xfrm>
                  <a:off x="2027" y="2133"/>
                  <a:ext cx="4" cy="76"/>
                </a:xfrm>
                <a:prstGeom prst="rect">
                  <a:avLst/>
                </a:prstGeom>
                <a:solidFill>
                  <a:srgbClr val="00336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26" name="Rectangle 150"/>
                <p:cNvSpPr>
                  <a:spLocks noChangeArrowheads="1"/>
                </p:cNvSpPr>
                <p:nvPr/>
              </p:nvSpPr>
              <p:spPr bwMode="auto">
                <a:xfrm>
                  <a:off x="2031" y="2133"/>
                  <a:ext cx="4" cy="76"/>
                </a:xfrm>
                <a:prstGeom prst="rect">
                  <a:avLst/>
                </a:prstGeom>
                <a:solidFill>
                  <a:srgbClr val="00336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27" name="Rectangle 151"/>
                <p:cNvSpPr>
                  <a:spLocks noChangeArrowheads="1"/>
                </p:cNvSpPr>
                <p:nvPr/>
              </p:nvSpPr>
              <p:spPr bwMode="auto">
                <a:xfrm>
                  <a:off x="2035" y="2133"/>
                  <a:ext cx="5" cy="76"/>
                </a:xfrm>
                <a:prstGeom prst="rect">
                  <a:avLst/>
                </a:prstGeom>
                <a:solidFill>
                  <a:srgbClr val="00336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28" name="Rectangle 152"/>
                <p:cNvSpPr>
                  <a:spLocks noChangeArrowheads="1"/>
                </p:cNvSpPr>
                <p:nvPr/>
              </p:nvSpPr>
              <p:spPr bwMode="auto">
                <a:xfrm>
                  <a:off x="2040" y="2133"/>
                  <a:ext cx="4" cy="76"/>
                </a:xfrm>
                <a:prstGeom prst="rect">
                  <a:avLst/>
                </a:prstGeom>
                <a:solidFill>
                  <a:srgbClr val="00326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29" name="Rectangle 153"/>
                <p:cNvSpPr>
                  <a:spLocks noChangeArrowheads="1"/>
                </p:cNvSpPr>
                <p:nvPr/>
              </p:nvSpPr>
              <p:spPr bwMode="auto">
                <a:xfrm>
                  <a:off x="2044" y="2133"/>
                  <a:ext cx="4" cy="76"/>
                </a:xfrm>
                <a:prstGeom prst="rect">
                  <a:avLst/>
                </a:prstGeom>
                <a:solidFill>
                  <a:srgbClr val="0032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30" name="Rectangle 154"/>
                <p:cNvSpPr>
                  <a:spLocks noChangeArrowheads="1"/>
                </p:cNvSpPr>
                <p:nvPr/>
              </p:nvSpPr>
              <p:spPr bwMode="auto">
                <a:xfrm>
                  <a:off x="2048" y="2133"/>
                  <a:ext cx="4" cy="76"/>
                </a:xfrm>
                <a:prstGeom prst="rect">
                  <a:avLst/>
                </a:prstGeom>
                <a:solidFill>
                  <a:srgbClr val="00316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31" name="Rectangle 155"/>
                <p:cNvSpPr>
                  <a:spLocks noChangeArrowheads="1"/>
                </p:cNvSpPr>
                <p:nvPr/>
              </p:nvSpPr>
              <p:spPr bwMode="auto">
                <a:xfrm>
                  <a:off x="2052" y="2133"/>
                  <a:ext cx="5" cy="76"/>
                </a:xfrm>
                <a:prstGeom prst="rect">
                  <a:avLst/>
                </a:prstGeom>
                <a:solidFill>
                  <a:srgbClr val="00306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32" name="Rectangle 156"/>
                <p:cNvSpPr>
                  <a:spLocks noChangeArrowheads="1"/>
                </p:cNvSpPr>
                <p:nvPr/>
              </p:nvSpPr>
              <p:spPr bwMode="auto">
                <a:xfrm>
                  <a:off x="2057" y="2133"/>
                  <a:ext cx="4" cy="76"/>
                </a:xfrm>
                <a:prstGeom prst="rect">
                  <a:avLst/>
                </a:prstGeom>
                <a:solidFill>
                  <a:srgbClr val="002F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33" name="Rectangle 157"/>
                <p:cNvSpPr>
                  <a:spLocks noChangeArrowheads="1"/>
                </p:cNvSpPr>
                <p:nvPr/>
              </p:nvSpPr>
              <p:spPr bwMode="auto">
                <a:xfrm>
                  <a:off x="2061" y="2133"/>
                  <a:ext cx="4" cy="76"/>
                </a:xfrm>
                <a:prstGeom prst="rect">
                  <a:avLst/>
                </a:prstGeom>
                <a:solidFill>
                  <a:srgbClr val="002D5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34" name="Rectangle 158"/>
                <p:cNvSpPr>
                  <a:spLocks noChangeArrowheads="1"/>
                </p:cNvSpPr>
                <p:nvPr/>
              </p:nvSpPr>
              <p:spPr bwMode="auto">
                <a:xfrm>
                  <a:off x="2065" y="2133"/>
                  <a:ext cx="4" cy="76"/>
                </a:xfrm>
                <a:prstGeom prst="rect">
                  <a:avLst/>
                </a:prstGeom>
                <a:solidFill>
                  <a:srgbClr val="002C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35" name="Rectangle 159"/>
                <p:cNvSpPr>
                  <a:spLocks noChangeArrowheads="1"/>
                </p:cNvSpPr>
                <p:nvPr/>
              </p:nvSpPr>
              <p:spPr bwMode="auto">
                <a:xfrm>
                  <a:off x="2069" y="2133"/>
                  <a:ext cx="5" cy="76"/>
                </a:xfrm>
                <a:prstGeom prst="rect">
                  <a:avLst/>
                </a:prstGeom>
                <a:solidFill>
                  <a:srgbClr val="002A5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36" name="Rectangle 160"/>
                <p:cNvSpPr>
                  <a:spLocks noChangeArrowheads="1"/>
                </p:cNvSpPr>
                <p:nvPr/>
              </p:nvSpPr>
              <p:spPr bwMode="auto">
                <a:xfrm>
                  <a:off x="2074" y="2133"/>
                  <a:ext cx="4" cy="76"/>
                </a:xfrm>
                <a:prstGeom prst="rect">
                  <a:avLst/>
                </a:prstGeom>
                <a:solidFill>
                  <a:srgbClr val="00275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37" name="Rectangle 161"/>
                <p:cNvSpPr>
                  <a:spLocks noChangeArrowheads="1"/>
                </p:cNvSpPr>
                <p:nvPr/>
              </p:nvSpPr>
              <p:spPr bwMode="auto">
                <a:xfrm>
                  <a:off x="2078" y="2133"/>
                  <a:ext cx="4" cy="76"/>
                </a:xfrm>
                <a:prstGeom prst="rect">
                  <a:avLst/>
                </a:prstGeom>
                <a:solidFill>
                  <a:srgbClr val="0025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38" name="Rectangle 162"/>
                <p:cNvSpPr>
                  <a:spLocks noChangeArrowheads="1"/>
                </p:cNvSpPr>
                <p:nvPr/>
              </p:nvSpPr>
              <p:spPr bwMode="auto">
                <a:xfrm>
                  <a:off x="2082" y="2133"/>
                  <a:ext cx="4" cy="76"/>
                </a:xfrm>
                <a:prstGeom prst="rect">
                  <a:avLst/>
                </a:prstGeom>
                <a:solidFill>
                  <a:srgbClr val="00224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39" name="Rectangle 163"/>
                <p:cNvSpPr>
                  <a:spLocks noChangeArrowheads="1"/>
                </p:cNvSpPr>
                <p:nvPr/>
              </p:nvSpPr>
              <p:spPr bwMode="auto">
                <a:xfrm>
                  <a:off x="2086" y="2133"/>
                  <a:ext cx="5" cy="76"/>
                </a:xfrm>
                <a:prstGeom prst="rect">
                  <a:avLst/>
                </a:prstGeom>
                <a:solidFill>
                  <a:srgbClr val="00214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40" name="Rectangle 164"/>
                <p:cNvSpPr>
                  <a:spLocks noChangeArrowheads="1"/>
                </p:cNvSpPr>
                <p:nvPr/>
              </p:nvSpPr>
              <p:spPr bwMode="auto">
                <a:xfrm>
                  <a:off x="2091" y="2133"/>
                  <a:ext cx="4" cy="76"/>
                </a:xfrm>
                <a:prstGeom prst="rect">
                  <a:avLst/>
                </a:prstGeom>
                <a:solidFill>
                  <a:srgbClr val="001F3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41" name="Rectangle 165"/>
                <p:cNvSpPr>
                  <a:spLocks noChangeArrowheads="1"/>
                </p:cNvSpPr>
                <p:nvPr/>
              </p:nvSpPr>
              <p:spPr bwMode="auto">
                <a:xfrm>
                  <a:off x="2095" y="2133"/>
                  <a:ext cx="4" cy="76"/>
                </a:xfrm>
                <a:prstGeom prst="rect">
                  <a:avLst/>
                </a:prstGeom>
                <a:solidFill>
                  <a:srgbClr val="001D3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42" name="Rectangle 166"/>
                <p:cNvSpPr>
                  <a:spLocks noChangeArrowheads="1"/>
                </p:cNvSpPr>
                <p:nvPr/>
              </p:nvSpPr>
              <p:spPr bwMode="auto">
                <a:xfrm>
                  <a:off x="2099" y="2133"/>
                  <a:ext cx="4" cy="76"/>
                </a:xfrm>
                <a:prstGeom prst="rect">
                  <a:avLst/>
                </a:prstGeom>
                <a:solidFill>
                  <a:srgbClr val="001B3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43" name="Rectangle 167"/>
                <p:cNvSpPr>
                  <a:spLocks noChangeArrowheads="1"/>
                </p:cNvSpPr>
                <p:nvPr/>
              </p:nvSpPr>
              <p:spPr bwMode="auto">
                <a:xfrm>
                  <a:off x="2103" y="2133"/>
                  <a:ext cx="5" cy="76"/>
                </a:xfrm>
                <a:prstGeom prst="rect">
                  <a:avLst/>
                </a:prstGeom>
                <a:solidFill>
                  <a:srgbClr val="00193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44" name="Rectangle 168"/>
                <p:cNvSpPr>
                  <a:spLocks noChangeArrowheads="1"/>
                </p:cNvSpPr>
                <p:nvPr/>
              </p:nvSpPr>
              <p:spPr bwMode="auto">
                <a:xfrm>
                  <a:off x="2108" y="2133"/>
                  <a:ext cx="4" cy="76"/>
                </a:xfrm>
                <a:prstGeom prst="rect">
                  <a:avLst/>
                </a:prstGeom>
                <a:solidFill>
                  <a:srgbClr val="00183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45" name="Rectangle 169"/>
                <p:cNvSpPr>
                  <a:spLocks noChangeArrowheads="1"/>
                </p:cNvSpPr>
                <p:nvPr/>
              </p:nvSpPr>
              <p:spPr bwMode="auto">
                <a:xfrm>
                  <a:off x="2112" y="2133"/>
                  <a:ext cx="4" cy="76"/>
                </a:xfrm>
                <a:prstGeom prst="rect">
                  <a:avLst/>
                </a:prstGeom>
                <a:solidFill>
                  <a:srgbClr val="00173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46" name="Rectangle 170"/>
                <p:cNvSpPr>
                  <a:spLocks noChangeArrowheads="1"/>
                </p:cNvSpPr>
                <p:nvPr/>
              </p:nvSpPr>
              <p:spPr bwMode="auto">
                <a:xfrm>
                  <a:off x="1951" y="2133"/>
                  <a:ext cx="165" cy="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47" name="Rectangle 171"/>
                <p:cNvSpPr>
                  <a:spLocks noChangeArrowheads="1"/>
                </p:cNvSpPr>
                <p:nvPr/>
              </p:nvSpPr>
              <p:spPr bwMode="auto">
                <a:xfrm>
                  <a:off x="2366" y="2137"/>
                  <a:ext cx="4" cy="72"/>
                </a:xfrm>
                <a:prstGeom prst="rect">
                  <a:avLst/>
                </a:prstGeom>
                <a:solidFill>
                  <a:srgbClr val="00173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48" name="Rectangle 172"/>
                <p:cNvSpPr>
                  <a:spLocks noChangeArrowheads="1"/>
                </p:cNvSpPr>
                <p:nvPr/>
              </p:nvSpPr>
              <p:spPr bwMode="auto">
                <a:xfrm>
                  <a:off x="2370" y="2137"/>
                  <a:ext cx="5" cy="72"/>
                </a:xfrm>
                <a:prstGeom prst="rect">
                  <a:avLst/>
                </a:prstGeom>
                <a:solidFill>
                  <a:srgbClr val="00183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49" name="Rectangle 173"/>
                <p:cNvSpPr>
                  <a:spLocks noChangeArrowheads="1"/>
                </p:cNvSpPr>
                <p:nvPr/>
              </p:nvSpPr>
              <p:spPr bwMode="auto">
                <a:xfrm>
                  <a:off x="2375" y="2137"/>
                  <a:ext cx="4" cy="72"/>
                </a:xfrm>
                <a:prstGeom prst="rect">
                  <a:avLst/>
                </a:prstGeom>
                <a:solidFill>
                  <a:srgbClr val="00193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50" name="Rectangle 174"/>
                <p:cNvSpPr>
                  <a:spLocks noChangeArrowheads="1"/>
                </p:cNvSpPr>
                <p:nvPr/>
              </p:nvSpPr>
              <p:spPr bwMode="auto">
                <a:xfrm>
                  <a:off x="2379" y="2137"/>
                  <a:ext cx="4" cy="72"/>
                </a:xfrm>
                <a:prstGeom prst="rect">
                  <a:avLst/>
                </a:prstGeom>
                <a:solidFill>
                  <a:srgbClr val="001B3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51" name="Rectangle 175"/>
                <p:cNvSpPr>
                  <a:spLocks noChangeArrowheads="1"/>
                </p:cNvSpPr>
                <p:nvPr/>
              </p:nvSpPr>
              <p:spPr bwMode="auto">
                <a:xfrm>
                  <a:off x="2383" y="2137"/>
                  <a:ext cx="4" cy="72"/>
                </a:xfrm>
                <a:prstGeom prst="rect">
                  <a:avLst/>
                </a:prstGeom>
                <a:solidFill>
                  <a:srgbClr val="001D3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52" name="Rectangle 176"/>
                <p:cNvSpPr>
                  <a:spLocks noChangeArrowheads="1"/>
                </p:cNvSpPr>
                <p:nvPr/>
              </p:nvSpPr>
              <p:spPr bwMode="auto">
                <a:xfrm>
                  <a:off x="2387" y="2137"/>
                  <a:ext cx="4" cy="72"/>
                </a:xfrm>
                <a:prstGeom prst="rect">
                  <a:avLst/>
                </a:prstGeom>
                <a:solidFill>
                  <a:srgbClr val="001F3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53" name="Rectangle 177"/>
                <p:cNvSpPr>
                  <a:spLocks noChangeArrowheads="1"/>
                </p:cNvSpPr>
                <p:nvPr/>
              </p:nvSpPr>
              <p:spPr bwMode="auto">
                <a:xfrm>
                  <a:off x="2391" y="2137"/>
                  <a:ext cx="5" cy="72"/>
                </a:xfrm>
                <a:prstGeom prst="rect">
                  <a:avLst/>
                </a:prstGeom>
                <a:solidFill>
                  <a:srgbClr val="00204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54" name="Rectangle 178"/>
                <p:cNvSpPr>
                  <a:spLocks noChangeArrowheads="1"/>
                </p:cNvSpPr>
                <p:nvPr/>
              </p:nvSpPr>
              <p:spPr bwMode="auto">
                <a:xfrm>
                  <a:off x="2396" y="2137"/>
                  <a:ext cx="4" cy="72"/>
                </a:xfrm>
                <a:prstGeom prst="rect">
                  <a:avLst/>
                </a:prstGeom>
                <a:solidFill>
                  <a:srgbClr val="00224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55" name="Rectangle 179"/>
                <p:cNvSpPr>
                  <a:spLocks noChangeArrowheads="1"/>
                </p:cNvSpPr>
                <p:nvPr/>
              </p:nvSpPr>
              <p:spPr bwMode="auto">
                <a:xfrm>
                  <a:off x="2400" y="2137"/>
                  <a:ext cx="4" cy="72"/>
                </a:xfrm>
                <a:prstGeom prst="rect">
                  <a:avLst/>
                </a:prstGeom>
                <a:solidFill>
                  <a:srgbClr val="00244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56" name="Rectangle 180"/>
                <p:cNvSpPr>
                  <a:spLocks noChangeArrowheads="1"/>
                </p:cNvSpPr>
                <p:nvPr/>
              </p:nvSpPr>
              <p:spPr bwMode="auto">
                <a:xfrm>
                  <a:off x="2404" y="2137"/>
                  <a:ext cx="4" cy="72"/>
                </a:xfrm>
                <a:prstGeom prst="rect">
                  <a:avLst/>
                </a:prstGeom>
                <a:solidFill>
                  <a:srgbClr val="00274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57" name="Rectangle 181"/>
                <p:cNvSpPr>
                  <a:spLocks noChangeArrowheads="1"/>
                </p:cNvSpPr>
                <p:nvPr/>
              </p:nvSpPr>
              <p:spPr bwMode="auto">
                <a:xfrm>
                  <a:off x="2408" y="2137"/>
                  <a:ext cx="5" cy="72"/>
                </a:xfrm>
                <a:prstGeom prst="rect">
                  <a:avLst/>
                </a:prstGeom>
                <a:solidFill>
                  <a:srgbClr val="00295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58" name="Rectangle 182"/>
                <p:cNvSpPr>
                  <a:spLocks noChangeArrowheads="1"/>
                </p:cNvSpPr>
                <p:nvPr/>
              </p:nvSpPr>
              <p:spPr bwMode="auto">
                <a:xfrm>
                  <a:off x="2413" y="2137"/>
                  <a:ext cx="4" cy="72"/>
                </a:xfrm>
                <a:prstGeom prst="rect">
                  <a:avLst/>
                </a:prstGeom>
                <a:solidFill>
                  <a:srgbClr val="002B5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59" name="Rectangle 183"/>
                <p:cNvSpPr>
                  <a:spLocks noChangeArrowheads="1"/>
                </p:cNvSpPr>
                <p:nvPr/>
              </p:nvSpPr>
              <p:spPr bwMode="auto">
                <a:xfrm>
                  <a:off x="2417" y="2137"/>
                  <a:ext cx="4" cy="72"/>
                </a:xfrm>
                <a:prstGeom prst="rect">
                  <a:avLst/>
                </a:prstGeom>
                <a:solidFill>
                  <a:srgbClr val="002D5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60" name="Rectangle 184"/>
                <p:cNvSpPr>
                  <a:spLocks noChangeArrowheads="1"/>
                </p:cNvSpPr>
                <p:nvPr/>
              </p:nvSpPr>
              <p:spPr bwMode="auto">
                <a:xfrm>
                  <a:off x="2421" y="2137"/>
                  <a:ext cx="4" cy="72"/>
                </a:xfrm>
                <a:prstGeom prst="rect">
                  <a:avLst/>
                </a:prstGeom>
                <a:solidFill>
                  <a:srgbClr val="002E5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61" name="Rectangle 185"/>
                <p:cNvSpPr>
                  <a:spLocks noChangeArrowheads="1"/>
                </p:cNvSpPr>
                <p:nvPr/>
              </p:nvSpPr>
              <p:spPr bwMode="auto">
                <a:xfrm>
                  <a:off x="2425" y="2137"/>
                  <a:ext cx="5" cy="72"/>
                </a:xfrm>
                <a:prstGeom prst="rect">
                  <a:avLst/>
                </a:prstGeom>
                <a:solidFill>
                  <a:srgbClr val="002F5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62" name="Rectangle 186"/>
                <p:cNvSpPr>
                  <a:spLocks noChangeArrowheads="1"/>
                </p:cNvSpPr>
                <p:nvPr/>
              </p:nvSpPr>
              <p:spPr bwMode="auto">
                <a:xfrm>
                  <a:off x="2430" y="2137"/>
                  <a:ext cx="4" cy="72"/>
                </a:xfrm>
                <a:prstGeom prst="rect">
                  <a:avLst/>
                </a:prstGeom>
                <a:solidFill>
                  <a:srgbClr val="00306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63" name="Rectangle 187"/>
                <p:cNvSpPr>
                  <a:spLocks noChangeArrowheads="1"/>
                </p:cNvSpPr>
                <p:nvPr/>
              </p:nvSpPr>
              <p:spPr bwMode="auto">
                <a:xfrm>
                  <a:off x="2434" y="2137"/>
                  <a:ext cx="4" cy="72"/>
                </a:xfrm>
                <a:prstGeom prst="rect">
                  <a:avLst/>
                </a:prstGeom>
                <a:solidFill>
                  <a:srgbClr val="00316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64" name="Rectangle 188"/>
                <p:cNvSpPr>
                  <a:spLocks noChangeArrowheads="1"/>
                </p:cNvSpPr>
                <p:nvPr/>
              </p:nvSpPr>
              <p:spPr bwMode="auto">
                <a:xfrm>
                  <a:off x="2438" y="2137"/>
                  <a:ext cx="4" cy="72"/>
                </a:xfrm>
                <a:prstGeom prst="rect">
                  <a:avLst/>
                </a:prstGeom>
                <a:solidFill>
                  <a:srgbClr val="00326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65" name="Rectangle 189"/>
                <p:cNvSpPr>
                  <a:spLocks noChangeArrowheads="1"/>
                </p:cNvSpPr>
                <p:nvPr/>
              </p:nvSpPr>
              <p:spPr bwMode="auto">
                <a:xfrm>
                  <a:off x="2442" y="2137"/>
                  <a:ext cx="5" cy="72"/>
                </a:xfrm>
                <a:prstGeom prst="rect">
                  <a:avLst/>
                </a:prstGeom>
                <a:solidFill>
                  <a:srgbClr val="00326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66" name="Rectangle 190"/>
                <p:cNvSpPr>
                  <a:spLocks noChangeArrowheads="1"/>
                </p:cNvSpPr>
                <p:nvPr/>
              </p:nvSpPr>
              <p:spPr bwMode="auto">
                <a:xfrm>
                  <a:off x="2447" y="2137"/>
                  <a:ext cx="8" cy="72"/>
                </a:xfrm>
                <a:prstGeom prst="rect">
                  <a:avLst/>
                </a:prstGeom>
                <a:solidFill>
                  <a:srgbClr val="00336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67" name="Rectangle 191"/>
                <p:cNvSpPr>
                  <a:spLocks noChangeArrowheads="1"/>
                </p:cNvSpPr>
                <p:nvPr/>
              </p:nvSpPr>
              <p:spPr bwMode="auto">
                <a:xfrm>
                  <a:off x="2455" y="2137"/>
                  <a:ext cx="4" cy="72"/>
                </a:xfrm>
                <a:prstGeom prst="rect">
                  <a:avLst/>
                </a:prstGeom>
                <a:solidFill>
                  <a:srgbClr val="00326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68" name="Rectangle 192"/>
                <p:cNvSpPr>
                  <a:spLocks noChangeArrowheads="1"/>
                </p:cNvSpPr>
                <p:nvPr/>
              </p:nvSpPr>
              <p:spPr bwMode="auto">
                <a:xfrm>
                  <a:off x="2459" y="2137"/>
                  <a:ext cx="5" cy="72"/>
                </a:xfrm>
                <a:prstGeom prst="rect">
                  <a:avLst/>
                </a:prstGeom>
                <a:solidFill>
                  <a:srgbClr val="00326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69" name="Rectangle 193"/>
                <p:cNvSpPr>
                  <a:spLocks noChangeArrowheads="1"/>
                </p:cNvSpPr>
                <p:nvPr/>
              </p:nvSpPr>
              <p:spPr bwMode="auto">
                <a:xfrm>
                  <a:off x="2464" y="2137"/>
                  <a:ext cx="4" cy="72"/>
                </a:xfrm>
                <a:prstGeom prst="rect">
                  <a:avLst/>
                </a:prstGeom>
                <a:solidFill>
                  <a:srgbClr val="00316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70" name="Rectangle 194"/>
                <p:cNvSpPr>
                  <a:spLocks noChangeArrowheads="1"/>
                </p:cNvSpPr>
                <p:nvPr/>
              </p:nvSpPr>
              <p:spPr bwMode="auto">
                <a:xfrm>
                  <a:off x="2468" y="2137"/>
                  <a:ext cx="4" cy="72"/>
                </a:xfrm>
                <a:prstGeom prst="rect">
                  <a:avLst/>
                </a:prstGeom>
                <a:solidFill>
                  <a:srgbClr val="00306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71" name="Rectangle 195"/>
                <p:cNvSpPr>
                  <a:spLocks noChangeArrowheads="1"/>
                </p:cNvSpPr>
                <p:nvPr/>
              </p:nvSpPr>
              <p:spPr bwMode="auto">
                <a:xfrm>
                  <a:off x="2472" y="2137"/>
                  <a:ext cx="4" cy="72"/>
                </a:xfrm>
                <a:prstGeom prst="rect">
                  <a:avLst/>
                </a:prstGeom>
                <a:solidFill>
                  <a:srgbClr val="002F5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72" name="Rectangle 196"/>
                <p:cNvSpPr>
                  <a:spLocks noChangeArrowheads="1"/>
                </p:cNvSpPr>
                <p:nvPr/>
              </p:nvSpPr>
              <p:spPr bwMode="auto">
                <a:xfrm>
                  <a:off x="2476" y="2137"/>
                  <a:ext cx="4" cy="72"/>
                </a:xfrm>
                <a:prstGeom prst="rect">
                  <a:avLst/>
                </a:prstGeom>
                <a:solidFill>
                  <a:srgbClr val="002E5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73" name="Rectangle 197"/>
                <p:cNvSpPr>
                  <a:spLocks noChangeArrowheads="1"/>
                </p:cNvSpPr>
                <p:nvPr/>
              </p:nvSpPr>
              <p:spPr bwMode="auto">
                <a:xfrm>
                  <a:off x="2480" y="2137"/>
                  <a:ext cx="5" cy="72"/>
                </a:xfrm>
                <a:prstGeom prst="rect">
                  <a:avLst/>
                </a:prstGeom>
                <a:solidFill>
                  <a:srgbClr val="002D5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74" name="Rectangle 198"/>
                <p:cNvSpPr>
                  <a:spLocks noChangeArrowheads="1"/>
                </p:cNvSpPr>
                <p:nvPr/>
              </p:nvSpPr>
              <p:spPr bwMode="auto">
                <a:xfrm>
                  <a:off x="2485" y="2137"/>
                  <a:ext cx="4" cy="72"/>
                </a:xfrm>
                <a:prstGeom prst="rect">
                  <a:avLst/>
                </a:prstGeom>
                <a:solidFill>
                  <a:srgbClr val="002B5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75" name="Rectangle 199"/>
                <p:cNvSpPr>
                  <a:spLocks noChangeArrowheads="1"/>
                </p:cNvSpPr>
                <p:nvPr/>
              </p:nvSpPr>
              <p:spPr bwMode="auto">
                <a:xfrm>
                  <a:off x="2489" y="2137"/>
                  <a:ext cx="4" cy="72"/>
                </a:xfrm>
                <a:prstGeom prst="rect">
                  <a:avLst/>
                </a:prstGeom>
                <a:solidFill>
                  <a:srgbClr val="00295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76" name="Rectangle 200"/>
                <p:cNvSpPr>
                  <a:spLocks noChangeArrowheads="1"/>
                </p:cNvSpPr>
                <p:nvPr/>
              </p:nvSpPr>
              <p:spPr bwMode="auto">
                <a:xfrm>
                  <a:off x="2493" y="2137"/>
                  <a:ext cx="4" cy="72"/>
                </a:xfrm>
                <a:prstGeom prst="rect">
                  <a:avLst/>
                </a:prstGeom>
                <a:solidFill>
                  <a:srgbClr val="00274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77" name="Rectangle 201"/>
                <p:cNvSpPr>
                  <a:spLocks noChangeArrowheads="1"/>
                </p:cNvSpPr>
                <p:nvPr/>
              </p:nvSpPr>
              <p:spPr bwMode="auto">
                <a:xfrm>
                  <a:off x="2497" y="2137"/>
                  <a:ext cx="5" cy="72"/>
                </a:xfrm>
                <a:prstGeom prst="rect">
                  <a:avLst/>
                </a:prstGeom>
                <a:solidFill>
                  <a:srgbClr val="00244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78" name="Rectangle 202"/>
                <p:cNvSpPr>
                  <a:spLocks noChangeArrowheads="1"/>
                </p:cNvSpPr>
                <p:nvPr/>
              </p:nvSpPr>
              <p:spPr bwMode="auto">
                <a:xfrm>
                  <a:off x="2502" y="2137"/>
                  <a:ext cx="4" cy="72"/>
                </a:xfrm>
                <a:prstGeom prst="rect">
                  <a:avLst/>
                </a:prstGeom>
                <a:solidFill>
                  <a:srgbClr val="00224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79" name="Rectangle 203"/>
                <p:cNvSpPr>
                  <a:spLocks noChangeArrowheads="1"/>
                </p:cNvSpPr>
                <p:nvPr/>
              </p:nvSpPr>
              <p:spPr bwMode="auto">
                <a:xfrm>
                  <a:off x="2506" y="2137"/>
                  <a:ext cx="4" cy="72"/>
                </a:xfrm>
                <a:prstGeom prst="rect">
                  <a:avLst/>
                </a:prstGeom>
                <a:solidFill>
                  <a:srgbClr val="00204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5" name="Group 405"/>
              <p:cNvGrpSpPr>
                <a:grpSpLocks/>
              </p:cNvGrpSpPr>
              <p:nvPr/>
            </p:nvGrpSpPr>
            <p:grpSpPr bwMode="auto">
              <a:xfrm>
                <a:off x="2366" y="2137"/>
                <a:ext cx="2225" cy="72"/>
                <a:chOff x="2366" y="2137"/>
                <a:chExt cx="2225" cy="72"/>
              </a:xfrm>
            </p:grpSpPr>
            <p:sp>
              <p:nvSpPr>
                <p:cNvPr id="434381" name="Rectangle 205"/>
                <p:cNvSpPr>
                  <a:spLocks noChangeArrowheads="1"/>
                </p:cNvSpPr>
                <p:nvPr/>
              </p:nvSpPr>
              <p:spPr bwMode="auto">
                <a:xfrm>
                  <a:off x="2510" y="2137"/>
                  <a:ext cx="4" cy="72"/>
                </a:xfrm>
                <a:prstGeom prst="rect">
                  <a:avLst/>
                </a:prstGeom>
                <a:solidFill>
                  <a:srgbClr val="001F3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82" name="Rectangle 206"/>
                <p:cNvSpPr>
                  <a:spLocks noChangeArrowheads="1"/>
                </p:cNvSpPr>
                <p:nvPr/>
              </p:nvSpPr>
              <p:spPr bwMode="auto">
                <a:xfrm>
                  <a:off x="2514" y="2137"/>
                  <a:ext cx="5" cy="72"/>
                </a:xfrm>
                <a:prstGeom prst="rect">
                  <a:avLst/>
                </a:prstGeom>
                <a:solidFill>
                  <a:srgbClr val="001D3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83" name="Rectangle 207"/>
                <p:cNvSpPr>
                  <a:spLocks noChangeArrowheads="1"/>
                </p:cNvSpPr>
                <p:nvPr/>
              </p:nvSpPr>
              <p:spPr bwMode="auto">
                <a:xfrm>
                  <a:off x="2519" y="2137"/>
                  <a:ext cx="4" cy="72"/>
                </a:xfrm>
                <a:prstGeom prst="rect">
                  <a:avLst/>
                </a:prstGeom>
                <a:solidFill>
                  <a:srgbClr val="001B3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84" name="Rectangle 208"/>
                <p:cNvSpPr>
                  <a:spLocks noChangeArrowheads="1"/>
                </p:cNvSpPr>
                <p:nvPr/>
              </p:nvSpPr>
              <p:spPr bwMode="auto">
                <a:xfrm>
                  <a:off x="2523" y="2137"/>
                  <a:ext cx="4" cy="72"/>
                </a:xfrm>
                <a:prstGeom prst="rect">
                  <a:avLst/>
                </a:prstGeom>
                <a:solidFill>
                  <a:srgbClr val="00193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85" name="Rectangle 209"/>
                <p:cNvSpPr>
                  <a:spLocks noChangeArrowheads="1"/>
                </p:cNvSpPr>
                <p:nvPr/>
              </p:nvSpPr>
              <p:spPr bwMode="auto">
                <a:xfrm>
                  <a:off x="2527" y="2137"/>
                  <a:ext cx="4" cy="72"/>
                </a:xfrm>
                <a:prstGeom prst="rect">
                  <a:avLst/>
                </a:prstGeom>
                <a:solidFill>
                  <a:srgbClr val="00183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86" name="Rectangle 210"/>
                <p:cNvSpPr>
                  <a:spLocks noChangeArrowheads="1"/>
                </p:cNvSpPr>
                <p:nvPr/>
              </p:nvSpPr>
              <p:spPr bwMode="auto">
                <a:xfrm>
                  <a:off x="2531" y="2137"/>
                  <a:ext cx="5" cy="72"/>
                </a:xfrm>
                <a:prstGeom prst="rect">
                  <a:avLst/>
                </a:prstGeom>
                <a:solidFill>
                  <a:srgbClr val="00173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87" name="Rectangle 211"/>
                <p:cNvSpPr>
                  <a:spLocks noChangeArrowheads="1"/>
                </p:cNvSpPr>
                <p:nvPr/>
              </p:nvSpPr>
              <p:spPr bwMode="auto">
                <a:xfrm>
                  <a:off x="2366" y="2137"/>
                  <a:ext cx="170" cy="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88" name="Rectangle 212"/>
                <p:cNvSpPr>
                  <a:spLocks noChangeArrowheads="1"/>
                </p:cNvSpPr>
                <p:nvPr/>
              </p:nvSpPr>
              <p:spPr bwMode="auto">
                <a:xfrm>
                  <a:off x="2786" y="2142"/>
                  <a:ext cx="4" cy="67"/>
                </a:xfrm>
                <a:prstGeom prst="rect">
                  <a:avLst/>
                </a:prstGeom>
                <a:solidFill>
                  <a:srgbClr val="00173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89" name="Rectangle 213"/>
                <p:cNvSpPr>
                  <a:spLocks noChangeArrowheads="1"/>
                </p:cNvSpPr>
                <p:nvPr/>
              </p:nvSpPr>
              <p:spPr bwMode="auto">
                <a:xfrm>
                  <a:off x="2790" y="2142"/>
                  <a:ext cx="4" cy="67"/>
                </a:xfrm>
                <a:prstGeom prst="rect">
                  <a:avLst/>
                </a:prstGeom>
                <a:solidFill>
                  <a:srgbClr val="00183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90" name="Rectangle 214"/>
                <p:cNvSpPr>
                  <a:spLocks noChangeArrowheads="1"/>
                </p:cNvSpPr>
                <p:nvPr/>
              </p:nvSpPr>
              <p:spPr bwMode="auto">
                <a:xfrm>
                  <a:off x="2794" y="2142"/>
                  <a:ext cx="4" cy="67"/>
                </a:xfrm>
                <a:prstGeom prst="rect">
                  <a:avLst/>
                </a:prstGeom>
                <a:solidFill>
                  <a:srgbClr val="00193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91" name="Rectangle 215"/>
                <p:cNvSpPr>
                  <a:spLocks noChangeArrowheads="1"/>
                </p:cNvSpPr>
                <p:nvPr/>
              </p:nvSpPr>
              <p:spPr bwMode="auto">
                <a:xfrm>
                  <a:off x="2798" y="2142"/>
                  <a:ext cx="5" cy="67"/>
                </a:xfrm>
                <a:prstGeom prst="rect">
                  <a:avLst/>
                </a:prstGeom>
                <a:solidFill>
                  <a:srgbClr val="001B3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92" name="Rectangle 216"/>
                <p:cNvSpPr>
                  <a:spLocks noChangeArrowheads="1"/>
                </p:cNvSpPr>
                <p:nvPr/>
              </p:nvSpPr>
              <p:spPr bwMode="auto">
                <a:xfrm>
                  <a:off x="2803" y="2142"/>
                  <a:ext cx="4" cy="67"/>
                </a:xfrm>
                <a:prstGeom prst="rect">
                  <a:avLst/>
                </a:prstGeom>
                <a:solidFill>
                  <a:srgbClr val="001D3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93" name="Rectangle 217"/>
                <p:cNvSpPr>
                  <a:spLocks noChangeArrowheads="1"/>
                </p:cNvSpPr>
                <p:nvPr/>
              </p:nvSpPr>
              <p:spPr bwMode="auto">
                <a:xfrm>
                  <a:off x="2807" y="2142"/>
                  <a:ext cx="4" cy="67"/>
                </a:xfrm>
                <a:prstGeom prst="rect">
                  <a:avLst/>
                </a:prstGeom>
                <a:solidFill>
                  <a:srgbClr val="001F3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94" name="Rectangle 218"/>
                <p:cNvSpPr>
                  <a:spLocks noChangeArrowheads="1"/>
                </p:cNvSpPr>
                <p:nvPr/>
              </p:nvSpPr>
              <p:spPr bwMode="auto">
                <a:xfrm>
                  <a:off x="2811" y="2142"/>
                  <a:ext cx="4" cy="67"/>
                </a:xfrm>
                <a:prstGeom prst="rect">
                  <a:avLst/>
                </a:prstGeom>
                <a:solidFill>
                  <a:srgbClr val="00214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95" name="Rectangle 219"/>
                <p:cNvSpPr>
                  <a:spLocks noChangeArrowheads="1"/>
                </p:cNvSpPr>
                <p:nvPr/>
              </p:nvSpPr>
              <p:spPr bwMode="auto">
                <a:xfrm>
                  <a:off x="2815" y="2142"/>
                  <a:ext cx="5" cy="67"/>
                </a:xfrm>
                <a:prstGeom prst="rect">
                  <a:avLst/>
                </a:prstGeom>
                <a:solidFill>
                  <a:srgbClr val="00224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96" name="Rectangle 220"/>
                <p:cNvSpPr>
                  <a:spLocks noChangeArrowheads="1"/>
                </p:cNvSpPr>
                <p:nvPr/>
              </p:nvSpPr>
              <p:spPr bwMode="auto">
                <a:xfrm>
                  <a:off x="2820" y="2142"/>
                  <a:ext cx="4" cy="67"/>
                </a:xfrm>
                <a:prstGeom prst="rect">
                  <a:avLst/>
                </a:prstGeom>
                <a:solidFill>
                  <a:srgbClr val="0025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97" name="Rectangle 221"/>
                <p:cNvSpPr>
                  <a:spLocks noChangeArrowheads="1"/>
                </p:cNvSpPr>
                <p:nvPr/>
              </p:nvSpPr>
              <p:spPr bwMode="auto">
                <a:xfrm>
                  <a:off x="2824" y="2142"/>
                  <a:ext cx="4" cy="67"/>
                </a:xfrm>
                <a:prstGeom prst="rect">
                  <a:avLst/>
                </a:prstGeom>
                <a:solidFill>
                  <a:srgbClr val="00275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98" name="Rectangle 222"/>
                <p:cNvSpPr>
                  <a:spLocks noChangeArrowheads="1"/>
                </p:cNvSpPr>
                <p:nvPr/>
              </p:nvSpPr>
              <p:spPr bwMode="auto">
                <a:xfrm>
                  <a:off x="2828" y="2142"/>
                  <a:ext cx="4" cy="67"/>
                </a:xfrm>
                <a:prstGeom prst="rect">
                  <a:avLst/>
                </a:prstGeom>
                <a:solidFill>
                  <a:srgbClr val="002A5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399" name="Rectangle 223"/>
                <p:cNvSpPr>
                  <a:spLocks noChangeArrowheads="1"/>
                </p:cNvSpPr>
                <p:nvPr/>
              </p:nvSpPr>
              <p:spPr bwMode="auto">
                <a:xfrm>
                  <a:off x="2832" y="2142"/>
                  <a:ext cx="4" cy="67"/>
                </a:xfrm>
                <a:prstGeom prst="rect">
                  <a:avLst/>
                </a:prstGeom>
                <a:solidFill>
                  <a:srgbClr val="002C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00" name="Rectangle 224"/>
                <p:cNvSpPr>
                  <a:spLocks noChangeArrowheads="1"/>
                </p:cNvSpPr>
                <p:nvPr/>
              </p:nvSpPr>
              <p:spPr bwMode="auto">
                <a:xfrm>
                  <a:off x="2836" y="2142"/>
                  <a:ext cx="5" cy="67"/>
                </a:xfrm>
                <a:prstGeom prst="rect">
                  <a:avLst/>
                </a:prstGeom>
                <a:solidFill>
                  <a:srgbClr val="002D5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01" name="Rectangle 225"/>
                <p:cNvSpPr>
                  <a:spLocks noChangeArrowheads="1"/>
                </p:cNvSpPr>
                <p:nvPr/>
              </p:nvSpPr>
              <p:spPr bwMode="auto">
                <a:xfrm>
                  <a:off x="2841" y="2142"/>
                  <a:ext cx="4" cy="67"/>
                </a:xfrm>
                <a:prstGeom prst="rect">
                  <a:avLst/>
                </a:prstGeom>
                <a:solidFill>
                  <a:srgbClr val="002F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02" name="Rectangle 226"/>
                <p:cNvSpPr>
                  <a:spLocks noChangeArrowheads="1"/>
                </p:cNvSpPr>
                <p:nvPr/>
              </p:nvSpPr>
              <p:spPr bwMode="auto">
                <a:xfrm>
                  <a:off x="2845" y="2142"/>
                  <a:ext cx="4" cy="67"/>
                </a:xfrm>
                <a:prstGeom prst="rect">
                  <a:avLst/>
                </a:prstGeom>
                <a:solidFill>
                  <a:srgbClr val="00306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03" name="Rectangle 227"/>
                <p:cNvSpPr>
                  <a:spLocks noChangeArrowheads="1"/>
                </p:cNvSpPr>
                <p:nvPr/>
              </p:nvSpPr>
              <p:spPr bwMode="auto">
                <a:xfrm>
                  <a:off x="2849" y="2142"/>
                  <a:ext cx="4" cy="67"/>
                </a:xfrm>
                <a:prstGeom prst="rect">
                  <a:avLst/>
                </a:prstGeom>
                <a:solidFill>
                  <a:srgbClr val="00316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04" name="Rectangle 228"/>
                <p:cNvSpPr>
                  <a:spLocks noChangeArrowheads="1"/>
                </p:cNvSpPr>
                <p:nvPr/>
              </p:nvSpPr>
              <p:spPr bwMode="auto">
                <a:xfrm>
                  <a:off x="2853" y="2142"/>
                  <a:ext cx="5" cy="67"/>
                </a:xfrm>
                <a:prstGeom prst="rect">
                  <a:avLst/>
                </a:prstGeom>
                <a:solidFill>
                  <a:srgbClr val="0032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05" name="Rectangle 229"/>
                <p:cNvSpPr>
                  <a:spLocks noChangeArrowheads="1"/>
                </p:cNvSpPr>
                <p:nvPr/>
              </p:nvSpPr>
              <p:spPr bwMode="auto">
                <a:xfrm>
                  <a:off x="2858" y="2142"/>
                  <a:ext cx="4" cy="67"/>
                </a:xfrm>
                <a:prstGeom prst="rect">
                  <a:avLst/>
                </a:prstGeom>
                <a:solidFill>
                  <a:srgbClr val="00326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06" name="Rectangle 230"/>
                <p:cNvSpPr>
                  <a:spLocks noChangeArrowheads="1"/>
                </p:cNvSpPr>
                <p:nvPr/>
              </p:nvSpPr>
              <p:spPr bwMode="auto">
                <a:xfrm>
                  <a:off x="2862" y="2142"/>
                  <a:ext cx="4" cy="67"/>
                </a:xfrm>
                <a:prstGeom prst="rect">
                  <a:avLst/>
                </a:prstGeom>
                <a:solidFill>
                  <a:srgbClr val="00336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07" name="Rectangle 231"/>
                <p:cNvSpPr>
                  <a:spLocks noChangeArrowheads="1"/>
                </p:cNvSpPr>
                <p:nvPr/>
              </p:nvSpPr>
              <p:spPr bwMode="auto">
                <a:xfrm>
                  <a:off x="2866" y="2142"/>
                  <a:ext cx="4" cy="67"/>
                </a:xfrm>
                <a:prstGeom prst="rect">
                  <a:avLst/>
                </a:prstGeom>
                <a:solidFill>
                  <a:srgbClr val="00336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08" name="Rectangle 232"/>
                <p:cNvSpPr>
                  <a:spLocks noChangeArrowheads="1"/>
                </p:cNvSpPr>
                <p:nvPr/>
              </p:nvSpPr>
              <p:spPr bwMode="auto">
                <a:xfrm>
                  <a:off x="2870" y="2142"/>
                  <a:ext cx="5" cy="67"/>
                </a:xfrm>
                <a:prstGeom prst="rect">
                  <a:avLst/>
                </a:prstGeom>
                <a:solidFill>
                  <a:srgbClr val="00336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09" name="Rectangle 233"/>
                <p:cNvSpPr>
                  <a:spLocks noChangeArrowheads="1"/>
                </p:cNvSpPr>
                <p:nvPr/>
              </p:nvSpPr>
              <p:spPr bwMode="auto">
                <a:xfrm>
                  <a:off x="2875" y="2142"/>
                  <a:ext cx="4" cy="67"/>
                </a:xfrm>
                <a:prstGeom prst="rect">
                  <a:avLst/>
                </a:prstGeom>
                <a:solidFill>
                  <a:srgbClr val="00326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10" name="Rectangle 234"/>
                <p:cNvSpPr>
                  <a:spLocks noChangeArrowheads="1"/>
                </p:cNvSpPr>
                <p:nvPr/>
              </p:nvSpPr>
              <p:spPr bwMode="auto">
                <a:xfrm>
                  <a:off x="2879" y="2142"/>
                  <a:ext cx="4" cy="67"/>
                </a:xfrm>
                <a:prstGeom prst="rect">
                  <a:avLst/>
                </a:prstGeom>
                <a:solidFill>
                  <a:srgbClr val="0032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11" name="Rectangle 235"/>
                <p:cNvSpPr>
                  <a:spLocks noChangeArrowheads="1"/>
                </p:cNvSpPr>
                <p:nvPr/>
              </p:nvSpPr>
              <p:spPr bwMode="auto">
                <a:xfrm>
                  <a:off x="2883" y="2142"/>
                  <a:ext cx="4" cy="67"/>
                </a:xfrm>
                <a:prstGeom prst="rect">
                  <a:avLst/>
                </a:prstGeom>
                <a:solidFill>
                  <a:srgbClr val="00316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12" name="Rectangle 236"/>
                <p:cNvSpPr>
                  <a:spLocks noChangeArrowheads="1"/>
                </p:cNvSpPr>
                <p:nvPr/>
              </p:nvSpPr>
              <p:spPr bwMode="auto">
                <a:xfrm>
                  <a:off x="2887" y="2142"/>
                  <a:ext cx="5" cy="67"/>
                </a:xfrm>
                <a:prstGeom prst="rect">
                  <a:avLst/>
                </a:prstGeom>
                <a:solidFill>
                  <a:srgbClr val="00306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13" name="Rectangle 237"/>
                <p:cNvSpPr>
                  <a:spLocks noChangeArrowheads="1"/>
                </p:cNvSpPr>
                <p:nvPr/>
              </p:nvSpPr>
              <p:spPr bwMode="auto">
                <a:xfrm>
                  <a:off x="2892" y="2142"/>
                  <a:ext cx="4" cy="67"/>
                </a:xfrm>
                <a:prstGeom prst="rect">
                  <a:avLst/>
                </a:prstGeom>
                <a:solidFill>
                  <a:srgbClr val="002F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14" name="Rectangle 238"/>
                <p:cNvSpPr>
                  <a:spLocks noChangeArrowheads="1"/>
                </p:cNvSpPr>
                <p:nvPr/>
              </p:nvSpPr>
              <p:spPr bwMode="auto">
                <a:xfrm>
                  <a:off x="2896" y="2142"/>
                  <a:ext cx="4" cy="67"/>
                </a:xfrm>
                <a:prstGeom prst="rect">
                  <a:avLst/>
                </a:prstGeom>
                <a:solidFill>
                  <a:srgbClr val="002D5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15" name="Rectangle 239"/>
                <p:cNvSpPr>
                  <a:spLocks noChangeArrowheads="1"/>
                </p:cNvSpPr>
                <p:nvPr/>
              </p:nvSpPr>
              <p:spPr bwMode="auto">
                <a:xfrm>
                  <a:off x="2900" y="2142"/>
                  <a:ext cx="4" cy="67"/>
                </a:xfrm>
                <a:prstGeom prst="rect">
                  <a:avLst/>
                </a:prstGeom>
                <a:solidFill>
                  <a:srgbClr val="002C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16" name="Rectangle 240"/>
                <p:cNvSpPr>
                  <a:spLocks noChangeArrowheads="1"/>
                </p:cNvSpPr>
                <p:nvPr/>
              </p:nvSpPr>
              <p:spPr bwMode="auto">
                <a:xfrm>
                  <a:off x="2904" y="2142"/>
                  <a:ext cx="5" cy="67"/>
                </a:xfrm>
                <a:prstGeom prst="rect">
                  <a:avLst/>
                </a:prstGeom>
                <a:solidFill>
                  <a:srgbClr val="002A5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17" name="Rectangle 241"/>
                <p:cNvSpPr>
                  <a:spLocks noChangeArrowheads="1"/>
                </p:cNvSpPr>
                <p:nvPr/>
              </p:nvSpPr>
              <p:spPr bwMode="auto">
                <a:xfrm>
                  <a:off x="2909" y="2142"/>
                  <a:ext cx="4" cy="67"/>
                </a:xfrm>
                <a:prstGeom prst="rect">
                  <a:avLst/>
                </a:prstGeom>
                <a:solidFill>
                  <a:srgbClr val="00275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18" name="Rectangle 242"/>
                <p:cNvSpPr>
                  <a:spLocks noChangeArrowheads="1"/>
                </p:cNvSpPr>
                <p:nvPr/>
              </p:nvSpPr>
              <p:spPr bwMode="auto">
                <a:xfrm>
                  <a:off x="2913" y="2142"/>
                  <a:ext cx="4" cy="67"/>
                </a:xfrm>
                <a:prstGeom prst="rect">
                  <a:avLst/>
                </a:prstGeom>
                <a:solidFill>
                  <a:srgbClr val="0025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19" name="Rectangle 243"/>
                <p:cNvSpPr>
                  <a:spLocks noChangeArrowheads="1"/>
                </p:cNvSpPr>
                <p:nvPr/>
              </p:nvSpPr>
              <p:spPr bwMode="auto">
                <a:xfrm>
                  <a:off x="2917" y="2142"/>
                  <a:ext cx="4" cy="67"/>
                </a:xfrm>
                <a:prstGeom prst="rect">
                  <a:avLst/>
                </a:prstGeom>
                <a:solidFill>
                  <a:srgbClr val="00224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20" name="Rectangle 244"/>
                <p:cNvSpPr>
                  <a:spLocks noChangeArrowheads="1"/>
                </p:cNvSpPr>
                <p:nvPr/>
              </p:nvSpPr>
              <p:spPr bwMode="auto">
                <a:xfrm>
                  <a:off x="2921" y="2142"/>
                  <a:ext cx="4" cy="67"/>
                </a:xfrm>
                <a:prstGeom prst="rect">
                  <a:avLst/>
                </a:prstGeom>
                <a:solidFill>
                  <a:srgbClr val="00214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21" name="Rectangle 245"/>
                <p:cNvSpPr>
                  <a:spLocks noChangeArrowheads="1"/>
                </p:cNvSpPr>
                <p:nvPr/>
              </p:nvSpPr>
              <p:spPr bwMode="auto">
                <a:xfrm>
                  <a:off x="2925" y="2142"/>
                  <a:ext cx="5" cy="67"/>
                </a:xfrm>
                <a:prstGeom prst="rect">
                  <a:avLst/>
                </a:prstGeom>
                <a:solidFill>
                  <a:srgbClr val="001F3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22" name="Rectangle 246"/>
                <p:cNvSpPr>
                  <a:spLocks noChangeArrowheads="1"/>
                </p:cNvSpPr>
                <p:nvPr/>
              </p:nvSpPr>
              <p:spPr bwMode="auto">
                <a:xfrm>
                  <a:off x="2930" y="2142"/>
                  <a:ext cx="4" cy="67"/>
                </a:xfrm>
                <a:prstGeom prst="rect">
                  <a:avLst/>
                </a:prstGeom>
                <a:solidFill>
                  <a:srgbClr val="001D3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23" name="Rectangle 247"/>
                <p:cNvSpPr>
                  <a:spLocks noChangeArrowheads="1"/>
                </p:cNvSpPr>
                <p:nvPr/>
              </p:nvSpPr>
              <p:spPr bwMode="auto">
                <a:xfrm>
                  <a:off x="2934" y="2142"/>
                  <a:ext cx="4" cy="67"/>
                </a:xfrm>
                <a:prstGeom prst="rect">
                  <a:avLst/>
                </a:prstGeom>
                <a:solidFill>
                  <a:srgbClr val="001B3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24" name="Rectangle 248"/>
                <p:cNvSpPr>
                  <a:spLocks noChangeArrowheads="1"/>
                </p:cNvSpPr>
                <p:nvPr/>
              </p:nvSpPr>
              <p:spPr bwMode="auto">
                <a:xfrm>
                  <a:off x="2938" y="2142"/>
                  <a:ext cx="4" cy="67"/>
                </a:xfrm>
                <a:prstGeom prst="rect">
                  <a:avLst/>
                </a:prstGeom>
                <a:solidFill>
                  <a:srgbClr val="00193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25" name="Rectangle 249"/>
                <p:cNvSpPr>
                  <a:spLocks noChangeArrowheads="1"/>
                </p:cNvSpPr>
                <p:nvPr/>
              </p:nvSpPr>
              <p:spPr bwMode="auto">
                <a:xfrm>
                  <a:off x="2942" y="2142"/>
                  <a:ext cx="5" cy="67"/>
                </a:xfrm>
                <a:prstGeom prst="rect">
                  <a:avLst/>
                </a:prstGeom>
                <a:solidFill>
                  <a:srgbClr val="00183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26" name="Rectangle 250"/>
                <p:cNvSpPr>
                  <a:spLocks noChangeArrowheads="1"/>
                </p:cNvSpPr>
                <p:nvPr/>
              </p:nvSpPr>
              <p:spPr bwMode="auto">
                <a:xfrm>
                  <a:off x="2947" y="2142"/>
                  <a:ext cx="4" cy="67"/>
                </a:xfrm>
                <a:prstGeom prst="rect">
                  <a:avLst/>
                </a:prstGeom>
                <a:solidFill>
                  <a:srgbClr val="00173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27" name="Rectangle 251"/>
                <p:cNvSpPr>
                  <a:spLocks noChangeArrowheads="1"/>
                </p:cNvSpPr>
                <p:nvPr/>
              </p:nvSpPr>
              <p:spPr bwMode="auto">
                <a:xfrm>
                  <a:off x="2786" y="2142"/>
                  <a:ext cx="165" cy="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28" name="Rectangle 252"/>
                <p:cNvSpPr>
                  <a:spLocks noChangeArrowheads="1"/>
                </p:cNvSpPr>
                <p:nvPr/>
              </p:nvSpPr>
              <p:spPr bwMode="auto">
                <a:xfrm>
                  <a:off x="3201" y="2150"/>
                  <a:ext cx="4" cy="59"/>
                </a:xfrm>
                <a:prstGeom prst="rect">
                  <a:avLst/>
                </a:prstGeom>
                <a:solidFill>
                  <a:srgbClr val="00173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29" name="Rectangle 253"/>
                <p:cNvSpPr>
                  <a:spLocks noChangeArrowheads="1"/>
                </p:cNvSpPr>
                <p:nvPr/>
              </p:nvSpPr>
              <p:spPr bwMode="auto">
                <a:xfrm>
                  <a:off x="3205" y="2150"/>
                  <a:ext cx="4" cy="59"/>
                </a:xfrm>
                <a:prstGeom prst="rect">
                  <a:avLst/>
                </a:prstGeom>
                <a:solidFill>
                  <a:srgbClr val="00183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30" name="Rectangle 254"/>
                <p:cNvSpPr>
                  <a:spLocks noChangeArrowheads="1"/>
                </p:cNvSpPr>
                <p:nvPr/>
              </p:nvSpPr>
              <p:spPr bwMode="auto">
                <a:xfrm>
                  <a:off x="3209" y="2150"/>
                  <a:ext cx="5" cy="59"/>
                </a:xfrm>
                <a:prstGeom prst="rect">
                  <a:avLst/>
                </a:prstGeom>
                <a:solidFill>
                  <a:srgbClr val="00193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31" name="Rectangle 255"/>
                <p:cNvSpPr>
                  <a:spLocks noChangeArrowheads="1"/>
                </p:cNvSpPr>
                <p:nvPr/>
              </p:nvSpPr>
              <p:spPr bwMode="auto">
                <a:xfrm>
                  <a:off x="3214" y="2150"/>
                  <a:ext cx="4" cy="59"/>
                </a:xfrm>
                <a:prstGeom prst="rect">
                  <a:avLst/>
                </a:prstGeom>
                <a:solidFill>
                  <a:srgbClr val="001B3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32" name="Rectangle 256"/>
                <p:cNvSpPr>
                  <a:spLocks noChangeArrowheads="1"/>
                </p:cNvSpPr>
                <p:nvPr/>
              </p:nvSpPr>
              <p:spPr bwMode="auto">
                <a:xfrm>
                  <a:off x="3218" y="2150"/>
                  <a:ext cx="4" cy="59"/>
                </a:xfrm>
                <a:prstGeom prst="rect">
                  <a:avLst/>
                </a:prstGeom>
                <a:solidFill>
                  <a:srgbClr val="001D3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33" name="Rectangle 257"/>
                <p:cNvSpPr>
                  <a:spLocks noChangeArrowheads="1"/>
                </p:cNvSpPr>
                <p:nvPr/>
              </p:nvSpPr>
              <p:spPr bwMode="auto">
                <a:xfrm>
                  <a:off x="3222" y="2150"/>
                  <a:ext cx="4" cy="59"/>
                </a:xfrm>
                <a:prstGeom prst="rect">
                  <a:avLst/>
                </a:prstGeom>
                <a:solidFill>
                  <a:srgbClr val="001F3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34" name="Rectangle 258"/>
                <p:cNvSpPr>
                  <a:spLocks noChangeArrowheads="1"/>
                </p:cNvSpPr>
                <p:nvPr/>
              </p:nvSpPr>
              <p:spPr bwMode="auto">
                <a:xfrm>
                  <a:off x="3226" y="2150"/>
                  <a:ext cx="5" cy="59"/>
                </a:xfrm>
                <a:prstGeom prst="rect">
                  <a:avLst/>
                </a:prstGeom>
                <a:solidFill>
                  <a:srgbClr val="00214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35" name="Rectangle 259"/>
                <p:cNvSpPr>
                  <a:spLocks noChangeArrowheads="1"/>
                </p:cNvSpPr>
                <p:nvPr/>
              </p:nvSpPr>
              <p:spPr bwMode="auto">
                <a:xfrm>
                  <a:off x="3231" y="2150"/>
                  <a:ext cx="4" cy="59"/>
                </a:xfrm>
                <a:prstGeom prst="rect">
                  <a:avLst/>
                </a:prstGeom>
                <a:solidFill>
                  <a:srgbClr val="00224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36" name="Rectangle 260"/>
                <p:cNvSpPr>
                  <a:spLocks noChangeArrowheads="1"/>
                </p:cNvSpPr>
                <p:nvPr/>
              </p:nvSpPr>
              <p:spPr bwMode="auto">
                <a:xfrm>
                  <a:off x="3235" y="2150"/>
                  <a:ext cx="4" cy="59"/>
                </a:xfrm>
                <a:prstGeom prst="rect">
                  <a:avLst/>
                </a:prstGeom>
                <a:solidFill>
                  <a:srgbClr val="0025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37" name="Rectangle 261"/>
                <p:cNvSpPr>
                  <a:spLocks noChangeArrowheads="1"/>
                </p:cNvSpPr>
                <p:nvPr/>
              </p:nvSpPr>
              <p:spPr bwMode="auto">
                <a:xfrm>
                  <a:off x="3239" y="2150"/>
                  <a:ext cx="4" cy="59"/>
                </a:xfrm>
                <a:prstGeom prst="rect">
                  <a:avLst/>
                </a:prstGeom>
                <a:solidFill>
                  <a:srgbClr val="00275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38" name="Rectangle 262"/>
                <p:cNvSpPr>
                  <a:spLocks noChangeArrowheads="1"/>
                </p:cNvSpPr>
                <p:nvPr/>
              </p:nvSpPr>
              <p:spPr bwMode="auto">
                <a:xfrm>
                  <a:off x="3243" y="2150"/>
                  <a:ext cx="5" cy="59"/>
                </a:xfrm>
                <a:prstGeom prst="rect">
                  <a:avLst/>
                </a:prstGeom>
                <a:solidFill>
                  <a:srgbClr val="002A5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39" name="Rectangle 263"/>
                <p:cNvSpPr>
                  <a:spLocks noChangeArrowheads="1"/>
                </p:cNvSpPr>
                <p:nvPr/>
              </p:nvSpPr>
              <p:spPr bwMode="auto">
                <a:xfrm>
                  <a:off x="3248" y="2150"/>
                  <a:ext cx="4" cy="59"/>
                </a:xfrm>
                <a:prstGeom prst="rect">
                  <a:avLst/>
                </a:prstGeom>
                <a:solidFill>
                  <a:srgbClr val="002C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40" name="Rectangle 264"/>
                <p:cNvSpPr>
                  <a:spLocks noChangeArrowheads="1"/>
                </p:cNvSpPr>
                <p:nvPr/>
              </p:nvSpPr>
              <p:spPr bwMode="auto">
                <a:xfrm>
                  <a:off x="3252" y="2150"/>
                  <a:ext cx="4" cy="59"/>
                </a:xfrm>
                <a:prstGeom prst="rect">
                  <a:avLst/>
                </a:prstGeom>
                <a:solidFill>
                  <a:srgbClr val="002D5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41" name="Rectangle 265"/>
                <p:cNvSpPr>
                  <a:spLocks noChangeArrowheads="1"/>
                </p:cNvSpPr>
                <p:nvPr/>
              </p:nvSpPr>
              <p:spPr bwMode="auto">
                <a:xfrm>
                  <a:off x="3256" y="2150"/>
                  <a:ext cx="4" cy="59"/>
                </a:xfrm>
                <a:prstGeom prst="rect">
                  <a:avLst/>
                </a:prstGeom>
                <a:solidFill>
                  <a:srgbClr val="002F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42" name="Rectangle 266"/>
                <p:cNvSpPr>
                  <a:spLocks noChangeArrowheads="1"/>
                </p:cNvSpPr>
                <p:nvPr/>
              </p:nvSpPr>
              <p:spPr bwMode="auto">
                <a:xfrm>
                  <a:off x="3260" y="2150"/>
                  <a:ext cx="5" cy="59"/>
                </a:xfrm>
                <a:prstGeom prst="rect">
                  <a:avLst/>
                </a:prstGeom>
                <a:solidFill>
                  <a:srgbClr val="00306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43" name="Rectangle 267"/>
                <p:cNvSpPr>
                  <a:spLocks noChangeArrowheads="1"/>
                </p:cNvSpPr>
                <p:nvPr/>
              </p:nvSpPr>
              <p:spPr bwMode="auto">
                <a:xfrm>
                  <a:off x="3265" y="2150"/>
                  <a:ext cx="4" cy="59"/>
                </a:xfrm>
                <a:prstGeom prst="rect">
                  <a:avLst/>
                </a:prstGeom>
                <a:solidFill>
                  <a:srgbClr val="00316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44" name="Rectangle 268"/>
                <p:cNvSpPr>
                  <a:spLocks noChangeArrowheads="1"/>
                </p:cNvSpPr>
                <p:nvPr/>
              </p:nvSpPr>
              <p:spPr bwMode="auto">
                <a:xfrm>
                  <a:off x="3269" y="2150"/>
                  <a:ext cx="4" cy="59"/>
                </a:xfrm>
                <a:prstGeom prst="rect">
                  <a:avLst/>
                </a:prstGeom>
                <a:solidFill>
                  <a:srgbClr val="0032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45" name="Rectangle 269"/>
                <p:cNvSpPr>
                  <a:spLocks noChangeArrowheads="1"/>
                </p:cNvSpPr>
                <p:nvPr/>
              </p:nvSpPr>
              <p:spPr bwMode="auto">
                <a:xfrm>
                  <a:off x="3273" y="2150"/>
                  <a:ext cx="4" cy="59"/>
                </a:xfrm>
                <a:prstGeom prst="rect">
                  <a:avLst/>
                </a:prstGeom>
                <a:solidFill>
                  <a:srgbClr val="00326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46" name="Rectangle 270"/>
                <p:cNvSpPr>
                  <a:spLocks noChangeArrowheads="1"/>
                </p:cNvSpPr>
                <p:nvPr/>
              </p:nvSpPr>
              <p:spPr bwMode="auto">
                <a:xfrm>
                  <a:off x="3277" y="2150"/>
                  <a:ext cx="4" cy="59"/>
                </a:xfrm>
                <a:prstGeom prst="rect">
                  <a:avLst/>
                </a:prstGeom>
                <a:solidFill>
                  <a:srgbClr val="00336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47" name="Rectangle 271"/>
                <p:cNvSpPr>
                  <a:spLocks noChangeArrowheads="1"/>
                </p:cNvSpPr>
                <p:nvPr/>
              </p:nvSpPr>
              <p:spPr bwMode="auto">
                <a:xfrm>
                  <a:off x="3281" y="2150"/>
                  <a:ext cx="5" cy="59"/>
                </a:xfrm>
                <a:prstGeom prst="rect">
                  <a:avLst/>
                </a:prstGeom>
                <a:solidFill>
                  <a:srgbClr val="00336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48" name="Rectangle 272"/>
                <p:cNvSpPr>
                  <a:spLocks noChangeArrowheads="1"/>
                </p:cNvSpPr>
                <p:nvPr/>
              </p:nvSpPr>
              <p:spPr bwMode="auto">
                <a:xfrm>
                  <a:off x="3286" y="2150"/>
                  <a:ext cx="4" cy="59"/>
                </a:xfrm>
                <a:prstGeom prst="rect">
                  <a:avLst/>
                </a:prstGeom>
                <a:solidFill>
                  <a:srgbClr val="00336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49" name="Rectangle 273"/>
                <p:cNvSpPr>
                  <a:spLocks noChangeArrowheads="1"/>
                </p:cNvSpPr>
                <p:nvPr/>
              </p:nvSpPr>
              <p:spPr bwMode="auto">
                <a:xfrm>
                  <a:off x="3290" y="2150"/>
                  <a:ext cx="4" cy="59"/>
                </a:xfrm>
                <a:prstGeom prst="rect">
                  <a:avLst/>
                </a:prstGeom>
                <a:solidFill>
                  <a:srgbClr val="00326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50" name="Rectangle 274"/>
                <p:cNvSpPr>
                  <a:spLocks noChangeArrowheads="1"/>
                </p:cNvSpPr>
                <p:nvPr/>
              </p:nvSpPr>
              <p:spPr bwMode="auto">
                <a:xfrm>
                  <a:off x="3294" y="2150"/>
                  <a:ext cx="4" cy="59"/>
                </a:xfrm>
                <a:prstGeom prst="rect">
                  <a:avLst/>
                </a:prstGeom>
                <a:solidFill>
                  <a:srgbClr val="0032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51" name="Rectangle 275"/>
                <p:cNvSpPr>
                  <a:spLocks noChangeArrowheads="1"/>
                </p:cNvSpPr>
                <p:nvPr/>
              </p:nvSpPr>
              <p:spPr bwMode="auto">
                <a:xfrm>
                  <a:off x="3298" y="2150"/>
                  <a:ext cx="5" cy="59"/>
                </a:xfrm>
                <a:prstGeom prst="rect">
                  <a:avLst/>
                </a:prstGeom>
                <a:solidFill>
                  <a:srgbClr val="00316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52" name="Rectangle 276"/>
                <p:cNvSpPr>
                  <a:spLocks noChangeArrowheads="1"/>
                </p:cNvSpPr>
                <p:nvPr/>
              </p:nvSpPr>
              <p:spPr bwMode="auto">
                <a:xfrm>
                  <a:off x="3303" y="2150"/>
                  <a:ext cx="4" cy="59"/>
                </a:xfrm>
                <a:prstGeom prst="rect">
                  <a:avLst/>
                </a:prstGeom>
                <a:solidFill>
                  <a:srgbClr val="00306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53" name="Rectangle 277"/>
                <p:cNvSpPr>
                  <a:spLocks noChangeArrowheads="1"/>
                </p:cNvSpPr>
                <p:nvPr/>
              </p:nvSpPr>
              <p:spPr bwMode="auto">
                <a:xfrm>
                  <a:off x="3307" y="2150"/>
                  <a:ext cx="4" cy="59"/>
                </a:xfrm>
                <a:prstGeom prst="rect">
                  <a:avLst/>
                </a:prstGeom>
                <a:solidFill>
                  <a:srgbClr val="002F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54" name="Rectangle 278"/>
                <p:cNvSpPr>
                  <a:spLocks noChangeArrowheads="1"/>
                </p:cNvSpPr>
                <p:nvPr/>
              </p:nvSpPr>
              <p:spPr bwMode="auto">
                <a:xfrm>
                  <a:off x="3311" y="2150"/>
                  <a:ext cx="4" cy="59"/>
                </a:xfrm>
                <a:prstGeom prst="rect">
                  <a:avLst/>
                </a:prstGeom>
                <a:solidFill>
                  <a:srgbClr val="002D5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55" name="Rectangle 279"/>
                <p:cNvSpPr>
                  <a:spLocks noChangeArrowheads="1"/>
                </p:cNvSpPr>
                <p:nvPr/>
              </p:nvSpPr>
              <p:spPr bwMode="auto">
                <a:xfrm>
                  <a:off x="3315" y="2150"/>
                  <a:ext cx="5" cy="59"/>
                </a:xfrm>
                <a:prstGeom prst="rect">
                  <a:avLst/>
                </a:prstGeom>
                <a:solidFill>
                  <a:srgbClr val="002C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56" name="Rectangle 280"/>
                <p:cNvSpPr>
                  <a:spLocks noChangeArrowheads="1"/>
                </p:cNvSpPr>
                <p:nvPr/>
              </p:nvSpPr>
              <p:spPr bwMode="auto">
                <a:xfrm>
                  <a:off x="3320" y="2150"/>
                  <a:ext cx="4" cy="59"/>
                </a:xfrm>
                <a:prstGeom prst="rect">
                  <a:avLst/>
                </a:prstGeom>
                <a:solidFill>
                  <a:srgbClr val="002A5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57" name="Rectangle 281"/>
                <p:cNvSpPr>
                  <a:spLocks noChangeArrowheads="1"/>
                </p:cNvSpPr>
                <p:nvPr/>
              </p:nvSpPr>
              <p:spPr bwMode="auto">
                <a:xfrm>
                  <a:off x="3324" y="2150"/>
                  <a:ext cx="4" cy="59"/>
                </a:xfrm>
                <a:prstGeom prst="rect">
                  <a:avLst/>
                </a:prstGeom>
                <a:solidFill>
                  <a:srgbClr val="00275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58" name="Rectangle 282"/>
                <p:cNvSpPr>
                  <a:spLocks noChangeArrowheads="1"/>
                </p:cNvSpPr>
                <p:nvPr/>
              </p:nvSpPr>
              <p:spPr bwMode="auto">
                <a:xfrm>
                  <a:off x="3328" y="2150"/>
                  <a:ext cx="4" cy="59"/>
                </a:xfrm>
                <a:prstGeom prst="rect">
                  <a:avLst/>
                </a:prstGeom>
                <a:solidFill>
                  <a:srgbClr val="0025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59" name="Rectangle 283"/>
                <p:cNvSpPr>
                  <a:spLocks noChangeArrowheads="1"/>
                </p:cNvSpPr>
                <p:nvPr/>
              </p:nvSpPr>
              <p:spPr bwMode="auto">
                <a:xfrm>
                  <a:off x="3332" y="2150"/>
                  <a:ext cx="5" cy="59"/>
                </a:xfrm>
                <a:prstGeom prst="rect">
                  <a:avLst/>
                </a:prstGeom>
                <a:solidFill>
                  <a:srgbClr val="00224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60" name="Rectangle 284"/>
                <p:cNvSpPr>
                  <a:spLocks noChangeArrowheads="1"/>
                </p:cNvSpPr>
                <p:nvPr/>
              </p:nvSpPr>
              <p:spPr bwMode="auto">
                <a:xfrm>
                  <a:off x="3337" y="2150"/>
                  <a:ext cx="4" cy="59"/>
                </a:xfrm>
                <a:prstGeom prst="rect">
                  <a:avLst/>
                </a:prstGeom>
                <a:solidFill>
                  <a:srgbClr val="00214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61" name="Rectangle 285"/>
                <p:cNvSpPr>
                  <a:spLocks noChangeArrowheads="1"/>
                </p:cNvSpPr>
                <p:nvPr/>
              </p:nvSpPr>
              <p:spPr bwMode="auto">
                <a:xfrm>
                  <a:off x="3341" y="2150"/>
                  <a:ext cx="4" cy="59"/>
                </a:xfrm>
                <a:prstGeom prst="rect">
                  <a:avLst/>
                </a:prstGeom>
                <a:solidFill>
                  <a:srgbClr val="001F3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62" name="Rectangle 286"/>
                <p:cNvSpPr>
                  <a:spLocks noChangeArrowheads="1"/>
                </p:cNvSpPr>
                <p:nvPr/>
              </p:nvSpPr>
              <p:spPr bwMode="auto">
                <a:xfrm>
                  <a:off x="3345" y="2150"/>
                  <a:ext cx="4" cy="59"/>
                </a:xfrm>
                <a:prstGeom prst="rect">
                  <a:avLst/>
                </a:prstGeom>
                <a:solidFill>
                  <a:srgbClr val="001D3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63" name="Rectangle 287"/>
                <p:cNvSpPr>
                  <a:spLocks noChangeArrowheads="1"/>
                </p:cNvSpPr>
                <p:nvPr/>
              </p:nvSpPr>
              <p:spPr bwMode="auto">
                <a:xfrm>
                  <a:off x="3349" y="2150"/>
                  <a:ext cx="5" cy="59"/>
                </a:xfrm>
                <a:prstGeom prst="rect">
                  <a:avLst/>
                </a:prstGeom>
                <a:solidFill>
                  <a:srgbClr val="001B3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64" name="Rectangle 288"/>
                <p:cNvSpPr>
                  <a:spLocks noChangeArrowheads="1"/>
                </p:cNvSpPr>
                <p:nvPr/>
              </p:nvSpPr>
              <p:spPr bwMode="auto">
                <a:xfrm>
                  <a:off x="3354" y="2150"/>
                  <a:ext cx="4" cy="59"/>
                </a:xfrm>
                <a:prstGeom prst="rect">
                  <a:avLst/>
                </a:prstGeom>
                <a:solidFill>
                  <a:srgbClr val="00193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65" name="Rectangle 289"/>
                <p:cNvSpPr>
                  <a:spLocks noChangeArrowheads="1"/>
                </p:cNvSpPr>
                <p:nvPr/>
              </p:nvSpPr>
              <p:spPr bwMode="auto">
                <a:xfrm>
                  <a:off x="3358" y="2150"/>
                  <a:ext cx="4" cy="59"/>
                </a:xfrm>
                <a:prstGeom prst="rect">
                  <a:avLst/>
                </a:prstGeom>
                <a:solidFill>
                  <a:srgbClr val="00183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66" name="Rectangle 290"/>
                <p:cNvSpPr>
                  <a:spLocks noChangeArrowheads="1"/>
                </p:cNvSpPr>
                <p:nvPr/>
              </p:nvSpPr>
              <p:spPr bwMode="auto">
                <a:xfrm>
                  <a:off x="3362" y="2150"/>
                  <a:ext cx="4" cy="59"/>
                </a:xfrm>
                <a:prstGeom prst="rect">
                  <a:avLst/>
                </a:prstGeom>
                <a:solidFill>
                  <a:srgbClr val="00173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67" name="Rectangle 291"/>
                <p:cNvSpPr>
                  <a:spLocks noChangeArrowheads="1"/>
                </p:cNvSpPr>
                <p:nvPr/>
              </p:nvSpPr>
              <p:spPr bwMode="auto">
                <a:xfrm>
                  <a:off x="3201" y="2150"/>
                  <a:ext cx="165" cy="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68" name="Rectangle 292"/>
                <p:cNvSpPr>
                  <a:spLocks noChangeArrowheads="1"/>
                </p:cNvSpPr>
                <p:nvPr/>
              </p:nvSpPr>
              <p:spPr bwMode="auto">
                <a:xfrm>
                  <a:off x="3616" y="2154"/>
                  <a:ext cx="5" cy="55"/>
                </a:xfrm>
                <a:prstGeom prst="rect">
                  <a:avLst/>
                </a:prstGeom>
                <a:solidFill>
                  <a:srgbClr val="00173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69" name="Rectangle 293"/>
                <p:cNvSpPr>
                  <a:spLocks noChangeArrowheads="1"/>
                </p:cNvSpPr>
                <p:nvPr/>
              </p:nvSpPr>
              <p:spPr bwMode="auto">
                <a:xfrm>
                  <a:off x="3621" y="2154"/>
                  <a:ext cx="4" cy="55"/>
                </a:xfrm>
                <a:prstGeom prst="rect">
                  <a:avLst/>
                </a:prstGeom>
                <a:solidFill>
                  <a:srgbClr val="00183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70" name="Rectangle 294"/>
                <p:cNvSpPr>
                  <a:spLocks noChangeArrowheads="1"/>
                </p:cNvSpPr>
                <p:nvPr/>
              </p:nvSpPr>
              <p:spPr bwMode="auto">
                <a:xfrm>
                  <a:off x="3625" y="2154"/>
                  <a:ext cx="4" cy="55"/>
                </a:xfrm>
                <a:prstGeom prst="rect">
                  <a:avLst/>
                </a:prstGeom>
                <a:solidFill>
                  <a:srgbClr val="00193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71" name="Rectangle 295"/>
                <p:cNvSpPr>
                  <a:spLocks noChangeArrowheads="1"/>
                </p:cNvSpPr>
                <p:nvPr/>
              </p:nvSpPr>
              <p:spPr bwMode="auto">
                <a:xfrm>
                  <a:off x="3629" y="2154"/>
                  <a:ext cx="4" cy="55"/>
                </a:xfrm>
                <a:prstGeom prst="rect">
                  <a:avLst/>
                </a:prstGeom>
                <a:solidFill>
                  <a:srgbClr val="001B3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72" name="Rectangle 296"/>
                <p:cNvSpPr>
                  <a:spLocks noChangeArrowheads="1"/>
                </p:cNvSpPr>
                <p:nvPr/>
              </p:nvSpPr>
              <p:spPr bwMode="auto">
                <a:xfrm>
                  <a:off x="3633" y="2154"/>
                  <a:ext cx="4" cy="55"/>
                </a:xfrm>
                <a:prstGeom prst="rect">
                  <a:avLst/>
                </a:prstGeom>
                <a:solidFill>
                  <a:srgbClr val="001D3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73" name="Rectangle 297"/>
                <p:cNvSpPr>
                  <a:spLocks noChangeArrowheads="1"/>
                </p:cNvSpPr>
                <p:nvPr/>
              </p:nvSpPr>
              <p:spPr bwMode="auto">
                <a:xfrm>
                  <a:off x="3637" y="2154"/>
                  <a:ext cx="5" cy="55"/>
                </a:xfrm>
                <a:prstGeom prst="rect">
                  <a:avLst/>
                </a:prstGeom>
                <a:solidFill>
                  <a:srgbClr val="001F3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74" name="Rectangle 298"/>
                <p:cNvSpPr>
                  <a:spLocks noChangeArrowheads="1"/>
                </p:cNvSpPr>
                <p:nvPr/>
              </p:nvSpPr>
              <p:spPr bwMode="auto">
                <a:xfrm>
                  <a:off x="3642" y="2154"/>
                  <a:ext cx="4" cy="55"/>
                </a:xfrm>
                <a:prstGeom prst="rect">
                  <a:avLst/>
                </a:prstGeom>
                <a:solidFill>
                  <a:srgbClr val="00214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75" name="Rectangle 299"/>
                <p:cNvSpPr>
                  <a:spLocks noChangeArrowheads="1"/>
                </p:cNvSpPr>
                <p:nvPr/>
              </p:nvSpPr>
              <p:spPr bwMode="auto">
                <a:xfrm>
                  <a:off x="3646" y="2154"/>
                  <a:ext cx="4" cy="55"/>
                </a:xfrm>
                <a:prstGeom prst="rect">
                  <a:avLst/>
                </a:prstGeom>
                <a:solidFill>
                  <a:srgbClr val="00224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76" name="Rectangle 300"/>
                <p:cNvSpPr>
                  <a:spLocks noChangeArrowheads="1"/>
                </p:cNvSpPr>
                <p:nvPr/>
              </p:nvSpPr>
              <p:spPr bwMode="auto">
                <a:xfrm>
                  <a:off x="3650" y="2154"/>
                  <a:ext cx="4" cy="55"/>
                </a:xfrm>
                <a:prstGeom prst="rect">
                  <a:avLst/>
                </a:prstGeom>
                <a:solidFill>
                  <a:srgbClr val="0025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77" name="Rectangle 301"/>
                <p:cNvSpPr>
                  <a:spLocks noChangeArrowheads="1"/>
                </p:cNvSpPr>
                <p:nvPr/>
              </p:nvSpPr>
              <p:spPr bwMode="auto">
                <a:xfrm>
                  <a:off x="3654" y="2154"/>
                  <a:ext cx="5" cy="55"/>
                </a:xfrm>
                <a:prstGeom prst="rect">
                  <a:avLst/>
                </a:prstGeom>
                <a:solidFill>
                  <a:srgbClr val="00275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78" name="Rectangle 302"/>
                <p:cNvSpPr>
                  <a:spLocks noChangeArrowheads="1"/>
                </p:cNvSpPr>
                <p:nvPr/>
              </p:nvSpPr>
              <p:spPr bwMode="auto">
                <a:xfrm>
                  <a:off x="3659" y="2154"/>
                  <a:ext cx="4" cy="55"/>
                </a:xfrm>
                <a:prstGeom prst="rect">
                  <a:avLst/>
                </a:prstGeom>
                <a:solidFill>
                  <a:srgbClr val="002A5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79" name="Rectangle 303"/>
                <p:cNvSpPr>
                  <a:spLocks noChangeArrowheads="1"/>
                </p:cNvSpPr>
                <p:nvPr/>
              </p:nvSpPr>
              <p:spPr bwMode="auto">
                <a:xfrm>
                  <a:off x="3663" y="2154"/>
                  <a:ext cx="4" cy="55"/>
                </a:xfrm>
                <a:prstGeom prst="rect">
                  <a:avLst/>
                </a:prstGeom>
                <a:solidFill>
                  <a:srgbClr val="002C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80" name="Rectangle 304"/>
                <p:cNvSpPr>
                  <a:spLocks noChangeArrowheads="1"/>
                </p:cNvSpPr>
                <p:nvPr/>
              </p:nvSpPr>
              <p:spPr bwMode="auto">
                <a:xfrm>
                  <a:off x="3667" y="2154"/>
                  <a:ext cx="4" cy="55"/>
                </a:xfrm>
                <a:prstGeom prst="rect">
                  <a:avLst/>
                </a:prstGeom>
                <a:solidFill>
                  <a:srgbClr val="002D5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81" name="Rectangle 305"/>
                <p:cNvSpPr>
                  <a:spLocks noChangeArrowheads="1"/>
                </p:cNvSpPr>
                <p:nvPr/>
              </p:nvSpPr>
              <p:spPr bwMode="auto">
                <a:xfrm>
                  <a:off x="3671" y="2154"/>
                  <a:ext cx="5" cy="55"/>
                </a:xfrm>
                <a:prstGeom prst="rect">
                  <a:avLst/>
                </a:prstGeom>
                <a:solidFill>
                  <a:srgbClr val="002F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82" name="Rectangle 306"/>
                <p:cNvSpPr>
                  <a:spLocks noChangeArrowheads="1"/>
                </p:cNvSpPr>
                <p:nvPr/>
              </p:nvSpPr>
              <p:spPr bwMode="auto">
                <a:xfrm>
                  <a:off x="3676" y="2154"/>
                  <a:ext cx="4" cy="55"/>
                </a:xfrm>
                <a:prstGeom prst="rect">
                  <a:avLst/>
                </a:prstGeom>
                <a:solidFill>
                  <a:srgbClr val="00306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83" name="Rectangle 307"/>
                <p:cNvSpPr>
                  <a:spLocks noChangeArrowheads="1"/>
                </p:cNvSpPr>
                <p:nvPr/>
              </p:nvSpPr>
              <p:spPr bwMode="auto">
                <a:xfrm>
                  <a:off x="3680" y="2154"/>
                  <a:ext cx="4" cy="55"/>
                </a:xfrm>
                <a:prstGeom prst="rect">
                  <a:avLst/>
                </a:prstGeom>
                <a:solidFill>
                  <a:srgbClr val="00316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84" name="Rectangle 308"/>
                <p:cNvSpPr>
                  <a:spLocks noChangeArrowheads="1"/>
                </p:cNvSpPr>
                <p:nvPr/>
              </p:nvSpPr>
              <p:spPr bwMode="auto">
                <a:xfrm>
                  <a:off x="3684" y="2154"/>
                  <a:ext cx="4" cy="55"/>
                </a:xfrm>
                <a:prstGeom prst="rect">
                  <a:avLst/>
                </a:prstGeom>
                <a:solidFill>
                  <a:srgbClr val="0032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85" name="Rectangle 309"/>
                <p:cNvSpPr>
                  <a:spLocks noChangeArrowheads="1"/>
                </p:cNvSpPr>
                <p:nvPr/>
              </p:nvSpPr>
              <p:spPr bwMode="auto">
                <a:xfrm>
                  <a:off x="3688" y="2154"/>
                  <a:ext cx="5" cy="55"/>
                </a:xfrm>
                <a:prstGeom prst="rect">
                  <a:avLst/>
                </a:prstGeom>
                <a:solidFill>
                  <a:srgbClr val="00326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86" name="Rectangle 310"/>
                <p:cNvSpPr>
                  <a:spLocks noChangeArrowheads="1"/>
                </p:cNvSpPr>
                <p:nvPr/>
              </p:nvSpPr>
              <p:spPr bwMode="auto">
                <a:xfrm>
                  <a:off x="3693" y="2154"/>
                  <a:ext cx="4" cy="55"/>
                </a:xfrm>
                <a:prstGeom prst="rect">
                  <a:avLst/>
                </a:prstGeom>
                <a:solidFill>
                  <a:srgbClr val="00336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87" name="Rectangle 311"/>
                <p:cNvSpPr>
                  <a:spLocks noChangeArrowheads="1"/>
                </p:cNvSpPr>
                <p:nvPr/>
              </p:nvSpPr>
              <p:spPr bwMode="auto">
                <a:xfrm>
                  <a:off x="3697" y="2154"/>
                  <a:ext cx="4" cy="55"/>
                </a:xfrm>
                <a:prstGeom prst="rect">
                  <a:avLst/>
                </a:prstGeom>
                <a:solidFill>
                  <a:srgbClr val="00336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88" name="Rectangle 312"/>
                <p:cNvSpPr>
                  <a:spLocks noChangeArrowheads="1"/>
                </p:cNvSpPr>
                <p:nvPr/>
              </p:nvSpPr>
              <p:spPr bwMode="auto">
                <a:xfrm>
                  <a:off x="3701" y="2154"/>
                  <a:ext cx="4" cy="55"/>
                </a:xfrm>
                <a:prstGeom prst="rect">
                  <a:avLst/>
                </a:prstGeom>
                <a:solidFill>
                  <a:srgbClr val="00336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89" name="Rectangle 313"/>
                <p:cNvSpPr>
                  <a:spLocks noChangeArrowheads="1"/>
                </p:cNvSpPr>
                <p:nvPr/>
              </p:nvSpPr>
              <p:spPr bwMode="auto">
                <a:xfrm>
                  <a:off x="3705" y="2154"/>
                  <a:ext cx="5" cy="55"/>
                </a:xfrm>
                <a:prstGeom prst="rect">
                  <a:avLst/>
                </a:prstGeom>
                <a:solidFill>
                  <a:srgbClr val="00326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90" name="Rectangle 314"/>
                <p:cNvSpPr>
                  <a:spLocks noChangeArrowheads="1"/>
                </p:cNvSpPr>
                <p:nvPr/>
              </p:nvSpPr>
              <p:spPr bwMode="auto">
                <a:xfrm>
                  <a:off x="3710" y="2154"/>
                  <a:ext cx="4" cy="55"/>
                </a:xfrm>
                <a:prstGeom prst="rect">
                  <a:avLst/>
                </a:prstGeom>
                <a:solidFill>
                  <a:srgbClr val="0032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91" name="Rectangle 315"/>
                <p:cNvSpPr>
                  <a:spLocks noChangeArrowheads="1"/>
                </p:cNvSpPr>
                <p:nvPr/>
              </p:nvSpPr>
              <p:spPr bwMode="auto">
                <a:xfrm>
                  <a:off x="3714" y="2154"/>
                  <a:ext cx="4" cy="55"/>
                </a:xfrm>
                <a:prstGeom prst="rect">
                  <a:avLst/>
                </a:prstGeom>
                <a:solidFill>
                  <a:srgbClr val="00316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92" name="Rectangle 316"/>
                <p:cNvSpPr>
                  <a:spLocks noChangeArrowheads="1"/>
                </p:cNvSpPr>
                <p:nvPr/>
              </p:nvSpPr>
              <p:spPr bwMode="auto">
                <a:xfrm>
                  <a:off x="3718" y="2154"/>
                  <a:ext cx="4" cy="55"/>
                </a:xfrm>
                <a:prstGeom prst="rect">
                  <a:avLst/>
                </a:prstGeom>
                <a:solidFill>
                  <a:srgbClr val="00306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93" name="Rectangle 317"/>
                <p:cNvSpPr>
                  <a:spLocks noChangeArrowheads="1"/>
                </p:cNvSpPr>
                <p:nvPr/>
              </p:nvSpPr>
              <p:spPr bwMode="auto">
                <a:xfrm>
                  <a:off x="3722" y="2154"/>
                  <a:ext cx="4" cy="55"/>
                </a:xfrm>
                <a:prstGeom prst="rect">
                  <a:avLst/>
                </a:prstGeom>
                <a:solidFill>
                  <a:srgbClr val="002F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94" name="Rectangle 318"/>
                <p:cNvSpPr>
                  <a:spLocks noChangeArrowheads="1"/>
                </p:cNvSpPr>
                <p:nvPr/>
              </p:nvSpPr>
              <p:spPr bwMode="auto">
                <a:xfrm>
                  <a:off x="3726" y="2154"/>
                  <a:ext cx="5" cy="55"/>
                </a:xfrm>
                <a:prstGeom prst="rect">
                  <a:avLst/>
                </a:prstGeom>
                <a:solidFill>
                  <a:srgbClr val="002D5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95" name="Rectangle 319"/>
                <p:cNvSpPr>
                  <a:spLocks noChangeArrowheads="1"/>
                </p:cNvSpPr>
                <p:nvPr/>
              </p:nvSpPr>
              <p:spPr bwMode="auto">
                <a:xfrm>
                  <a:off x="3731" y="2154"/>
                  <a:ext cx="4" cy="55"/>
                </a:xfrm>
                <a:prstGeom prst="rect">
                  <a:avLst/>
                </a:prstGeom>
                <a:solidFill>
                  <a:srgbClr val="002C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96" name="Rectangle 320"/>
                <p:cNvSpPr>
                  <a:spLocks noChangeArrowheads="1"/>
                </p:cNvSpPr>
                <p:nvPr/>
              </p:nvSpPr>
              <p:spPr bwMode="auto">
                <a:xfrm>
                  <a:off x="3735" y="2154"/>
                  <a:ext cx="4" cy="55"/>
                </a:xfrm>
                <a:prstGeom prst="rect">
                  <a:avLst/>
                </a:prstGeom>
                <a:solidFill>
                  <a:srgbClr val="002A5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97" name="Rectangle 321"/>
                <p:cNvSpPr>
                  <a:spLocks noChangeArrowheads="1"/>
                </p:cNvSpPr>
                <p:nvPr/>
              </p:nvSpPr>
              <p:spPr bwMode="auto">
                <a:xfrm>
                  <a:off x="3739" y="2154"/>
                  <a:ext cx="4" cy="55"/>
                </a:xfrm>
                <a:prstGeom prst="rect">
                  <a:avLst/>
                </a:prstGeom>
                <a:solidFill>
                  <a:srgbClr val="00275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98" name="Rectangle 322"/>
                <p:cNvSpPr>
                  <a:spLocks noChangeArrowheads="1"/>
                </p:cNvSpPr>
                <p:nvPr/>
              </p:nvSpPr>
              <p:spPr bwMode="auto">
                <a:xfrm>
                  <a:off x="3743" y="2154"/>
                  <a:ext cx="5" cy="55"/>
                </a:xfrm>
                <a:prstGeom prst="rect">
                  <a:avLst/>
                </a:prstGeom>
                <a:solidFill>
                  <a:srgbClr val="0025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499" name="Rectangle 323"/>
                <p:cNvSpPr>
                  <a:spLocks noChangeArrowheads="1"/>
                </p:cNvSpPr>
                <p:nvPr/>
              </p:nvSpPr>
              <p:spPr bwMode="auto">
                <a:xfrm>
                  <a:off x="3748" y="2154"/>
                  <a:ext cx="4" cy="55"/>
                </a:xfrm>
                <a:prstGeom prst="rect">
                  <a:avLst/>
                </a:prstGeom>
                <a:solidFill>
                  <a:srgbClr val="00224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00" name="Rectangle 324"/>
                <p:cNvSpPr>
                  <a:spLocks noChangeArrowheads="1"/>
                </p:cNvSpPr>
                <p:nvPr/>
              </p:nvSpPr>
              <p:spPr bwMode="auto">
                <a:xfrm>
                  <a:off x="3752" y="2154"/>
                  <a:ext cx="4" cy="55"/>
                </a:xfrm>
                <a:prstGeom prst="rect">
                  <a:avLst/>
                </a:prstGeom>
                <a:solidFill>
                  <a:srgbClr val="00214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01" name="Rectangle 325"/>
                <p:cNvSpPr>
                  <a:spLocks noChangeArrowheads="1"/>
                </p:cNvSpPr>
                <p:nvPr/>
              </p:nvSpPr>
              <p:spPr bwMode="auto">
                <a:xfrm>
                  <a:off x="3756" y="2154"/>
                  <a:ext cx="4" cy="55"/>
                </a:xfrm>
                <a:prstGeom prst="rect">
                  <a:avLst/>
                </a:prstGeom>
                <a:solidFill>
                  <a:srgbClr val="001F3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02" name="Rectangle 326"/>
                <p:cNvSpPr>
                  <a:spLocks noChangeArrowheads="1"/>
                </p:cNvSpPr>
                <p:nvPr/>
              </p:nvSpPr>
              <p:spPr bwMode="auto">
                <a:xfrm>
                  <a:off x="3760" y="2154"/>
                  <a:ext cx="5" cy="55"/>
                </a:xfrm>
                <a:prstGeom prst="rect">
                  <a:avLst/>
                </a:prstGeom>
                <a:solidFill>
                  <a:srgbClr val="001D3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03" name="Rectangle 327"/>
                <p:cNvSpPr>
                  <a:spLocks noChangeArrowheads="1"/>
                </p:cNvSpPr>
                <p:nvPr/>
              </p:nvSpPr>
              <p:spPr bwMode="auto">
                <a:xfrm>
                  <a:off x="3765" y="2154"/>
                  <a:ext cx="4" cy="55"/>
                </a:xfrm>
                <a:prstGeom prst="rect">
                  <a:avLst/>
                </a:prstGeom>
                <a:solidFill>
                  <a:srgbClr val="001B3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04" name="Rectangle 328"/>
                <p:cNvSpPr>
                  <a:spLocks noChangeArrowheads="1"/>
                </p:cNvSpPr>
                <p:nvPr/>
              </p:nvSpPr>
              <p:spPr bwMode="auto">
                <a:xfrm>
                  <a:off x="3769" y="2154"/>
                  <a:ext cx="4" cy="55"/>
                </a:xfrm>
                <a:prstGeom prst="rect">
                  <a:avLst/>
                </a:prstGeom>
                <a:solidFill>
                  <a:srgbClr val="00193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05" name="Rectangle 329"/>
                <p:cNvSpPr>
                  <a:spLocks noChangeArrowheads="1"/>
                </p:cNvSpPr>
                <p:nvPr/>
              </p:nvSpPr>
              <p:spPr bwMode="auto">
                <a:xfrm>
                  <a:off x="3773" y="2154"/>
                  <a:ext cx="4" cy="55"/>
                </a:xfrm>
                <a:prstGeom prst="rect">
                  <a:avLst/>
                </a:prstGeom>
                <a:solidFill>
                  <a:srgbClr val="00183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06" name="Rectangle 330"/>
                <p:cNvSpPr>
                  <a:spLocks noChangeArrowheads="1"/>
                </p:cNvSpPr>
                <p:nvPr/>
              </p:nvSpPr>
              <p:spPr bwMode="auto">
                <a:xfrm>
                  <a:off x="3777" y="2154"/>
                  <a:ext cx="5" cy="55"/>
                </a:xfrm>
                <a:prstGeom prst="rect">
                  <a:avLst/>
                </a:prstGeom>
                <a:solidFill>
                  <a:srgbClr val="00173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07" name="Rectangle 331"/>
                <p:cNvSpPr>
                  <a:spLocks noChangeArrowheads="1"/>
                </p:cNvSpPr>
                <p:nvPr/>
              </p:nvSpPr>
              <p:spPr bwMode="auto">
                <a:xfrm>
                  <a:off x="3616" y="2154"/>
                  <a:ext cx="166" cy="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08" name="Rectangle 332"/>
                <p:cNvSpPr>
                  <a:spLocks noChangeArrowheads="1"/>
                </p:cNvSpPr>
                <p:nvPr/>
              </p:nvSpPr>
              <p:spPr bwMode="auto">
                <a:xfrm>
                  <a:off x="4032" y="2142"/>
                  <a:ext cx="4" cy="67"/>
                </a:xfrm>
                <a:prstGeom prst="rect">
                  <a:avLst/>
                </a:prstGeom>
                <a:solidFill>
                  <a:srgbClr val="00173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09" name="Rectangle 333"/>
                <p:cNvSpPr>
                  <a:spLocks noChangeArrowheads="1"/>
                </p:cNvSpPr>
                <p:nvPr/>
              </p:nvSpPr>
              <p:spPr bwMode="auto">
                <a:xfrm>
                  <a:off x="4036" y="2142"/>
                  <a:ext cx="4" cy="67"/>
                </a:xfrm>
                <a:prstGeom prst="rect">
                  <a:avLst/>
                </a:prstGeom>
                <a:solidFill>
                  <a:srgbClr val="00183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10" name="Rectangle 334"/>
                <p:cNvSpPr>
                  <a:spLocks noChangeArrowheads="1"/>
                </p:cNvSpPr>
                <p:nvPr/>
              </p:nvSpPr>
              <p:spPr bwMode="auto">
                <a:xfrm>
                  <a:off x="4040" y="2142"/>
                  <a:ext cx="4" cy="67"/>
                </a:xfrm>
                <a:prstGeom prst="rect">
                  <a:avLst/>
                </a:prstGeom>
                <a:solidFill>
                  <a:srgbClr val="00193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11" name="Rectangle 335"/>
                <p:cNvSpPr>
                  <a:spLocks noChangeArrowheads="1"/>
                </p:cNvSpPr>
                <p:nvPr/>
              </p:nvSpPr>
              <p:spPr bwMode="auto">
                <a:xfrm>
                  <a:off x="4044" y="2142"/>
                  <a:ext cx="5" cy="67"/>
                </a:xfrm>
                <a:prstGeom prst="rect">
                  <a:avLst/>
                </a:prstGeom>
                <a:solidFill>
                  <a:srgbClr val="001B3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12" name="Rectangle 336"/>
                <p:cNvSpPr>
                  <a:spLocks noChangeArrowheads="1"/>
                </p:cNvSpPr>
                <p:nvPr/>
              </p:nvSpPr>
              <p:spPr bwMode="auto">
                <a:xfrm>
                  <a:off x="4049" y="2142"/>
                  <a:ext cx="4" cy="67"/>
                </a:xfrm>
                <a:prstGeom prst="rect">
                  <a:avLst/>
                </a:prstGeom>
                <a:solidFill>
                  <a:srgbClr val="001D3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13" name="Rectangle 337"/>
                <p:cNvSpPr>
                  <a:spLocks noChangeArrowheads="1"/>
                </p:cNvSpPr>
                <p:nvPr/>
              </p:nvSpPr>
              <p:spPr bwMode="auto">
                <a:xfrm>
                  <a:off x="4053" y="2142"/>
                  <a:ext cx="4" cy="67"/>
                </a:xfrm>
                <a:prstGeom prst="rect">
                  <a:avLst/>
                </a:prstGeom>
                <a:solidFill>
                  <a:srgbClr val="001F3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14" name="Rectangle 338"/>
                <p:cNvSpPr>
                  <a:spLocks noChangeArrowheads="1"/>
                </p:cNvSpPr>
                <p:nvPr/>
              </p:nvSpPr>
              <p:spPr bwMode="auto">
                <a:xfrm>
                  <a:off x="4057" y="2142"/>
                  <a:ext cx="4" cy="67"/>
                </a:xfrm>
                <a:prstGeom prst="rect">
                  <a:avLst/>
                </a:prstGeom>
                <a:solidFill>
                  <a:srgbClr val="00204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15" name="Rectangle 339"/>
                <p:cNvSpPr>
                  <a:spLocks noChangeArrowheads="1"/>
                </p:cNvSpPr>
                <p:nvPr/>
              </p:nvSpPr>
              <p:spPr bwMode="auto">
                <a:xfrm>
                  <a:off x="4061" y="2142"/>
                  <a:ext cx="5" cy="67"/>
                </a:xfrm>
                <a:prstGeom prst="rect">
                  <a:avLst/>
                </a:prstGeom>
                <a:solidFill>
                  <a:srgbClr val="00224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16" name="Rectangle 340"/>
                <p:cNvSpPr>
                  <a:spLocks noChangeArrowheads="1"/>
                </p:cNvSpPr>
                <p:nvPr/>
              </p:nvSpPr>
              <p:spPr bwMode="auto">
                <a:xfrm>
                  <a:off x="4066" y="2142"/>
                  <a:ext cx="4" cy="67"/>
                </a:xfrm>
                <a:prstGeom prst="rect">
                  <a:avLst/>
                </a:prstGeom>
                <a:solidFill>
                  <a:srgbClr val="00244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17" name="Rectangle 341"/>
                <p:cNvSpPr>
                  <a:spLocks noChangeArrowheads="1"/>
                </p:cNvSpPr>
                <p:nvPr/>
              </p:nvSpPr>
              <p:spPr bwMode="auto">
                <a:xfrm>
                  <a:off x="4070" y="2142"/>
                  <a:ext cx="4" cy="67"/>
                </a:xfrm>
                <a:prstGeom prst="rect">
                  <a:avLst/>
                </a:prstGeom>
                <a:solidFill>
                  <a:srgbClr val="00274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18" name="Rectangle 342"/>
                <p:cNvSpPr>
                  <a:spLocks noChangeArrowheads="1"/>
                </p:cNvSpPr>
                <p:nvPr/>
              </p:nvSpPr>
              <p:spPr bwMode="auto">
                <a:xfrm>
                  <a:off x="4074" y="2142"/>
                  <a:ext cx="4" cy="67"/>
                </a:xfrm>
                <a:prstGeom prst="rect">
                  <a:avLst/>
                </a:prstGeom>
                <a:solidFill>
                  <a:srgbClr val="00295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19" name="Rectangle 343"/>
                <p:cNvSpPr>
                  <a:spLocks noChangeArrowheads="1"/>
                </p:cNvSpPr>
                <p:nvPr/>
              </p:nvSpPr>
              <p:spPr bwMode="auto">
                <a:xfrm>
                  <a:off x="4078" y="2142"/>
                  <a:ext cx="5" cy="67"/>
                </a:xfrm>
                <a:prstGeom prst="rect">
                  <a:avLst/>
                </a:prstGeom>
                <a:solidFill>
                  <a:srgbClr val="002B5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20" name="Rectangle 344"/>
                <p:cNvSpPr>
                  <a:spLocks noChangeArrowheads="1"/>
                </p:cNvSpPr>
                <p:nvPr/>
              </p:nvSpPr>
              <p:spPr bwMode="auto">
                <a:xfrm>
                  <a:off x="4083" y="2142"/>
                  <a:ext cx="4" cy="67"/>
                </a:xfrm>
                <a:prstGeom prst="rect">
                  <a:avLst/>
                </a:prstGeom>
                <a:solidFill>
                  <a:srgbClr val="002D5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21" name="Rectangle 345"/>
                <p:cNvSpPr>
                  <a:spLocks noChangeArrowheads="1"/>
                </p:cNvSpPr>
                <p:nvPr/>
              </p:nvSpPr>
              <p:spPr bwMode="auto">
                <a:xfrm>
                  <a:off x="4087" y="2142"/>
                  <a:ext cx="4" cy="67"/>
                </a:xfrm>
                <a:prstGeom prst="rect">
                  <a:avLst/>
                </a:prstGeom>
                <a:solidFill>
                  <a:srgbClr val="002E5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22" name="Rectangle 346"/>
                <p:cNvSpPr>
                  <a:spLocks noChangeArrowheads="1"/>
                </p:cNvSpPr>
                <p:nvPr/>
              </p:nvSpPr>
              <p:spPr bwMode="auto">
                <a:xfrm>
                  <a:off x="4091" y="2142"/>
                  <a:ext cx="4" cy="67"/>
                </a:xfrm>
                <a:prstGeom prst="rect">
                  <a:avLst/>
                </a:prstGeom>
                <a:solidFill>
                  <a:srgbClr val="002F5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23" name="Rectangle 347"/>
                <p:cNvSpPr>
                  <a:spLocks noChangeArrowheads="1"/>
                </p:cNvSpPr>
                <p:nvPr/>
              </p:nvSpPr>
              <p:spPr bwMode="auto">
                <a:xfrm>
                  <a:off x="4095" y="2142"/>
                  <a:ext cx="4" cy="67"/>
                </a:xfrm>
                <a:prstGeom prst="rect">
                  <a:avLst/>
                </a:prstGeom>
                <a:solidFill>
                  <a:srgbClr val="00306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24" name="Rectangle 348"/>
                <p:cNvSpPr>
                  <a:spLocks noChangeArrowheads="1"/>
                </p:cNvSpPr>
                <p:nvPr/>
              </p:nvSpPr>
              <p:spPr bwMode="auto">
                <a:xfrm>
                  <a:off x="4099" y="2142"/>
                  <a:ext cx="5" cy="67"/>
                </a:xfrm>
                <a:prstGeom prst="rect">
                  <a:avLst/>
                </a:prstGeom>
                <a:solidFill>
                  <a:srgbClr val="00316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25" name="Rectangle 349"/>
                <p:cNvSpPr>
                  <a:spLocks noChangeArrowheads="1"/>
                </p:cNvSpPr>
                <p:nvPr/>
              </p:nvSpPr>
              <p:spPr bwMode="auto">
                <a:xfrm>
                  <a:off x="4104" y="2142"/>
                  <a:ext cx="4" cy="67"/>
                </a:xfrm>
                <a:prstGeom prst="rect">
                  <a:avLst/>
                </a:prstGeom>
                <a:solidFill>
                  <a:srgbClr val="00326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26" name="Rectangle 350"/>
                <p:cNvSpPr>
                  <a:spLocks noChangeArrowheads="1"/>
                </p:cNvSpPr>
                <p:nvPr/>
              </p:nvSpPr>
              <p:spPr bwMode="auto">
                <a:xfrm>
                  <a:off x="4108" y="2142"/>
                  <a:ext cx="4" cy="67"/>
                </a:xfrm>
                <a:prstGeom prst="rect">
                  <a:avLst/>
                </a:prstGeom>
                <a:solidFill>
                  <a:srgbClr val="00326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27" name="Rectangle 351"/>
                <p:cNvSpPr>
                  <a:spLocks noChangeArrowheads="1"/>
                </p:cNvSpPr>
                <p:nvPr/>
              </p:nvSpPr>
              <p:spPr bwMode="auto">
                <a:xfrm>
                  <a:off x="4112" y="2142"/>
                  <a:ext cx="9" cy="67"/>
                </a:xfrm>
                <a:prstGeom prst="rect">
                  <a:avLst/>
                </a:prstGeom>
                <a:solidFill>
                  <a:srgbClr val="00336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28" name="Rectangle 352"/>
                <p:cNvSpPr>
                  <a:spLocks noChangeArrowheads="1"/>
                </p:cNvSpPr>
                <p:nvPr/>
              </p:nvSpPr>
              <p:spPr bwMode="auto">
                <a:xfrm>
                  <a:off x="4121" y="2142"/>
                  <a:ext cx="4" cy="67"/>
                </a:xfrm>
                <a:prstGeom prst="rect">
                  <a:avLst/>
                </a:prstGeom>
                <a:solidFill>
                  <a:srgbClr val="00326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29" name="Rectangle 353"/>
                <p:cNvSpPr>
                  <a:spLocks noChangeArrowheads="1"/>
                </p:cNvSpPr>
                <p:nvPr/>
              </p:nvSpPr>
              <p:spPr bwMode="auto">
                <a:xfrm>
                  <a:off x="4125" y="2142"/>
                  <a:ext cx="4" cy="67"/>
                </a:xfrm>
                <a:prstGeom prst="rect">
                  <a:avLst/>
                </a:prstGeom>
                <a:solidFill>
                  <a:srgbClr val="00326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30" name="Rectangle 354"/>
                <p:cNvSpPr>
                  <a:spLocks noChangeArrowheads="1"/>
                </p:cNvSpPr>
                <p:nvPr/>
              </p:nvSpPr>
              <p:spPr bwMode="auto">
                <a:xfrm>
                  <a:off x="4129" y="2142"/>
                  <a:ext cx="4" cy="67"/>
                </a:xfrm>
                <a:prstGeom prst="rect">
                  <a:avLst/>
                </a:prstGeom>
                <a:solidFill>
                  <a:srgbClr val="00316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31" name="Rectangle 355"/>
                <p:cNvSpPr>
                  <a:spLocks noChangeArrowheads="1"/>
                </p:cNvSpPr>
                <p:nvPr/>
              </p:nvSpPr>
              <p:spPr bwMode="auto">
                <a:xfrm>
                  <a:off x="4133" y="2142"/>
                  <a:ext cx="5" cy="67"/>
                </a:xfrm>
                <a:prstGeom prst="rect">
                  <a:avLst/>
                </a:prstGeom>
                <a:solidFill>
                  <a:srgbClr val="00306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32" name="Rectangle 356"/>
                <p:cNvSpPr>
                  <a:spLocks noChangeArrowheads="1"/>
                </p:cNvSpPr>
                <p:nvPr/>
              </p:nvSpPr>
              <p:spPr bwMode="auto">
                <a:xfrm>
                  <a:off x="4138" y="2142"/>
                  <a:ext cx="4" cy="67"/>
                </a:xfrm>
                <a:prstGeom prst="rect">
                  <a:avLst/>
                </a:prstGeom>
                <a:solidFill>
                  <a:srgbClr val="002F5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33" name="Rectangle 357"/>
                <p:cNvSpPr>
                  <a:spLocks noChangeArrowheads="1"/>
                </p:cNvSpPr>
                <p:nvPr/>
              </p:nvSpPr>
              <p:spPr bwMode="auto">
                <a:xfrm>
                  <a:off x="4142" y="2142"/>
                  <a:ext cx="4" cy="67"/>
                </a:xfrm>
                <a:prstGeom prst="rect">
                  <a:avLst/>
                </a:prstGeom>
                <a:solidFill>
                  <a:srgbClr val="002E5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34" name="Rectangle 358"/>
                <p:cNvSpPr>
                  <a:spLocks noChangeArrowheads="1"/>
                </p:cNvSpPr>
                <p:nvPr/>
              </p:nvSpPr>
              <p:spPr bwMode="auto">
                <a:xfrm>
                  <a:off x="4146" y="2142"/>
                  <a:ext cx="4" cy="67"/>
                </a:xfrm>
                <a:prstGeom prst="rect">
                  <a:avLst/>
                </a:prstGeom>
                <a:solidFill>
                  <a:srgbClr val="002D5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35" name="Rectangle 359"/>
                <p:cNvSpPr>
                  <a:spLocks noChangeArrowheads="1"/>
                </p:cNvSpPr>
                <p:nvPr/>
              </p:nvSpPr>
              <p:spPr bwMode="auto">
                <a:xfrm>
                  <a:off x="4150" y="2142"/>
                  <a:ext cx="5" cy="67"/>
                </a:xfrm>
                <a:prstGeom prst="rect">
                  <a:avLst/>
                </a:prstGeom>
                <a:solidFill>
                  <a:srgbClr val="002B5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36" name="Rectangle 360"/>
                <p:cNvSpPr>
                  <a:spLocks noChangeArrowheads="1"/>
                </p:cNvSpPr>
                <p:nvPr/>
              </p:nvSpPr>
              <p:spPr bwMode="auto">
                <a:xfrm>
                  <a:off x="4155" y="2142"/>
                  <a:ext cx="4" cy="67"/>
                </a:xfrm>
                <a:prstGeom prst="rect">
                  <a:avLst/>
                </a:prstGeom>
                <a:solidFill>
                  <a:srgbClr val="00295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37" name="Rectangle 361"/>
                <p:cNvSpPr>
                  <a:spLocks noChangeArrowheads="1"/>
                </p:cNvSpPr>
                <p:nvPr/>
              </p:nvSpPr>
              <p:spPr bwMode="auto">
                <a:xfrm>
                  <a:off x="4159" y="2142"/>
                  <a:ext cx="4" cy="67"/>
                </a:xfrm>
                <a:prstGeom prst="rect">
                  <a:avLst/>
                </a:prstGeom>
                <a:solidFill>
                  <a:srgbClr val="00274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38" name="Rectangle 362"/>
                <p:cNvSpPr>
                  <a:spLocks noChangeArrowheads="1"/>
                </p:cNvSpPr>
                <p:nvPr/>
              </p:nvSpPr>
              <p:spPr bwMode="auto">
                <a:xfrm>
                  <a:off x="4163" y="2142"/>
                  <a:ext cx="4" cy="67"/>
                </a:xfrm>
                <a:prstGeom prst="rect">
                  <a:avLst/>
                </a:prstGeom>
                <a:solidFill>
                  <a:srgbClr val="00244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39" name="Rectangle 363"/>
                <p:cNvSpPr>
                  <a:spLocks noChangeArrowheads="1"/>
                </p:cNvSpPr>
                <p:nvPr/>
              </p:nvSpPr>
              <p:spPr bwMode="auto">
                <a:xfrm>
                  <a:off x="4167" y="2142"/>
                  <a:ext cx="5" cy="67"/>
                </a:xfrm>
                <a:prstGeom prst="rect">
                  <a:avLst/>
                </a:prstGeom>
                <a:solidFill>
                  <a:srgbClr val="00224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40" name="Rectangle 364"/>
                <p:cNvSpPr>
                  <a:spLocks noChangeArrowheads="1"/>
                </p:cNvSpPr>
                <p:nvPr/>
              </p:nvSpPr>
              <p:spPr bwMode="auto">
                <a:xfrm>
                  <a:off x="4172" y="2142"/>
                  <a:ext cx="4" cy="67"/>
                </a:xfrm>
                <a:prstGeom prst="rect">
                  <a:avLst/>
                </a:prstGeom>
                <a:solidFill>
                  <a:srgbClr val="00204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41" name="Rectangle 365"/>
                <p:cNvSpPr>
                  <a:spLocks noChangeArrowheads="1"/>
                </p:cNvSpPr>
                <p:nvPr/>
              </p:nvSpPr>
              <p:spPr bwMode="auto">
                <a:xfrm>
                  <a:off x="4176" y="2142"/>
                  <a:ext cx="4" cy="67"/>
                </a:xfrm>
                <a:prstGeom prst="rect">
                  <a:avLst/>
                </a:prstGeom>
                <a:solidFill>
                  <a:srgbClr val="001F3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42" name="Rectangle 366"/>
                <p:cNvSpPr>
                  <a:spLocks noChangeArrowheads="1"/>
                </p:cNvSpPr>
                <p:nvPr/>
              </p:nvSpPr>
              <p:spPr bwMode="auto">
                <a:xfrm>
                  <a:off x="4180" y="2142"/>
                  <a:ext cx="4" cy="67"/>
                </a:xfrm>
                <a:prstGeom prst="rect">
                  <a:avLst/>
                </a:prstGeom>
                <a:solidFill>
                  <a:srgbClr val="001D3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43" name="Rectangle 367"/>
                <p:cNvSpPr>
                  <a:spLocks noChangeArrowheads="1"/>
                </p:cNvSpPr>
                <p:nvPr/>
              </p:nvSpPr>
              <p:spPr bwMode="auto">
                <a:xfrm>
                  <a:off x="4184" y="2142"/>
                  <a:ext cx="4" cy="67"/>
                </a:xfrm>
                <a:prstGeom prst="rect">
                  <a:avLst/>
                </a:prstGeom>
                <a:solidFill>
                  <a:srgbClr val="001B3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44" name="Rectangle 368"/>
                <p:cNvSpPr>
                  <a:spLocks noChangeArrowheads="1"/>
                </p:cNvSpPr>
                <p:nvPr/>
              </p:nvSpPr>
              <p:spPr bwMode="auto">
                <a:xfrm>
                  <a:off x="4188" y="2142"/>
                  <a:ext cx="5" cy="67"/>
                </a:xfrm>
                <a:prstGeom prst="rect">
                  <a:avLst/>
                </a:prstGeom>
                <a:solidFill>
                  <a:srgbClr val="00193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45" name="Rectangle 369"/>
                <p:cNvSpPr>
                  <a:spLocks noChangeArrowheads="1"/>
                </p:cNvSpPr>
                <p:nvPr/>
              </p:nvSpPr>
              <p:spPr bwMode="auto">
                <a:xfrm>
                  <a:off x="4193" y="2142"/>
                  <a:ext cx="4" cy="67"/>
                </a:xfrm>
                <a:prstGeom prst="rect">
                  <a:avLst/>
                </a:prstGeom>
                <a:solidFill>
                  <a:srgbClr val="00183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46" name="Rectangle 370"/>
                <p:cNvSpPr>
                  <a:spLocks noChangeArrowheads="1"/>
                </p:cNvSpPr>
                <p:nvPr/>
              </p:nvSpPr>
              <p:spPr bwMode="auto">
                <a:xfrm>
                  <a:off x="4197" y="2142"/>
                  <a:ext cx="4" cy="67"/>
                </a:xfrm>
                <a:prstGeom prst="rect">
                  <a:avLst/>
                </a:prstGeom>
                <a:solidFill>
                  <a:srgbClr val="00173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47" name="Rectangle 371"/>
                <p:cNvSpPr>
                  <a:spLocks noChangeArrowheads="1"/>
                </p:cNvSpPr>
                <p:nvPr/>
              </p:nvSpPr>
              <p:spPr bwMode="auto">
                <a:xfrm>
                  <a:off x="4032" y="2142"/>
                  <a:ext cx="169" cy="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48" name="Rectangle 372"/>
                <p:cNvSpPr>
                  <a:spLocks noChangeArrowheads="1"/>
                </p:cNvSpPr>
                <p:nvPr/>
              </p:nvSpPr>
              <p:spPr bwMode="auto">
                <a:xfrm>
                  <a:off x="4451" y="2154"/>
                  <a:ext cx="4" cy="55"/>
                </a:xfrm>
                <a:prstGeom prst="rect">
                  <a:avLst/>
                </a:prstGeom>
                <a:solidFill>
                  <a:srgbClr val="00173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49" name="Rectangle 373"/>
                <p:cNvSpPr>
                  <a:spLocks noChangeArrowheads="1"/>
                </p:cNvSpPr>
                <p:nvPr/>
              </p:nvSpPr>
              <p:spPr bwMode="auto">
                <a:xfrm>
                  <a:off x="4455" y="2154"/>
                  <a:ext cx="5" cy="55"/>
                </a:xfrm>
                <a:prstGeom prst="rect">
                  <a:avLst/>
                </a:prstGeom>
                <a:solidFill>
                  <a:srgbClr val="00183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50" name="Rectangle 374"/>
                <p:cNvSpPr>
                  <a:spLocks noChangeArrowheads="1"/>
                </p:cNvSpPr>
                <p:nvPr/>
              </p:nvSpPr>
              <p:spPr bwMode="auto">
                <a:xfrm>
                  <a:off x="4460" y="2154"/>
                  <a:ext cx="4" cy="55"/>
                </a:xfrm>
                <a:prstGeom prst="rect">
                  <a:avLst/>
                </a:prstGeom>
                <a:solidFill>
                  <a:srgbClr val="00193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51" name="Rectangle 375"/>
                <p:cNvSpPr>
                  <a:spLocks noChangeArrowheads="1"/>
                </p:cNvSpPr>
                <p:nvPr/>
              </p:nvSpPr>
              <p:spPr bwMode="auto">
                <a:xfrm>
                  <a:off x="4464" y="2154"/>
                  <a:ext cx="4" cy="55"/>
                </a:xfrm>
                <a:prstGeom prst="rect">
                  <a:avLst/>
                </a:prstGeom>
                <a:solidFill>
                  <a:srgbClr val="001B3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52" name="Rectangle 376"/>
                <p:cNvSpPr>
                  <a:spLocks noChangeArrowheads="1"/>
                </p:cNvSpPr>
                <p:nvPr/>
              </p:nvSpPr>
              <p:spPr bwMode="auto">
                <a:xfrm>
                  <a:off x="4468" y="2154"/>
                  <a:ext cx="4" cy="55"/>
                </a:xfrm>
                <a:prstGeom prst="rect">
                  <a:avLst/>
                </a:prstGeom>
                <a:solidFill>
                  <a:srgbClr val="001D3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53" name="Rectangle 377"/>
                <p:cNvSpPr>
                  <a:spLocks noChangeArrowheads="1"/>
                </p:cNvSpPr>
                <p:nvPr/>
              </p:nvSpPr>
              <p:spPr bwMode="auto">
                <a:xfrm>
                  <a:off x="4472" y="2154"/>
                  <a:ext cx="5" cy="55"/>
                </a:xfrm>
                <a:prstGeom prst="rect">
                  <a:avLst/>
                </a:prstGeom>
                <a:solidFill>
                  <a:srgbClr val="001F3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54" name="Rectangle 378"/>
                <p:cNvSpPr>
                  <a:spLocks noChangeArrowheads="1"/>
                </p:cNvSpPr>
                <p:nvPr/>
              </p:nvSpPr>
              <p:spPr bwMode="auto">
                <a:xfrm>
                  <a:off x="4477" y="2154"/>
                  <a:ext cx="4" cy="55"/>
                </a:xfrm>
                <a:prstGeom prst="rect">
                  <a:avLst/>
                </a:prstGeom>
                <a:solidFill>
                  <a:srgbClr val="00214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55" name="Rectangle 379"/>
                <p:cNvSpPr>
                  <a:spLocks noChangeArrowheads="1"/>
                </p:cNvSpPr>
                <p:nvPr/>
              </p:nvSpPr>
              <p:spPr bwMode="auto">
                <a:xfrm>
                  <a:off x="4481" y="2154"/>
                  <a:ext cx="4" cy="55"/>
                </a:xfrm>
                <a:prstGeom prst="rect">
                  <a:avLst/>
                </a:prstGeom>
                <a:solidFill>
                  <a:srgbClr val="00224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56" name="Rectangle 380"/>
                <p:cNvSpPr>
                  <a:spLocks noChangeArrowheads="1"/>
                </p:cNvSpPr>
                <p:nvPr/>
              </p:nvSpPr>
              <p:spPr bwMode="auto">
                <a:xfrm>
                  <a:off x="4485" y="2154"/>
                  <a:ext cx="4" cy="55"/>
                </a:xfrm>
                <a:prstGeom prst="rect">
                  <a:avLst/>
                </a:prstGeom>
                <a:solidFill>
                  <a:srgbClr val="0025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57" name="Rectangle 381"/>
                <p:cNvSpPr>
                  <a:spLocks noChangeArrowheads="1"/>
                </p:cNvSpPr>
                <p:nvPr/>
              </p:nvSpPr>
              <p:spPr bwMode="auto">
                <a:xfrm>
                  <a:off x="4489" y="2154"/>
                  <a:ext cx="5" cy="55"/>
                </a:xfrm>
                <a:prstGeom prst="rect">
                  <a:avLst/>
                </a:prstGeom>
                <a:solidFill>
                  <a:srgbClr val="00275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58" name="Rectangle 382"/>
                <p:cNvSpPr>
                  <a:spLocks noChangeArrowheads="1"/>
                </p:cNvSpPr>
                <p:nvPr/>
              </p:nvSpPr>
              <p:spPr bwMode="auto">
                <a:xfrm>
                  <a:off x="4494" y="2154"/>
                  <a:ext cx="4" cy="55"/>
                </a:xfrm>
                <a:prstGeom prst="rect">
                  <a:avLst/>
                </a:prstGeom>
                <a:solidFill>
                  <a:srgbClr val="002A5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59" name="Rectangle 383"/>
                <p:cNvSpPr>
                  <a:spLocks noChangeArrowheads="1"/>
                </p:cNvSpPr>
                <p:nvPr/>
              </p:nvSpPr>
              <p:spPr bwMode="auto">
                <a:xfrm>
                  <a:off x="4498" y="2154"/>
                  <a:ext cx="4" cy="55"/>
                </a:xfrm>
                <a:prstGeom prst="rect">
                  <a:avLst/>
                </a:prstGeom>
                <a:solidFill>
                  <a:srgbClr val="002C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60" name="Rectangle 384"/>
                <p:cNvSpPr>
                  <a:spLocks noChangeArrowheads="1"/>
                </p:cNvSpPr>
                <p:nvPr/>
              </p:nvSpPr>
              <p:spPr bwMode="auto">
                <a:xfrm>
                  <a:off x="4502" y="2154"/>
                  <a:ext cx="4" cy="55"/>
                </a:xfrm>
                <a:prstGeom prst="rect">
                  <a:avLst/>
                </a:prstGeom>
                <a:solidFill>
                  <a:srgbClr val="002D5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61" name="Rectangle 385"/>
                <p:cNvSpPr>
                  <a:spLocks noChangeArrowheads="1"/>
                </p:cNvSpPr>
                <p:nvPr/>
              </p:nvSpPr>
              <p:spPr bwMode="auto">
                <a:xfrm>
                  <a:off x="4506" y="2154"/>
                  <a:ext cx="5" cy="55"/>
                </a:xfrm>
                <a:prstGeom prst="rect">
                  <a:avLst/>
                </a:prstGeom>
                <a:solidFill>
                  <a:srgbClr val="002F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62" name="Rectangle 386"/>
                <p:cNvSpPr>
                  <a:spLocks noChangeArrowheads="1"/>
                </p:cNvSpPr>
                <p:nvPr/>
              </p:nvSpPr>
              <p:spPr bwMode="auto">
                <a:xfrm>
                  <a:off x="4511" y="2154"/>
                  <a:ext cx="4" cy="55"/>
                </a:xfrm>
                <a:prstGeom prst="rect">
                  <a:avLst/>
                </a:prstGeom>
                <a:solidFill>
                  <a:srgbClr val="00306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63" name="Rectangle 387"/>
                <p:cNvSpPr>
                  <a:spLocks noChangeArrowheads="1"/>
                </p:cNvSpPr>
                <p:nvPr/>
              </p:nvSpPr>
              <p:spPr bwMode="auto">
                <a:xfrm>
                  <a:off x="4515" y="2154"/>
                  <a:ext cx="4" cy="55"/>
                </a:xfrm>
                <a:prstGeom prst="rect">
                  <a:avLst/>
                </a:prstGeom>
                <a:solidFill>
                  <a:srgbClr val="00316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64" name="Rectangle 388"/>
                <p:cNvSpPr>
                  <a:spLocks noChangeArrowheads="1"/>
                </p:cNvSpPr>
                <p:nvPr/>
              </p:nvSpPr>
              <p:spPr bwMode="auto">
                <a:xfrm>
                  <a:off x="4519" y="2154"/>
                  <a:ext cx="4" cy="55"/>
                </a:xfrm>
                <a:prstGeom prst="rect">
                  <a:avLst/>
                </a:prstGeom>
                <a:solidFill>
                  <a:srgbClr val="0032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65" name="Rectangle 389"/>
                <p:cNvSpPr>
                  <a:spLocks noChangeArrowheads="1"/>
                </p:cNvSpPr>
                <p:nvPr/>
              </p:nvSpPr>
              <p:spPr bwMode="auto">
                <a:xfrm>
                  <a:off x="4523" y="2154"/>
                  <a:ext cx="5" cy="55"/>
                </a:xfrm>
                <a:prstGeom prst="rect">
                  <a:avLst/>
                </a:prstGeom>
                <a:solidFill>
                  <a:srgbClr val="00326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66" name="Rectangle 390"/>
                <p:cNvSpPr>
                  <a:spLocks noChangeArrowheads="1"/>
                </p:cNvSpPr>
                <p:nvPr/>
              </p:nvSpPr>
              <p:spPr bwMode="auto">
                <a:xfrm>
                  <a:off x="4528" y="2154"/>
                  <a:ext cx="4" cy="55"/>
                </a:xfrm>
                <a:prstGeom prst="rect">
                  <a:avLst/>
                </a:prstGeom>
                <a:solidFill>
                  <a:srgbClr val="00336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67" name="Rectangle 391"/>
                <p:cNvSpPr>
                  <a:spLocks noChangeArrowheads="1"/>
                </p:cNvSpPr>
                <p:nvPr/>
              </p:nvSpPr>
              <p:spPr bwMode="auto">
                <a:xfrm>
                  <a:off x="4532" y="2154"/>
                  <a:ext cx="4" cy="55"/>
                </a:xfrm>
                <a:prstGeom prst="rect">
                  <a:avLst/>
                </a:prstGeom>
                <a:solidFill>
                  <a:srgbClr val="00336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68" name="Rectangle 392"/>
                <p:cNvSpPr>
                  <a:spLocks noChangeArrowheads="1"/>
                </p:cNvSpPr>
                <p:nvPr/>
              </p:nvSpPr>
              <p:spPr bwMode="auto">
                <a:xfrm>
                  <a:off x="4536" y="2154"/>
                  <a:ext cx="4" cy="55"/>
                </a:xfrm>
                <a:prstGeom prst="rect">
                  <a:avLst/>
                </a:prstGeom>
                <a:solidFill>
                  <a:srgbClr val="00336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69" name="Rectangle 393"/>
                <p:cNvSpPr>
                  <a:spLocks noChangeArrowheads="1"/>
                </p:cNvSpPr>
                <p:nvPr/>
              </p:nvSpPr>
              <p:spPr bwMode="auto">
                <a:xfrm>
                  <a:off x="4540" y="2154"/>
                  <a:ext cx="4" cy="55"/>
                </a:xfrm>
                <a:prstGeom prst="rect">
                  <a:avLst/>
                </a:prstGeom>
                <a:solidFill>
                  <a:srgbClr val="00326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70" name="Rectangle 394"/>
                <p:cNvSpPr>
                  <a:spLocks noChangeArrowheads="1"/>
                </p:cNvSpPr>
                <p:nvPr/>
              </p:nvSpPr>
              <p:spPr bwMode="auto">
                <a:xfrm>
                  <a:off x="4544" y="2154"/>
                  <a:ext cx="5" cy="55"/>
                </a:xfrm>
                <a:prstGeom prst="rect">
                  <a:avLst/>
                </a:prstGeom>
                <a:solidFill>
                  <a:srgbClr val="0032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71" name="Rectangle 395"/>
                <p:cNvSpPr>
                  <a:spLocks noChangeArrowheads="1"/>
                </p:cNvSpPr>
                <p:nvPr/>
              </p:nvSpPr>
              <p:spPr bwMode="auto">
                <a:xfrm>
                  <a:off x="4549" y="2154"/>
                  <a:ext cx="4" cy="55"/>
                </a:xfrm>
                <a:prstGeom prst="rect">
                  <a:avLst/>
                </a:prstGeom>
                <a:solidFill>
                  <a:srgbClr val="00316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72" name="Rectangle 396"/>
                <p:cNvSpPr>
                  <a:spLocks noChangeArrowheads="1"/>
                </p:cNvSpPr>
                <p:nvPr/>
              </p:nvSpPr>
              <p:spPr bwMode="auto">
                <a:xfrm>
                  <a:off x="4553" y="2154"/>
                  <a:ext cx="4" cy="55"/>
                </a:xfrm>
                <a:prstGeom prst="rect">
                  <a:avLst/>
                </a:prstGeom>
                <a:solidFill>
                  <a:srgbClr val="00306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73" name="Rectangle 397"/>
                <p:cNvSpPr>
                  <a:spLocks noChangeArrowheads="1"/>
                </p:cNvSpPr>
                <p:nvPr/>
              </p:nvSpPr>
              <p:spPr bwMode="auto">
                <a:xfrm>
                  <a:off x="4557" y="2154"/>
                  <a:ext cx="4" cy="55"/>
                </a:xfrm>
                <a:prstGeom prst="rect">
                  <a:avLst/>
                </a:prstGeom>
                <a:solidFill>
                  <a:srgbClr val="002F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74" name="Rectangle 398"/>
                <p:cNvSpPr>
                  <a:spLocks noChangeArrowheads="1"/>
                </p:cNvSpPr>
                <p:nvPr/>
              </p:nvSpPr>
              <p:spPr bwMode="auto">
                <a:xfrm>
                  <a:off x="4561" y="2154"/>
                  <a:ext cx="5" cy="55"/>
                </a:xfrm>
                <a:prstGeom prst="rect">
                  <a:avLst/>
                </a:prstGeom>
                <a:solidFill>
                  <a:srgbClr val="002D5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75" name="Rectangle 399"/>
                <p:cNvSpPr>
                  <a:spLocks noChangeArrowheads="1"/>
                </p:cNvSpPr>
                <p:nvPr/>
              </p:nvSpPr>
              <p:spPr bwMode="auto">
                <a:xfrm>
                  <a:off x="4566" y="2154"/>
                  <a:ext cx="4" cy="55"/>
                </a:xfrm>
                <a:prstGeom prst="rect">
                  <a:avLst/>
                </a:prstGeom>
                <a:solidFill>
                  <a:srgbClr val="002C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76" name="Rectangle 400"/>
                <p:cNvSpPr>
                  <a:spLocks noChangeArrowheads="1"/>
                </p:cNvSpPr>
                <p:nvPr/>
              </p:nvSpPr>
              <p:spPr bwMode="auto">
                <a:xfrm>
                  <a:off x="4570" y="2154"/>
                  <a:ext cx="4" cy="55"/>
                </a:xfrm>
                <a:prstGeom prst="rect">
                  <a:avLst/>
                </a:prstGeom>
                <a:solidFill>
                  <a:srgbClr val="002A5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77" name="Rectangle 401"/>
                <p:cNvSpPr>
                  <a:spLocks noChangeArrowheads="1"/>
                </p:cNvSpPr>
                <p:nvPr/>
              </p:nvSpPr>
              <p:spPr bwMode="auto">
                <a:xfrm>
                  <a:off x="4574" y="2154"/>
                  <a:ext cx="4" cy="55"/>
                </a:xfrm>
                <a:prstGeom prst="rect">
                  <a:avLst/>
                </a:prstGeom>
                <a:solidFill>
                  <a:srgbClr val="00275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78" name="Rectangle 402"/>
                <p:cNvSpPr>
                  <a:spLocks noChangeArrowheads="1"/>
                </p:cNvSpPr>
                <p:nvPr/>
              </p:nvSpPr>
              <p:spPr bwMode="auto">
                <a:xfrm>
                  <a:off x="4578" y="2154"/>
                  <a:ext cx="5" cy="55"/>
                </a:xfrm>
                <a:prstGeom prst="rect">
                  <a:avLst/>
                </a:prstGeom>
                <a:solidFill>
                  <a:srgbClr val="0025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79" name="Rectangle 403"/>
                <p:cNvSpPr>
                  <a:spLocks noChangeArrowheads="1"/>
                </p:cNvSpPr>
                <p:nvPr/>
              </p:nvSpPr>
              <p:spPr bwMode="auto">
                <a:xfrm>
                  <a:off x="4583" y="2154"/>
                  <a:ext cx="4" cy="55"/>
                </a:xfrm>
                <a:prstGeom prst="rect">
                  <a:avLst/>
                </a:prstGeom>
                <a:solidFill>
                  <a:srgbClr val="00224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80" name="Rectangle 404"/>
                <p:cNvSpPr>
                  <a:spLocks noChangeArrowheads="1"/>
                </p:cNvSpPr>
                <p:nvPr/>
              </p:nvSpPr>
              <p:spPr bwMode="auto">
                <a:xfrm>
                  <a:off x="4587" y="2154"/>
                  <a:ext cx="4" cy="55"/>
                </a:xfrm>
                <a:prstGeom prst="rect">
                  <a:avLst/>
                </a:prstGeom>
                <a:solidFill>
                  <a:srgbClr val="00214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6" name="Group 606"/>
              <p:cNvGrpSpPr>
                <a:grpSpLocks/>
              </p:cNvGrpSpPr>
              <p:nvPr/>
            </p:nvGrpSpPr>
            <p:grpSpPr bwMode="auto">
              <a:xfrm>
                <a:off x="700" y="1930"/>
                <a:ext cx="3917" cy="279"/>
                <a:chOff x="700" y="1930"/>
                <a:chExt cx="3917" cy="279"/>
              </a:xfrm>
            </p:grpSpPr>
            <p:sp>
              <p:nvSpPr>
                <p:cNvPr id="434582" name="Rectangle 406"/>
                <p:cNvSpPr>
                  <a:spLocks noChangeArrowheads="1"/>
                </p:cNvSpPr>
                <p:nvPr/>
              </p:nvSpPr>
              <p:spPr bwMode="auto">
                <a:xfrm>
                  <a:off x="4591" y="2154"/>
                  <a:ext cx="4" cy="55"/>
                </a:xfrm>
                <a:prstGeom prst="rect">
                  <a:avLst/>
                </a:prstGeom>
                <a:solidFill>
                  <a:srgbClr val="001F3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83" name="Rectangle 407"/>
                <p:cNvSpPr>
                  <a:spLocks noChangeArrowheads="1"/>
                </p:cNvSpPr>
                <p:nvPr/>
              </p:nvSpPr>
              <p:spPr bwMode="auto">
                <a:xfrm>
                  <a:off x="4595" y="2154"/>
                  <a:ext cx="5" cy="55"/>
                </a:xfrm>
                <a:prstGeom prst="rect">
                  <a:avLst/>
                </a:prstGeom>
                <a:solidFill>
                  <a:srgbClr val="001D3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84" name="Rectangle 408"/>
                <p:cNvSpPr>
                  <a:spLocks noChangeArrowheads="1"/>
                </p:cNvSpPr>
                <p:nvPr/>
              </p:nvSpPr>
              <p:spPr bwMode="auto">
                <a:xfrm>
                  <a:off x="4600" y="2154"/>
                  <a:ext cx="4" cy="55"/>
                </a:xfrm>
                <a:prstGeom prst="rect">
                  <a:avLst/>
                </a:prstGeom>
                <a:solidFill>
                  <a:srgbClr val="001B3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85" name="Rectangle 409"/>
                <p:cNvSpPr>
                  <a:spLocks noChangeArrowheads="1"/>
                </p:cNvSpPr>
                <p:nvPr/>
              </p:nvSpPr>
              <p:spPr bwMode="auto">
                <a:xfrm>
                  <a:off x="4604" y="2154"/>
                  <a:ext cx="4" cy="55"/>
                </a:xfrm>
                <a:prstGeom prst="rect">
                  <a:avLst/>
                </a:prstGeom>
                <a:solidFill>
                  <a:srgbClr val="00193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86" name="Rectangle 410"/>
                <p:cNvSpPr>
                  <a:spLocks noChangeArrowheads="1"/>
                </p:cNvSpPr>
                <p:nvPr/>
              </p:nvSpPr>
              <p:spPr bwMode="auto">
                <a:xfrm>
                  <a:off x="4608" y="2154"/>
                  <a:ext cx="4" cy="55"/>
                </a:xfrm>
                <a:prstGeom prst="rect">
                  <a:avLst/>
                </a:prstGeom>
                <a:solidFill>
                  <a:srgbClr val="00183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87" name="Rectangle 411"/>
                <p:cNvSpPr>
                  <a:spLocks noChangeArrowheads="1"/>
                </p:cNvSpPr>
                <p:nvPr/>
              </p:nvSpPr>
              <p:spPr bwMode="auto">
                <a:xfrm>
                  <a:off x="4612" y="2154"/>
                  <a:ext cx="5" cy="55"/>
                </a:xfrm>
                <a:prstGeom prst="rect">
                  <a:avLst/>
                </a:prstGeom>
                <a:solidFill>
                  <a:srgbClr val="00173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88" name="Rectangle 412"/>
                <p:cNvSpPr>
                  <a:spLocks noChangeArrowheads="1"/>
                </p:cNvSpPr>
                <p:nvPr/>
              </p:nvSpPr>
              <p:spPr bwMode="auto">
                <a:xfrm>
                  <a:off x="4451" y="2154"/>
                  <a:ext cx="166" cy="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89" name="Rectangle 413"/>
                <p:cNvSpPr>
                  <a:spLocks noChangeArrowheads="1"/>
                </p:cNvSpPr>
                <p:nvPr/>
              </p:nvSpPr>
              <p:spPr bwMode="auto">
                <a:xfrm>
                  <a:off x="700" y="1942"/>
                  <a:ext cx="5" cy="191"/>
                </a:xfrm>
                <a:prstGeom prst="rect">
                  <a:avLst/>
                </a:prstGeom>
                <a:solidFill>
                  <a:srgbClr val="003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90" name="Rectangle 414"/>
                <p:cNvSpPr>
                  <a:spLocks noChangeArrowheads="1"/>
                </p:cNvSpPr>
                <p:nvPr/>
              </p:nvSpPr>
              <p:spPr bwMode="auto">
                <a:xfrm>
                  <a:off x="705" y="1942"/>
                  <a:ext cx="4" cy="191"/>
                </a:xfrm>
                <a:prstGeom prst="rect">
                  <a:avLst/>
                </a:prstGeom>
                <a:solidFill>
                  <a:srgbClr val="003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91" name="Rectangle 415"/>
                <p:cNvSpPr>
                  <a:spLocks noChangeArrowheads="1"/>
                </p:cNvSpPr>
                <p:nvPr/>
              </p:nvSpPr>
              <p:spPr bwMode="auto">
                <a:xfrm>
                  <a:off x="709" y="1942"/>
                  <a:ext cx="4" cy="191"/>
                </a:xfrm>
                <a:prstGeom prst="rect">
                  <a:avLst/>
                </a:prstGeom>
                <a:solidFill>
                  <a:srgbClr val="004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92" name="Rectangle 416"/>
                <p:cNvSpPr>
                  <a:spLocks noChangeArrowheads="1"/>
                </p:cNvSpPr>
                <p:nvPr/>
              </p:nvSpPr>
              <p:spPr bwMode="auto">
                <a:xfrm>
                  <a:off x="713" y="1942"/>
                  <a:ext cx="4" cy="191"/>
                </a:xfrm>
                <a:prstGeom prst="rect">
                  <a:avLst/>
                </a:prstGeom>
                <a:solidFill>
                  <a:srgbClr val="004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93" name="Rectangle 417"/>
                <p:cNvSpPr>
                  <a:spLocks noChangeArrowheads="1"/>
                </p:cNvSpPr>
                <p:nvPr/>
              </p:nvSpPr>
              <p:spPr bwMode="auto">
                <a:xfrm>
                  <a:off x="717" y="1942"/>
                  <a:ext cx="5" cy="191"/>
                </a:xfrm>
                <a:prstGeom prst="rect">
                  <a:avLst/>
                </a:prstGeom>
                <a:solidFill>
                  <a:srgbClr val="00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94" name="Rectangle 418"/>
                <p:cNvSpPr>
                  <a:spLocks noChangeArrowheads="1"/>
                </p:cNvSpPr>
                <p:nvPr/>
              </p:nvSpPr>
              <p:spPr bwMode="auto">
                <a:xfrm>
                  <a:off x="722" y="1942"/>
                  <a:ext cx="4" cy="191"/>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95" name="Rectangle 419"/>
                <p:cNvSpPr>
                  <a:spLocks noChangeArrowheads="1"/>
                </p:cNvSpPr>
                <p:nvPr/>
              </p:nvSpPr>
              <p:spPr bwMode="auto">
                <a:xfrm>
                  <a:off x="726" y="1942"/>
                  <a:ext cx="4" cy="191"/>
                </a:xfrm>
                <a:prstGeom prst="rect">
                  <a:avLst/>
                </a:prstGeom>
                <a:solidFill>
                  <a:srgbClr val="005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96" name="Rectangle 420"/>
                <p:cNvSpPr>
                  <a:spLocks noChangeArrowheads="1"/>
                </p:cNvSpPr>
                <p:nvPr/>
              </p:nvSpPr>
              <p:spPr bwMode="auto">
                <a:xfrm>
                  <a:off x="730" y="1942"/>
                  <a:ext cx="4" cy="191"/>
                </a:xfrm>
                <a:prstGeom prst="rect">
                  <a:avLst/>
                </a:prstGeom>
                <a:solidFill>
                  <a:srgbClr val="005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97" name="Rectangle 421"/>
                <p:cNvSpPr>
                  <a:spLocks noChangeArrowheads="1"/>
                </p:cNvSpPr>
                <p:nvPr/>
              </p:nvSpPr>
              <p:spPr bwMode="auto">
                <a:xfrm>
                  <a:off x="734" y="1942"/>
                  <a:ext cx="5" cy="191"/>
                </a:xfrm>
                <a:prstGeom prst="rect">
                  <a:avLst/>
                </a:prstGeom>
                <a:solidFill>
                  <a:srgbClr val="005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98" name="Rectangle 422"/>
                <p:cNvSpPr>
                  <a:spLocks noChangeArrowheads="1"/>
                </p:cNvSpPr>
                <p:nvPr/>
              </p:nvSpPr>
              <p:spPr bwMode="auto">
                <a:xfrm>
                  <a:off x="739" y="1942"/>
                  <a:ext cx="4" cy="191"/>
                </a:xfrm>
                <a:prstGeom prst="rect">
                  <a:avLst/>
                </a:prstGeom>
                <a:solidFill>
                  <a:srgbClr val="00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599" name="Rectangle 423"/>
                <p:cNvSpPr>
                  <a:spLocks noChangeArrowheads="1"/>
                </p:cNvSpPr>
                <p:nvPr/>
              </p:nvSpPr>
              <p:spPr bwMode="auto">
                <a:xfrm>
                  <a:off x="743" y="1942"/>
                  <a:ext cx="4" cy="191"/>
                </a:xfrm>
                <a:prstGeom prst="rect">
                  <a:avLst/>
                </a:prstGeom>
                <a:solidFill>
                  <a:srgbClr val="00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00" name="Rectangle 424"/>
                <p:cNvSpPr>
                  <a:spLocks noChangeArrowheads="1"/>
                </p:cNvSpPr>
                <p:nvPr/>
              </p:nvSpPr>
              <p:spPr bwMode="auto">
                <a:xfrm>
                  <a:off x="747" y="1942"/>
                  <a:ext cx="4" cy="191"/>
                </a:xfrm>
                <a:prstGeom prst="rect">
                  <a:avLst/>
                </a:prstGeom>
                <a:solidFill>
                  <a:srgbClr val="00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01" name="Rectangle 425"/>
                <p:cNvSpPr>
                  <a:spLocks noChangeArrowheads="1"/>
                </p:cNvSpPr>
                <p:nvPr/>
              </p:nvSpPr>
              <p:spPr bwMode="auto">
                <a:xfrm>
                  <a:off x="751" y="1942"/>
                  <a:ext cx="5" cy="191"/>
                </a:xfrm>
                <a:prstGeom prst="rect">
                  <a:avLst/>
                </a:prstGeom>
                <a:solidFill>
                  <a:srgbClr val="007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02" name="Rectangle 426"/>
                <p:cNvSpPr>
                  <a:spLocks noChangeArrowheads="1"/>
                </p:cNvSpPr>
                <p:nvPr/>
              </p:nvSpPr>
              <p:spPr bwMode="auto">
                <a:xfrm>
                  <a:off x="756" y="1942"/>
                  <a:ext cx="4" cy="191"/>
                </a:xfrm>
                <a:prstGeom prst="rect">
                  <a:avLst/>
                </a:prstGeom>
                <a:solidFill>
                  <a:srgbClr val="00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03" name="Rectangle 427"/>
                <p:cNvSpPr>
                  <a:spLocks noChangeArrowheads="1"/>
                </p:cNvSpPr>
                <p:nvPr/>
              </p:nvSpPr>
              <p:spPr bwMode="auto">
                <a:xfrm>
                  <a:off x="760" y="1942"/>
                  <a:ext cx="4" cy="191"/>
                </a:xfrm>
                <a:prstGeom prst="rect">
                  <a:avLst/>
                </a:prstGeom>
                <a:solidFill>
                  <a:srgbClr val="007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04" name="Rectangle 428"/>
                <p:cNvSpPr>
                  <a:spLocks noChangeArrowheads="1"/>
                </p:cNvSpPr>
                <p:nvPr/>
              </p:nvSpPr>
              <p:spPr bwMode="auto">
                <a:xfrm>
                  <a:off x="764" y="1942"/>
                  <a:ext cx="4" cy="191"/>
                </a:xfrm>
                <a:prstGeom prst="rect">
                  <a:avLst/>
                </a:prstGeom>
                <a:solidFill>
                  <a:srgbClr val="00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05" name="Rectangle 429"/>
                <p:cNvSpPr>
                  <a:spLocks noChangeArrowheads="1"/>
                </p:cNvSpPr>
                <p:nvPr/>
              </p:nvSpPr>
              <p:spPr bwMode="auto">
                <a:xfrm>
                  <a:off x="768" y="1942"/>
                  <a:ext cx="4" cy="191"/>
                </a:xfrm>
                <a:prstGeom prst="rect">
                  <a:avLst/>
                </a:prstGeom>
                <a:solidFill>
                  <a:srgbClr val="0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06" name="Rectangle 430"/>
                <p:cNvSpPr>
                  <a:spLocks noChangeArrowheads="1"/>
                </p:cNvSpPr>
                <p:nvPr/>
              </p:nvSpPr>
              <p:spPr bwMode="auto">
                <a:xfrm>
                  <a:off x="772" y="1942"/>
                  <a:ext cx="5" cy="191"/>
                </a:xfrm>
                <a:prstGeom prst="rect">
                  <a:avLst/>
                </a:prstGeom>
                <a:solidFill>
                  <a:srgbClr val="00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07" name="Rectangle 431"/>
                <p:cNvSpPr>
                  <a:spLocks noChangeArrowheads="1"/>
                </p:cNvSpPr>
                <p:nvPr/>
              </p:nvSpPr>
              <p:spPr bwMode="auto">
                <a:xfrm>
                  <a:off x="777" y="1942"/>
                  <a:ext cx="4" cy="191"/>
                </a:xfrm>
                <a:prstGeom prst="rect">
                  <a:avLst/>
                </a:prstGeom>
                <a:solidFill>
                  <a:srgbClr val="00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08" name="Rectangle 432"/>
                <p:cNvSpPr>
                  <a:spLocks noChangeArrowheads="1"/>
                </p:cNvSpPr>
                <p:nvPr/>
              </p:nvSpPr>
              <p:spPr bwMode="auto">
                <a:xfrm>
                  <a:off x="781" y="1942"/>
                  <a:ext cx="4" cy="191"/>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09" name="Rectangle 433"/>
                <p:cNvSpPr>
                  <a:spLocks noChangeArrowheads="1"/>
                </p:cNvSpPr>
                <p:nvPr/>
              </p:nvSpPr>
              <p:spPr bwMode="auto">
                <a:xfrm>
                  <a:off x="785" y="1942"/>
                  <a:ext cx="4" cy="191"/>
                </a:xfrm>
                <a:prstGeom prst="rect">
                  <a:avLst/>
                </a:prstGeom>
                <a:solidFill>
                  <a:srgbClr val="00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10" name="Rectangle 434"/>
                <p:cNvSpPr>
                  <a:spLocks noChangeArrowheads="1"/>
                </p:cNvSpPr>
                <p:nvPr/>
              </p:nvSpPr>
              <p:spPr bwMode="auto">
                <a:xfrm>
                  <a:off x="789" y="1942"/>
                  <a:ext cx="5" cy="191"/>
                </a:xfrm>
                <a:prstGeom prst="rect">
                  <a:avLst/>
                </a:prstGeom>
                <a:solidFill>
                  <a:srgbClr val="00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11" name="Rectangle 435"/>
                <p:cNvSpPr>
                  <a:spLocks noChangeArrowheads="1"/>
                </p:cNvSpPr>
                <p:nvPr/>
              </p:nvSpPr>
              <p:spPr bwMode="auto">
                <a:xfrm>
                  <a:off x="794" y="1942"/>
                  <a:ext cx="4" cy="191"/>
                </a:xfrm>
                <a:prstGeom prst="rect">
                  <a:avLst/>
                </a:prstGeom>
                <a:solidFill>
                  <a:srgbClr val="0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12" name="Rectangle 436"/>
                <p:cNvSpPr>
                  <a:spLocks noChangeArrowheads="1"/>
                </p:cNvSpPr>
                <p:nvPr/>
              </p:nvSpPr>
              <p:spPr bwMode="auto">
                <a:xfrm>
                  <a:off x="798" y="1942"/>
                  <a:ext cx="4" cy="191"/>
                </a:xfrm>
                <a:prstGeom prst="rect">
                  <a:avLst/>
                </a:prstGeom>
                <a:solidFill>
                  <a:srgbClr val="00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13" name="Rectangle 437"/>
                <p:cNvSpPr>
                  <a:spLocks noChangeArrowheads="1"/>
                </p:cNvSpPr>
                <p:nvPr/>
              </p:nvSpPr>
              <p:spPr bwMode="auto">
                <a:xfrm>
                  <a:off x="802" y="1942"/>
                  <a:ext cx="4" cy="191"/>
                </a:xfrm>
                <a:prstGeom prst="rect">
                  <a:avLst/>
                </a:prstGeom>
                <a:solidFill>
                  <a:srgbClr val="007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14" name="Rectangle 438"/>
                <p:cNvSpPr>
                  <a:spLocks noChangeArrowheads="1"/>
                </p:cNvSpPr>
                <p:nvPr/>
              </p:nvSpPr>
              <p:spPr bwMode="auto">
                <a:xfrm>
                  <a:off x="806" y="1942"/>
                  <a:ext cx="5" cy="191"/>
                </a:xfrm>
                <a:prstGeom prst="rect">
                  <a:avLst/>
                </a:prstGeom>
                <a:solidFill>
                  <a:srgbClr val="00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15" name="Rectangle 439"/>
                <p:cNvSpPr>
                  <a:spLocks noChangeArrowheads="1"/>
                </p:cNvSpPr>
                <p:nvPr/>
              </p:nvSpPr>
              <p:spPr bwMode="auto">
                <a:xfrm>
                  <a:off x="811" y="1942"/>
                  <a:ext cx="4" cy="191"/>
                </a:xfrm>
                <a:prstGeom prst="rect">
                  <a:avLst/>
                </a:prstGeom>
                <a:solidFill>
                  <a:srgbClr val="007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16" name="Rectangle 440"/>
                <p:cNvSpPr>
                  <a:spLocks noChangeArrowheads="1"/>
                </p:cNvSpPr>
                <p:nvPr/>
              </p:nvSpPr>
              <p:spPr bwMode="auto">
                <a:xfrm>
                  <a:off x="815" y="1942"/>
                  <a:ext cx="4" cy="191"/>
                </a:xfrm>
                <a:prstGeom prst="rect">
                  <a:avLst/>
                </a:prstGeom>
                <a:solidFill>
                  <a:srgbClr val="00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17" name="Rectangle 441"/>
                <p:cNvSpPr>
                  <a:spLocks noChangeArrowheads="1"/>
                </p:cNvSpPr>
                <p:nvPr/>
              </p:nvSpPr>
              <p:spPr bwMode="auto">
                <a:xfrm>
                  <a:off x="819" y="1942"/>
                  <a:ext cx="4" cy="191"/>
                </a:xfrm>
                <a:prstGeom prst="rect">
                  <a:avLst/>
                </a:prstGeom>
                <a:solidFill>
                  <a:srgbClr val="00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18" name="Rectangle 442"/>
                <p:cNvSpPr>
                  <a:spLocks noChangeArrowheads="1"/>
                </p:cNvSpPr>
                <p:nvPr/>
              </p:nvSpPr>
              <p:spPr bwMode="auto">
                <a:xfrm>
                  <a:off x="823" y="1942"/>
                  <a:ext cx="5" cy="191"/>
                </a:xfrm>
                <a:prstGeom prst="rect">
                  <a:avLst/>
                </a:prstGeom>
                <a:solidFill>
                  <a:srgbClr val="00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19" name="Rectangle 443"/>
                <p:cNvSpPr>
                  <a:spLocks noChangeArrowheads="1"/>
                </p:cNvSpPr>
                <p:nvPr/>
              </p:nvSpPr>
              <p:spPr bwMode="auto">
                <a:xfrm>
                  <a:off x="828" y="1942"/>
                  <a:ext cx="4" cy="191"/>
                </a:xfrm>
                <a:prstGeom prst="rect">
                  <a:avLst/>
                </a:prstGeom>
                <a:solidFill>
                  <a:srgbClr val="005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20" name="Rectangle 444"/>
                <p:cNvSpPr>
                  <a:spLocks noChangeArrowheads="1"/>
                </p:cNvSpPr>
                <p:nvPr/>
              </p:nvSpPr>
              <p:spPr bwMode="auto">
                <a:xfrm>
                  <a:off x="832" y="1942"/>
                  <a:ext cx="4" cy="191"/>
                </a:xfrm>
                <a:prstGeom prst="rect">
                  <a:avLst/>
                </a:prstGeom>
                <a:solidFill>
                  <a:srgbClr val="005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21" name="Rectangle 445"/>
                <p:cNvSpPr>
                  <a:spLocks noChangeArrowheads="1"/>
                </p:cNvSpPr>
                <p:nvPr/>
              </p:nvSpPr>
              <p:spPr bwMode="auto">
                <a:xfrm>
                  <a:off x="836" y="1942"/>
                  <a:ext cx="4" cy="191"/>
                </a:xfrm>
                <a:prstGeom prst="rect">
                  <a:avLst/>
                </a:prstGeom>
                <a:solidFill>
                  <a:srgbClr val="005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22" name="Rectangle 446"/>
                <p:cNvSpPr>
                  <a:spLocks noChangeArrowheads="1"/>
                </p:cNvSpPr>
                <p:nvPr/>
              </p:nvSpPr>
              <p:spPr bwMode="auto">
                <a:xfrm>
                  <a:off x="840" y="1942"/>
                  <a:ext cx="5" cy="191"/>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23" name="Rectangle 447"/>
                <p:cNvSpPr>
                  <a:spLocks noChangeArrowheads="1"/>
                </p:cNvSpPr>
                <p:nvPr/>
              </p:nvSpPr>
              <p:spPr bwMode="auto">
                <a:xfrm>
                  <a:off x="845" y="1942"/>
                  <a:ext cx="4" cy="191"/>
                </a:xfrm>
                <a:prstGeom prst="rect">
                  <a:avLst/>
                </a:prstGeom>
                <a:solidFill>
                  <a:srgbClr val="00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24" name="Rectangle 448"/>
                <p:cNvSpPr>
                  <a:spLocks noChangeArrowheads="1"/>
                </p:cNvSpPr>
                <p:nvPr/>
              </p:nvSpPr>
              <p:spPr bwMode="auto">
                <a:xfrm>
                  <a:off x="849" y="1942"/>
                  <a:ext cx="4" cy="191"/>
                </a:xfrm>
                <a:prstGeom prst="rect">
                  <a:avLst/>
                </a:prstGeom>
                <a:solidFill>
                  <a:srgbClr val="004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25" name="Rectangle 449"/>
                <p:cNvSpPr>
                  <a:spLocks noChangeArrowheads="1"/>
                </p:cNvSpPr>
                <p:nvPr/>
              </p:nvSpPr>
              <p:spPr bwMode="auto">
                <a:xfrm>
                  <a:off x="853" y="1942"/>
                  <a:ext cx="4" cy="191"/>
                </a:xfrm>
                <a:prstGeom prst="rect">
                  <a:avLst/>
                </a:prstGeom>
                <a:solidFill>
                  <a:srgbClr val="004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26" name="Rectangle 450"/>
                <p:cNvSpPr>
                  <a:spLocks noChangeArrowheads="1"/>
                </p:cNvSpPr>
                <p:nvPr/>
              </p:nvSpPr>
              <p:spPr bwMode="auto">
                <a:xfrm>
                  <a:off x="857" y="1942"/>
                  <a:ext cx="4" cy="191"/>
                </a:xfrm>
                <a:prstGeom prst="rect">
                  <a:avLst/>
                </a:prstGeom>
                <a:solidFill>
                  <a:srgbClr val="003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27" name="Rectangle 451"/>
                <p:cNvSpPr>
                  <a:spLocks noChangeArrowheads="1"/>
                </p:cNvSpPr>
                <p:nvPr/>
              </p:nvSpPr>
              <p:spPr bwMode="auto">
                <a:xfrm>
                  <a:off x="861" y="1942"/>
                  <a:ext cx="5" cy="191"/>
                </a:xfrm>
                <a:prstGeom prst="rect">
                  <a:avLst/>
                </a:prstGeom>
                <a:solidFill>
                  <a:srgbClr val="003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28" name="Rectangle 452"/>
                <p:cNvSpPr>
                  <a:spLocks noChangeArrowheads="1"/>
                </p:cNvSpPr>
                <p:nvPr/>
              </p:nvSpPr>
              <p:spPr bwMode="auto">
                <a:xfrm>
                  <a:off x="700" y="1942"/>
                  <a:ext cx="166" cy="1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29" name="Rectangle 453"/>
                <p:cNvSpPr>
                  <a:spLocks noChangeArrowheads="1"/>
                </p:cNvSpPr>
                <p:nvPr/>
              </p:nvSpPr>
              <p:spPr bwMode="auto">
                <a:xfrm>
                  <a:off x="1116" y="1938"/>
                  <a:ext cx="4" cy="195"/>
                </a:xfrm>
                <a:prstGeom prst="rect">
                  <a:avLst/>
                </a:prstGeom>
                <a:solidFill>
                  <a:srgbClr val="003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30" name="Rectangle 454"/>
                <p:cNvSpPr>
                  <a:spLocks noChangeArrowheads="1"/>
                </p:cNvSpPr>
                <p:nvPr/>
              </p:nvSpPr>
              <p:spPr bwMode="auto">
                <a:xfrm>
                  <a:off x="1120" y="1938"/>
                  <a:ext cx="4" cy="195"/>
                </a:xfrm>
                <a:prstGeom prst="rect">
                  <a:avLst/>
                </a:prstGeom>
                <a:solidFill>
                  <a:srgbClr val="003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31" name="Rectangle 455"/>
                <p:cNvSpPr>
                  <a:spLocks noChangeArrowheads="1"/>
                </p:cNvSpPr>
                <p:nvPr/>
              </p:nvSpPr>
              <p:spPr bwMode="auto">
                <a:xfrm>
                  <a:off x="1124" y="1938"/>
                  <a:ext cx="4" cy="195"/>
                </a:xfrm>
                <a:prstGeom prst="rect">
                  <a:avLst/>
                </a:prstGeom>
                <a:solidFill>
                  <a:srgbClr val="004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32" name="Rectangle 456"/>
                <p:cNvSpPr>
                  <a:spLocks noChangeArrowheads="1"/>
                </p:cNvSpPr>
                <p:nvPr/>
              </p:nvSpPr>
              <p:spPr bwMode="auto">
                <a:xfrm>
                  <a:off x="1128" y="1938"/>
                  <a:ext cx="5" cy="195"/>
                </a:xfrm>
                <a:prstGeom prst="rect">
                  <a:avLst/>
                </a:prstGeom>
                <a:solidFill>
                  <a:srgbClr val="004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33" name="Rectangle 457"/>
                <p:cNvSpPr>
                  <a:spLocks noChangeArrowheads="1"/>
                </p:cNvSpPr>
                <p:nvPr/>
              </p:nvSpPr>
              <p:spPr bwMode="auto">
                <a:xfrm>
                  <a:off x="1133" y="1938"/>
                  <a:ext cx="4" cy="195"/>
                </a:xfrm>
                <a:prstGeom prst="rect">
                  <a:avLst/>
                </a:prstGeom>
                <a:solidFill>
                  <a:srgbClr val="00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34" name="Rectangle 458"/>
                <p:cNvSpPr>
                  <a:spLocks noChangeArrowheads="1"/>
                </p:cNvSpPr>
                <p:nvPr/>
              </p:nvSpPr>
              <p:spPr bwMode="auto">
                <a:xfrm>
                  <a:off x="1137" y="1938"/>
                  <a:ext cx="4" cy="195"/>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35" name="Rectangle 459"/>
                <p:cNvSpPr>
                  <a:spLocks noChangeArrowheads="1"/>
                </p:cNvSpPr>
                <p:nvPr/>
              </p:nvSpPr>
              <p:spPr bwMode="auto">
                <a:xfrm>
                  <a:off x="1141" y="1938"/>
                  <a:ext cx="4" cy="195"/>
                </a:xfrm>
                <a:prstGeom prst="rect">
                  <a:avLst/>
                </a:prstGeom>
                <a:solidFill>
                  <a:srgbClr val="00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36" name="Rectangle 460"/>
                <p:cNvSpPr>
                  <a:spLocks noChangeArrowheads="1"/>
                </p:cNvSpPr>
                <p:nvPr/>
              </p:nvSpPr>
              <p:spPr bwMode="auto">
                <a:xfrm>
                  <a:off x="1145" y="1938"/>
                  <a:ext cx="5" cy="195"/>
                </a:xfrm>
                <a:prstGeom prst="rect">
                  <a:avLst/>
                </a:prstGeom>
                <a:solidFill>
                  <a:srgbClr val="00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37" name="Rectangle 461"/>
                <p:cNvSpPr>
                  <a:spLocks noChangeArrowheads="1"/>
                </p:cNvSpPr>
                <p:nvPr/>
              </p:nvSpPr>
              <p:spPr bwMode="auto">
                <a:xfrm>
                  <a:off x="1150" y="1938"/>
                  <a:ext cx="4" cy="195"/>
                </a:xfrm>
                <a:prstGeom prst="rect">
                  <a:avLst/>
                </a:prstGeom>
                <a:solidFill>
                  <a:srgbClr val="00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38" name="Rectangle 462"/>
                <p:cNvSpPr>
                  <a:spLocks noChangeArrowheads="1"/>
                </p:cNvSpPr>
                <p:nvPr/>
              </p:nvSpPr>
              <p:spPr bwMode="auto">
                <a:xfrm>
                  <a:off x="1154" y="1938"/>
                  <a:ext cx="4" cy="195"/>
                </a:xfrm>
                <a:prstGeom prst="rect">
                  <a:avLst/>
                </a:prstGeom>
                <a:solidFill>
                  <a:srgbClr val="006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39" name="Rectangle 463"/>
                <p:cNvSpPr>
                  <a:spLocks noChangeArrowheads="1"/>
                </p:cNvSpPr>
                <p:nvPr/>
              </p:nvSpPr>
              <p:spPr bwMode="auto">
                <a:xfrm>
                  <a:off x="1158" y="1938"/>
                  <a:ext cx="4" cy="195"/>
                </a:xfrm>
                <a:prstGeom prst="rect">
                  <a:avLst/>
                </a:prstGeom>
                <a:solidFill>
                  <a:srgbClr val="0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40" name="Rectangle 464"/>
                <p:cNvSpPr>
                  <a:spLocks noChangeArrowheads="1"/>
                </p:cNvSpPr>
                <p:nvPr/>
              </p:nvSpPr>
              <p:spPr bwMode="auto">
                <a:xfrm>
                  <a:off x="1162" y="1938"/>
                  <a:ext cx="5" cy="195"/>
                </a:xfrm>
                <a:prstGeom prst="rect">
                  <a:avLst/>
                </a:prstGeom>
                <a:solidFill>
                  <a:srgbClr val="006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41" name="Rectangle 465"/>
                <p:cNvSpPr>
                  <a:spLocks noChangeArrowheads="1"/>
                </p:cNvSpPr>
                <p:nvPr/>
              </p:nvSpPr>
              <p:spPr bwMode="auto">
                <a:xfrm>
                  <a:off x="1167" y="1938"/>
                  <a:ext cx="4" cy="195"/>
                </a:xfrm>
                <a:prstGeom prst="rect">
                  <a:avLst/>
                </a:prstGeom>
                <a:solidFill>
                  <a:srgbClr val="007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42" name="Rectangle 466"/>
                <p:cNvSpPr>
                  <a:spLocks noChangeArrowheads="1"/>
                </p:cNvSpPr>
                <p:nvPr/>
              </p:nvSpPr>
              <p:spPr bwMode="auto">
                <a:xfrm>
                  <a:off x="1171" y="1938"/>
                  <a:ext cx="4" cy="195"/>
                </a:xfrm>
                <a:prstGeom prst="rect">
                  <a:avLst/>
                </a:prstGeom>
                <a:solidFill>
                  <a:srgbClr val="00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43" name="Rectangle 467"/>
                <p:cNvSpPr>
                  <a:spLocks noChangeArrowheads="1"/>
                </p:cNvSpPr>
                <p:nvPr/>
              </p:nvSpPr>
              <p:spPr bwMode="auto">
                <a:xfrm>
                  <a:off x="1175" y="1938"/>
                  <a:ext cx="4" cy="195"/>
                </a:xfrm>
                <a:prstGeom prst="rect">
                  <a:avLst/>
                </a:prstGeom>
                <a:solidFill>
                  <a:srgbClr val="00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44" name="Rectangle 468"/>
                <p:cNvSpPr>
                  <a:spLocks noChangeArrowheads="1"/>
                </p:cNvSpPr>
                <p:nvPr/>
              </p:nvSpPr>
              <p:spPr bwMode="auto">
                <a:xfrm>
                  <a:off x="1179" y="1938"/>
                  <a:ext cx="5" cy="195"/>
                </a:xfrm>
                <a:prstGeom prst="rect">
                  <a:avLst/>
                </a:prstGeom>
                <a:solidFill>
                  <a:srgbClr val="00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45" name="Rectangle 469"/>
                <p:cNvSpPr>
                  <a:spLocks noChangeArrowheads="1"/>
                </p:cNvSpPr>
                <p:nvPr/>
              </p:nvSpPr>
              <p:spPr bwMode="auto">
                <a:xfrm>
                  <a:off x="1184" y="1938"/>
                  <a:ext cx="4" cy="195"/>
                </a:xfrm>
                <a:prstGeom prst="rect">
                  <a:avLst/>
                </a:prstGeom>
                <a:solidFill>
                  <a:srgbClr val="00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46" name="Rectangle 470"/>
                <p:cNvSpPr>
                  <a:spLocks noChangeArrowheads="1"/>
                </p:cNvSpPr>
                <p:nvPr/>
              </p:nvSpPr>
              <p:spPr bwMode="auto">
                <a:xfrm>
                  <a:off x="1188" y="1938"/>
                  <a:ext cx="4" cy="195"/>
                </a:xfrm>
                <a:prstGeom prst="rect">
                  <a:avLst/>
                </a:prstGeom>
                <a:solidFill>
                  <a:srgbClr val="00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47" name="Rectangle 471"/>
                <p:cNvSpPr>
                  <a:spLocks noChangeArrowheads="1"/>
                </p:cNvSpPr>
                <p:nvPr/>
              </p:nvSpPr>
              <p:spPr bwMode="auto">
                <a:xfrm>
                  <a:off x="1192" y="1938"/>
                  <a:ext cx="4" cy="195"/>
                </a:xfrm>
                <a:prstGeom prst="rect">
                  <a:avLst/>
                </a:prstGeom>
                <a:solidFill>
                  <a:srgbClr val="00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48" name="Rectangle 472"/>
                <p:cNvSpPr>
                  <a:spLocks noChangeArrowheads="1"/>
                </p:cNvSpPr>
                <p:nvPr/>
              </p:nvSpPr>
              <p:spPr bwMode="auto">
                <a:xfrm>
                  <a:off x="1196" y="1938"/>
                  <a:ext cx="9" cy="195"/>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49" name="Rectangle 473"/>
                <p:cNvSpPr>
                  <a:spLocks noChangeArrowheads="1"/>
                </p:cNvSpPr>
                <p:nvPr/>
              </p:nvSpPr>
              <p:spPr bwMode="auto">
                <a:xfrm>
                  <a:off x="1205" y="1938"/>
                  <a:ext cx="4" cy="195"/>
                </a:xfrm>
                <a:prstGeom prst="rect">
                  <a:avLst/>
                </a:prstGeom>
                <a:solidFill>
                  <a:srgbClr val="00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50" name="Rectangle 474"/>
                <p:cNvSpPr>
                  <a:spLocks noChangeArrowheads="1"/>
                </p:cNvSpPr>
                <p:nvPr/>
              </p:nvSpPr>
              <p:spPr bwMode="auto">
                <a:xfrm>
                  <a:off x="1209" y="1938"/>
                  <a:ext cx="4" cy="195"/>
                </a:xfrm>
                <a:prstGeom prst="rect">
                  <a:avLst/>
                </a:prstGeom>
                <a:solidFill>
                  <a:srgbClr val="00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51" name="Rectangle 475"/>
                <p:cNvSpPr>
                  <a:spLocks noChangeArrowheads="1"/>
                </p:cNvSpPr>
                <p:nvPr/>
              </p:nvSpPr>
              <p:spPr bwMode="auto">
                <a:xfrm>
                  <a:off x="1213" y="1938"/>
                  <a:ext cx="4" cy="195"/>
                </a:xfrm>
                <a:prstGeom prst="rect">
                  <a:avLst/>
                </a:prstGeom>
                <a:solidFill>
                  <a:srgbClr val="00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52" name="Rectangle 476"/>
                <p:cNvSpPr>
                  <a:spLocks noChangeArrowheads="1"/>
                </p:cNvSpPr>
                <p:nvPr/>
              </p:nvSpPr>
              <p:spPr bwMode="auto">
                <a:xfrm>
                  <a:off x="1217" y="1938"/>
                  <a:ext cx="5" cy="195"/>
                </a:xfrm>
                <a:prstGeom prst="rect">
                  <a:avLst/>
                </a:prstGeom>
                <a:solidFill>
                  <a:srgbClr val="00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53" name="Rectangle 477"/>
                <p:cNvSpPr>
                  <a:spLocks noChangeArrowheads="1"/>
                </p:cNvSpPr>
                <p:nvPr/>
              </p:nvSpPr>
              <p:spPr bwMode="auto">
                <a:xfrm>
                  <a:off x="1222" y="1938"/>
                  <a:ext cx="4" cy="195"/>
                </a:xfrm>
                <a:prstGeom prst="rect">
                  <a:avLst/>
                </a:prstGeom>
                <a:solidFill>
                  <a:srgbClr val="00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54" name="Rectangle 478"/>
                <p:cNvSpPr>
                  <a:spLocks noChangeArrowheads="1"/>
                </p:cNvSpPr>
                <p:nvPr/>
              </p:nvSpPr>
              <p:spPr bwMode="auto">
                <a:xfrm>
                  <a:off x="1226" y="1938"/>
                  <a:ext cx="4" cy="195"/>
                </a:xfrm>
                <a:prstGeom prst="rect">
                  <a:avLst/>
                </a:prstGeom>
                <a:solidFill>
                  <a:srgbClr val="00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55" name="Rectangle 479"/>
                <p:cNvSpPr>
                  <a:spLocks noChangeArrowheads="1"/>
                </p:cNvSpPr>
                <p:nvPr/>
              </p:nvSpPr>
              <p:spPr bwMode="auto">
                <a:xfrm>
                  <a:off x="1230" y="1938"/>
                  <a:ext cx="4" cy="195"/>
                </a:xfrm>
                <a:prstGeom prst="rect">
                  <a:avLst/>
                </a:prstGeom>
                <a:solidFill>
                  <a:srgbClr val="007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56" name="Rectangle 480"/>
                <p:cNvSpPr>
                  <a:spLocks noChangeArrowheads="1"/>
                </p:cNvSpPr>
                <p:nvPr/>
              </p:nvSpPr>
              <p:spPr bwMode="auto">
                <a:xfrm>
                  <a:off x="1234" y="1938"/>
                  <a:ext cx="5" cy="195"/>
                </a:xfrm>
                <a:prstGeom prst="rect">
                  <a:avLst/>
                </a:prstGeom>
                <a:solidFill>
                  <a:srgbClr val="006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57" name="Rectangle 481"/>
                <p:cNvSpPr>
                  <a:spLocks noChangeArrowheads="1"/>
                </p:cNvSpPr>
                <p:nvPr/>
              </p:nvSpPr>
              <p:spPr bwMode="auto">
                <a:xfrm>
                  <a:off x="1239" y="1938"/>
                  <a:ext cx="4" cy="195"/>
                </a:xfrm>
                <a:prstGeom prst="rect">
                  <a:avLst/>
                </a:prstGeom>
                <a:solidFill>
                  <a:srgbClr val="0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58" name="Rectangle 482"/>
                <p:cNvSpPr>
                  <a:spLocks noChangeArrowheads="1"/>
                </p:cNvSpPr>
                <p:nvPr/>
              </p:nvSpPr>
              <p:spPr bwMode="auto">
                <a:xfrm>
                  <a:off x="1243" y="1938"/>
                  <a:ext cx="4" cy="195"/>
                </a:xfrm>
                <a:prstGeom prst="rect">
                  <a:avLst/>
                </a:prstGeom>
                <a:solidFill>
                  <a:srgbClr val="006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59" name="Rectangle 483"/>
                <p:cNvSpPr>
                  <a:spLocks noChangeArrowheads="1"/>
                </p:cNvSpPr>
                <p:nvPr/>
              </p:nvSpPr>
              <p:spPr bwMode="auto">
                <a:xfrm>
                  <a:off x="1247" y="1938"/>
                  <a:ext cx="4" cy="195"/>
                </a:xfrm>
                <a:prstGeom prst="rect">
                  <a:avLst/>
                </a:prstGeom>
                <a:solidFill>
                  <a:srgbClr val="00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60" name="Rectangle 484"/>
                <p:cNvSpPr>
                  <a:spLocks noChangeArrowheads="1"/>
                </p:cNvSpPr>
                <p:nvPr/>
              </p:nvSpPr>
              <p:spPr bwMode="auto">
                <a:xfrm>
                  <a:off x="1251" y="1938"/>
                  <a:ext cx="5" cy="195"/>
                </a:xfrm>
                <a:prstGeom prst="rect">
                  <a:avLst/>
                </a:prstGeom>
                <a:solidFill>
                  <a:srgbClr val="00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61" name="Rectangle 485"/>
                <p:cNvSpPr>
                  <a:spLocks noChangeArrowheads="1"/>
                </p:cNvSpPr>
                <p:nvPr/>
              </p:nvSpPr>
              <p:spPr bwMode="auto">
                <a:xfrm>
                  <a:off x="1256" y="1938"/>
                  <a:ext cx="4" cy="195"/>
                </a:xfrm>
                <a:prstGeom prst="rect">
                  <a:avLst/>
                </a:prstGeom>
                <a:solidFill>
                  <a:srgbClr val="00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62" name="Rectangle 486"/>
                <p:cNvSpPr>
                  <a:spLocks noChangeArrowheads="1"/>
                </p:cNvSpPr>
                <p:nvPr/>
              </p:nvSpPr>
              <p:spPr bwMode="auto">
                <a:xfrm>
                  <a:off x="1260" y="1938"/>
                  <a:ext cx="4" cy="195"/>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63" name="Rectangle 487"/>
                <p:cNvSpPr>
                  <a:spLocks noChangeArrowheads="1"/>
                </p:cNvSpPr>
                <p:nvPr/>
              </p:nvSpPr>
              <p:spPr bwMode="auto">
                <a:xfrm>
                  <a:off x="1264" y="1938"/>
                  <a:ext cx="4" cy="195"/>
                </a:xfrm>
                <a:prstGeom prst="rect">
                  <a:avLst/>
                </a:prstGeom>
                <a:solidFill>
                  <a:srgbClr val="00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64" name="Rectangle 488"/>
                <p:cNvSpPr>
                  <a:spLocks noChangeArrowheads="1"/>
                </p:cNvSpPr>
                <p:nvPr/>
              </p:nvSpPr>
              <p:spPr bwMode="auto">
                <a:xfrm>
                  <a:off x="1268" y="1938"/>
                  <a:ext cx="5" cy="195"/>
                </a:xfrm>
                <a:prstGeom prst="rect">
                  <a:avLst/>
                </a:prstGeom>
                <a:solidFill>
                  <a:srgbClr val="004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65" name="Rectangle 489"/>
                <p:cNvSpPr>
                  <a:spLocks noChangeArrowheads="1"/>
                </p:cNvSpPr>
                <p:nvPr/>
              </p:nvSpPr>
              <p:spPr bwMode="auto">
                <a:xfrm>
                  <a:off x="1273" y="1938"/>
                  <a:ext cx="4" cy="195"/>
                </a:xfrm>
                <a:prstGeom prst="rect">
                  <a:avLst/>
                </a:prstGeom>
                <a:solidFill>
                  <a:srgbClr val="004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66" name="Rectangle 490"/>
                <p:cNvSpPr>
                  <a:spLocks noChangeArrowheads="1"/>
                </p:cNvSpPr>
                <p:nvPr/>
              </p:nvSpPr>
              <p:spPr bwMode="auto">
                <a:xfrm>
                  <a:off x="1277" y="1938"/>
                  <a:ext cx="4" cy="195"/>
                </a:xfrm>
                <a:prstGeom prst="rect">
                  <a:avLst/>
                </a:prstGeom>
                <a:solidFill>
                  <a:srgbClr val="003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67" name="Rectangle 491"/>
                <p:cNvSpPr>
                  <a:spLocks noChangeArrowheads="1"/>
                </p:cNvSpPr>
                <p:nvPr/>
              </p:nvSpPr>
              <p:spPr bwMode="auto">
                <a:xfrm>
                  <a:off x="1281" y="1938"/>
                  <a:ext cx="4" cy="195"/>
                </a:xfrm>
                <a:prstGeom prst="rect">
                  <a:avLst/>
                </a:prstGeom>
                <a:solidFill>
                  <a:srgbClr val="003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68" name="Rectangle 492"/>
                <p:cNvSpPr>
                  <a:spLocks noChangeArrowheads="1"/>
                </p:cNvSpPr>
                <p:nvPr/>
              </p:nvSpPr>
              <p:spPr bwMode="auto">
                <a:xfrm>
                  <a:off x="1116" y="1938"/>
                  <a:ext cx="169" cy="1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69" name="Rectangle 493"/>
                <p:cNvSpPr>
                  <a:spLocks noChangeArrowheads="1"/>
                </p:cNvSpPr>
                <p:nvPr/>
              </p:nvSpPr>
              <p:spPr bwMode="auto">
                <a:xfrm>
                  <a:off x="1535" y="1930"/>
                  <a:ext cx="5" cy="199"/>
                </a:xfrm>
                <a:prstGeom prst="rect">
                  <a:avLst/>
                </a:prstGeom>
                <a:solidFill>
                  <a:srgbClr val="003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70" name="Rectangle 494"/>
                <p:cNvSpPr>
                  <a:spLocks noChangeArrowheads="1"/>
                </p:cNvSpPr>
                <p:nvPr/>
              </p:nvSpPr>
              <p:spPr bwMode="auto">
                <a:xfrm>
                  <a:off x="1540" y="1930"/>
                  <a:ext cx="4" cy="199"/>
                </a:xfrm>
                <a:prstGeom prst="rect">
                  <a:avLst/>
                </a:prstGeom>
                <a:solidFill>
                  <a:srgbClr val="003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71" name="Rectangle 495"/>
                <p:cNvSpPr>
                  <a:spLocks noChangeArrowheads="1"/>
                </p:cNvSpPr>
                <p:nvPr/>
              </p:nvSpPr>
              <p:spPr bwMode="auto">
                <a:xfrm>
                  <a:off x="1544" y="1930"/>
                  <a:ext cx="4" cy="199"/>
                </a:xfrm>
                <a:prstGeom prst="rect">
                  <a:avLst/>
                </a:prstGeom>
                <a:solidFill>
                  <a:srgbClr val="004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72" name="Rectangle 496"/>
                <p:cNvSpPr>
                  <a:spLocks noChangeArrowheads="1"/>
                </p:cNvSpPr>
                <p:nvPr/>
              </p:nvSpPr>
              <p:spPr bwMode="auto">
                <a:xfrm>
                  <a:off x="1548" y="1930"/>
                  <a:ext cx="4" cy="199"/>
                </a:xfrm>
                <a:prstGeom prst="rect">
                  <a:avLst/>
                </a:prstGeom>
                <a:solidFill>
                  <a:srgbClr val="004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73" name="Rectangle 497"/>
                <p:cNvSpPr>
                  <a:spLocks noChangeArrowheads="1"/>
                </p:cNvSpPr>
                <p:nvPr/>
              </p:nvSpPr>
              <p:spPr bwMode="auto">
                <a:xfrm>
                  <a:off x="1552" y="1930"/>
                  <a:ext cx="5" cy="199"/>
                </a:xfrm>
                <a:prstGeom prst="rect">
                  <a:avLst/>
                </a:prstGeom>
                <a:solidFill>
                  <a:srgbClr val="00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74" name="Rectangle 498"/>
                <p:cNvSpPr>
                  <a:spLocks noChangeArrowheads="1"/>
                </p:cNvSpPr>
                <p:nvPr/>
              </p:nvSpPr>
              <p:spPr bwMode="auto">
                <a:xfrm>
                  <a:off x="1557" y="1930"/>
                  <a:ext cx="4" cy="199"/>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75" name="Rectangle 499"/>
                <p:cNvSpPr>
                  <a:spLocks noChangeArrowheads="1"/>
                </p:cNvSpPr>
                <p:nvPr/>
              </p:nvSpPr>
              <p:spPr bwMode="auto">
                <a:xfrm>
                  <a:off x="1561" y="1930"/>
                  <a:ext cx="4" cy="199"/>
                </a:xfrm>
                <a:prstGeom prst="rect">
                  <a:avLst/>
                </a:prstGeom>
                <a:solidFill>
                  <a:srgbClr val="005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76" name="Rectangle 500"/>
                <p:cNvSpPr>
                  <a:spLocks noChangeArrowheads="1"/>
                </p:cNvSpPr>
                <p:nvPr/>
              </p:nvSpPr>
              <p:spPr bwMode="auto">
                <a:xfrm>
                  <a:off x="1565" y="1930"/>
                  <a:ext cx="4" cy="199"/>
                </a:xfrm>
                <a:prstGeom prst="rect">
                  <a:avLst/>
                </a:prstGeom>
                <a:solidFill>
                  <a:srgbClr val="005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77" name="Rectangle 501"/>
                <p:cNvSpPr>
                  <a:spLocks noChangeArrowheads="1"/>
                </p:cNvSpPr>
                <p:nvPr/>
              </p:nvSpPr>
              <p:spPr bwMode="auto">
                <a:xfrm>
                  <a:off x="1569" y="1930"/>
                  <a:ext cx="4" cy="199"/>
                </a:xfrm>
                <a:prstGeom prst="rect">
                  <a:avLst/>
                </a:prstGeom>
                <a:solidFill>
                  <a:srgbClr val="005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78" name="Rectangle 502"/>
                <p:cNvSpPr>
                  <a:spLocks noChangeArrowheads="1"/>
                </p:cNvSpPr>
                <p:nvPr/>
              </p:nvSpPr>
              <p:spPr bwMode="auto">
                <a:xfrm>
                  <a:off x="1573" y="1930"/>
                  <a:ext cx="5" cy="199"/>
                </a:xfrm>
                <a:prstGeom prst="rect">
                  <a:avLst/>
                </a:prstGeom>
                <a:solidFill>
                  <a:srgbClr val="00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79" name="Rectangle 503"/>
                <p:cNvSpPr>
                  <a:spLocks noChangeArrowheads="1"/>
                </p:cNvSpPr>
                <p:nvPr/>
              </p:nvSpPr>
              <p:spPr bwMode="auto">
                <a:xfrm>
                  <a:off x="1578" y="1930"/>
                  <a:ext cx="4" cy="199"/>
                </a:xfrm>
                <a:prstGeom prst="rect">
                  <a:avLst/>
                </a:prstGeom>
                <a:solidFill>
                  <a:srgbClr val="00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80" name="Rectangle 504"/>
                <p:cNvSpPr>
                  <a:spLocks noChangeArrowheads="1"/>
                </p:cNvSpPr>
                <p:nvPr/>
              </p:nvSpPr>
              <p:spPr bwMode="auto">
                <a:xfrm>
                  <a:off x="1582" y="1930"/>
                  <a:ext cx="4" cy="199"/>
                </a:xfrm>
                <a:prstGeom prst="rect">
                  <a:avLst/>
                </a:prstGeom>
                <a:solidFill>
                  <a:srgbClr val="00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81" name="Rectangle 505"/>
                <p:cNvSpPr>
                  <a:spLocks noChangeArrowheads="1"/>
                </p:cNvSpPr>
                <p:nvPr/>
              </p:nvSpPr>
              <p:spPr bwMode="auto">
                <a:xfrm>
                  <a:off x="1586" y="1930"/>
                  <a:ext cx="4" cy="199"/>
                </a:xfrm>
                <a:prstGeom prst="rect">
                  <a:avLst/>
                </a:prstGeom>
                <a:solidFill>
                  <a:srgbClr val="007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82" name="Rectangle 506"/>
                <p:cNvSpPr>
                  <a:spLocks noChangeArrowheads="1"/>
                </p:cNvSpPr>
                <p:nvPr/>
              </p:nvSpPr>
              <p:spPr bwMode="auto">
                <a:xfrm>
                  <a:off x="1590" y="1930"/>
                  <a:ext cx="5" cy="199"/>
                </a:xfrm>
                <a:prstGeom prst="rect">
                  <a:avLst/>
                </a:prstGeom>
                <a:solidFill>
                  <a:srgbClr val="00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83" name="Rectangle 507"/>
                <p:cNvSpPr>
                  <a:spLocks noChangeArrowheads="1"/>
                </p:cNvSpPr>
                <p:nvPr/>
              </p:nvSpPr>
              <p:spPr bwMode="auto">
                <a:xfrm>
                  <a:off x="1595" y="1930"/>
                  <a:ext cx="4" cy="199"/>
                </a:xfrm>
                <a:prstGeom prst="rect">
                  <a:avLst/>
                </a:prstGeom>
                <a:solidFill>
                  <a:srgbClr val="007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84" name="Rectangle 508"/>
                <p:cNvSpPr>
                  <a:spLocks noChangeArrowheads="1"/>
                </p:cNvSpPr>
                <p:nvPr/>
              </p:nvSpPr>
              <p:spPr bwMode="auto">
                <a:xfrm>
                  <a:off x="1599" y="1930"/>
                  <a:ext cx="4" cy="199"/>
                </a:xfrm>
                <a:prstGeom prst="rect">
                  <a:avLst/>
                </a:prstGeom>
                <a:solidFill>
                  <a:srgbClr val="00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85" name="Rectangle 509"/>
                <p:cNvSpPr>
                  <a:spLocks noChangeArrowheads="1"/>
                </p:cNvSpPr>
                <p:nvPr/>
              </p:nvSpPr>
              <p:spPr bwMode="auto">
                <a:xfrm>
                  <a:off x="1603" y="1930"/>
                  <a:ext cx="4" cy="199"/>
                </a:xfrm>
                <a:prstGeom prst="rect">
                  <a:avLst/>
                </a:prstGeom>
                <a:solidFill>
                  <a:srgbClr val="0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86" name="Rectangle 510"/>
                <p:cNvSpPr>
                  <a:spLocks noChangeArrowheads="1"/>
                </p:cNvSpPr>
                <p:nvPr/>
              </p:nvSpPr>
              <p:spPr bwMode="auto">
                <a:xfrm>
                  <a:off x="1607" y="1930"/>
                  <a:ext cx="5" cy="199"/>
                </a:xfrm>
                <a:prstGeom prst="rect">
                  <a:avLst/>
                </a:prstGeom>
                <a:solidFill>
                  <a:srgbClr val="00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87" name="Rectangle 511"/>
                <p:cNvSpPr>
                  <a:spLocks noChangeArrowheads="1"/>
                </p:cNvSpPr>
                <p:nvPr/>
              </p:nvSpPr>
              <p:spPr bwMode="auto">
                <a:xfrm>
                  <a:off x="1612" y="1930"/>
                  <a:ext cx="4" cy="199"/>
                </a:xfrm>
                <a:prstGeom prst="rect">
                  <a:avLst/>
                </a:prstGeom>
                <a:solidFill>
                  <a:srgbClr val="00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88" name="Rectangle 512"/>
                <p:cNvSpPr>
                  <a:spLocks noChangeArrowheads="1"/>
                </p:cNvSpPr>
                <p:nvPr/>
              </p:nvSpPr>
              <p:spPr bwMode="auto">
                <a:xfrm>
                  <a:off x="1616" y="1930"/>
                  <a:ext cx="4" cy="199"/>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89" name="Rectangle 513"/>
                <p:cNvSpPr>
                  <a:spLocks noChangeArrowheads="1"/>
                </p:cNvSpPr>
                <p:nvPr/>
              </p:nvSpPr>
              <p:spPr bwMode="auto">
                <a:xfrm>
                  <a:off x="1620" y="1930"/>
                  <a:ext cx="4" cy="199"/>
                </a:xfrm>
                <a:prstGeom prst="rect">
                  <a:avLst/>
                </a:prstGeom>
                <a:solidFill>
                  <a:srgbClr val="00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90" name="Rectangle 514"/>
                <p:cNvSpPr>
                  <a:spLocks noChangeArrowheads="1"/>
                </p:cNvSpPr>
                <p:nvPr/>
              </p:nvSpPr>
              <p:spPr bwMode="auto">
                <a:xfrm>
                  <a:off x="1624" y="1930"/>
                  <a:ext cx="5" cy="199"/>
                </a:xfrm>
                <a:prstGeom prst="rect">
                  <a:avLst/>
                </a:prstGeom>
                <a:solidFill>
                  <a:srgbClr val="00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91" name="Rectangle 515"/>
                <p:cNvSpPr>
                  <a:spLocks noChangeArrowheads="1"/>
                </p:cNvSpPr>
                <p:nvPr/>
              </p:nvSpPr>
              <p:spPr bwMode="auto">
                <a:xfrm>
                  <a:off x="1629" y="1930"/>
                  <a:ext cx="4" cy="199"/>
                </a:xfrm>
                <a:prstGeom prst="rect">
                  <a:avLst/>
                </a:prstGeom>
                <a:solidFill>
                  <a:srgbClr val="0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92" name="Rectangle 516"/>
                <p:cNvSpPr>
                  <a:spLocks noChangeArrowheads="1"/>
                </p:cNvSpPr>
                <p:nvPr/>
              </p:nvSpPr>
              <p:spPr bwMode="auto">
                <a:xfrm>
                  <a:off x="1633" y="1930"/>
                  <a:ext cx="4" cy="199"/>
                </a:xfrm>
                <a:prstGeom prst="rect">
                  <a:avLst/>
                </a:prstGeom>
                <a:solidFill>
                  <a:srgbClr val="00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93" name="Rectangle 517"/>
                <p:cNvSpPr>
                  <a:spLocks noChangeArrowheads="1"/>
                </p:cNvSpPr>
                <p:nvPr/>
              </p:nvSpPr>
              <p:spPr bwMode="auto">
                <a:xfrm>
                  <a:off x="1637" y="1930"/>
                  <a:ext cx="4" cy="199"/>
                </a:xfrm>
                <a:prstGeom prst="rect">
                  <a:avLst/>
                </a:prstGeom>
                <a:solidFill>
                  <a:srgbClr val="007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94" name="Rectangle 518"/>
                <p:cNvSpPr>
                  <a:spLocks noChangeArrowheads="1"/>
                </p:cNvSpPr>
                <p:nvPr/>
              </p:nvSpPr>
              <p:spPr bwMode="auto">
                <a:xfrm>
                  <a:off x="1641" y="1930"/>
                  <a:ext cx="5" cy="199"/>
                </a:xfrm>
                <a:prstGeom prst="rect">
                  <a:avLst/>
                </a:prstGeom>
                <a:solidFill>
                  <a:srgbClr val="00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95" name="Rectangle 519"/>
                <p:cNvSpPr>
                  <a:spLocks noChangeArrowheads="1"/>
                </p:cNvSpPr>
                <p:nvPr/>
              </p:nvSpPr>
              <p:spPr bwMode="auto">
                <a:xfrm>
                  <a:off x="1646" y="1930"/>
                  <a:ext cx="4" cy="199"/>
                </a:xfrm>
                <a:prstGeom prst="rect">
                  <a:avLst/>
                </a:prstGeom>
                <a:solidFill>
                  <a:srgbClr val="007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96" name="Rectangle 520"/>
                <p:cNvSpPr>
                  <a:spLocks noChangeArrowheads="1"/>
                </p:cNvSpPr>
                <p:nvPr/>
              </p:nvSpPr>
              <p:spPr bwMode="auto">
                <a:xfrm>
                  <a:off x="1650" y="1930"/>
                  <a:ext cx="4" cy="199"/>
                </a:xfrm>
                <a:prstGeom prst="rect">
                  <a:avLst/>
                </a:prstGeom>
                <a:solidFill>
                  <a:srgbClr val="00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97" name="Rectangle 521"/>
                <p:cNvSpPr>
                  <a:spLocks noChangeArrowheads="1"/>
                </p:cNvSpPr>
                <p:nvPr/>
              </p:nvSpPr>
              <p:spPr bwMode="auto">
                <a:xfrm>
                  <a:off x="1654" y="1930"/>
                  <a:ext cx="4" cy="199"/>
                </a:xfrm>
                <a:prstGeom prst="rect">
                  <a:avLst/>
                </a:prstGeom>
                <a:solidFill>
                  <a:srgbClr val="00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98" name="Rectangle 522"/>
                <p:cNvSpPr>
                  <a:spLocks noChangeArrowheads="1"/>
                </p:cNvSpPr>
                <p:nvPr/>
              </p:nvSpPr>
              <p:spPr bwMode="auto">
                <a:xfrm>
                  <a:off x="1658" y="1930"/>
                  <a:ext cx="4" cy="199"/>
                </a:xfrm>
                <a:prstGeom prst="rect">
                  <a:avLst/>
                </a:prstGeom>
                <a:solidFill>
                  <a:srgbClr val="00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699" name="Rectangle 523"/>
                <p:cNvSpPr>
                  <a:spLocks noChangeArrowheads="1"/>
                </p:cNvSpPr>
                <p:nvPr/>
              </p:nvSpPr>
              <p:spPr bwMode="auto">
                <a:xfrm>
                  <a:off x="1662" y="1930"/>
                  <a:ext cx="5" cy="199"/>
                </a:xfrm>
                <a:prstGeom prst="rect">
                  <a:avLst/>
                </a:prstGeom>
                <a:solidFill>
                  <a:srgbClr val="005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00" name="Rectangle 524"/>
                <p:cNvSpPr>
                  <a:spLocks noChangeArrowheads="1"/>
                </p:cNvSpPr>
                <p:nvPr/>
              </p:nvSpPr>
              <p:spPr bwMode="auto">
                <a:xfrm>
                  <a:off x="1667" y="1930"/>
                  <a:ext cx="4" cy="199"/>
                </a:xfrm>
                <a:prstGeom prst="rect">
                  <a:avLst/>
                </a:prstGeom>
                <a:solidFill>
                  <a:srgbClr val="005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01" name="Rectangle 525"/>
                <p:cNvSpPr>
                  <a:spLocks noChangeArrowheads="1"/>
                </p:cNvSpPr>
                <p:nvPr/>
              </p:nvSpPr>
              <p:spPr bwMode="auto">
                <a:xfrm>
                  <a:off x="1671" y="1930"/>
                  <a:ext cx="4" cy="199"/>
                </a:xfrm>
                <a:prstGeom prst="rect">
                  <a:avLst/>
                </a:prstGeom>
                <a:solidFill>
                  <a:srgbClr val="005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02" name="Rectangle 526"/>
                <p:cNvSpPr>
                  <a:spLocks noChangeArrowheads="1"/>
                </p:cNvSpPr>
                <p:nvPr/>
              </p:nvSpPr>
              <p:spPr bwMode="auto">
                <a:xfrm>
                  <a:off x="1675" y="1930"/>
                  <a:ext cx="4" cy="199"/>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03" name="Rectangle 527"/>
                <p:cNvSpPr>
                  <a:spLocks noChangeArrowheads="1"/>
                </p:cNvSpPr>
                <p:nvPr/>
              </p:nvSpPr>
              <p:spPr bwMode="auto">
                <a:xfrm>
                  <a:off x="1679" y="1930"/>
                  <a:ext cx="5" cy="199"/>
                </a:xfrm>
                <a:prstGeom prst="rect">
                  <a:avLst/>
                </a:prstGeom>
                <a:solidFill>
                  <a:srgbClr val="00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04" name="Rectangle 528"/>
                <p:cNvSpPr>
                  <a:spLocks noChangeArrowheads="1"/>
                </p:cNvSpPr>
                <p:nvPr/>
              </p:nvSpPr>
              <p:spPr bwMode="auto">
                <a:xfrm>
                  <a:off x="1684" y="1930"/>
                  <a:ext cx="4" cy="199"/>
                </a:xfrm>
                <a:prstGeom prst="rect">
                  <a:avLst/>
                </a:prstGeom>
                <a:solidFill>
                  <a:srgbClr val="004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05" name="Rectangle 529"/>
                <p:cNvSpPr>
                  <a:spLocks noChangeArrowheads="1"/>
                </p:cNvSpPr>
                <p:nvPr/>
              </p:nvSpPr>
              <p:spPr bwMode="auto">
                <a:xfrm>
                  <a:off x="1688" y="1930"/>
                  <a:ext cx="4" cy="199"/>
                </a:xfrm>
                <a:prstGeom prst="rect">
                  <a:avLst/>
                </a:prstGeom>
                <a:solidFill>
                  <a:srgbClr val="004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06" name="Rectangle 530"/>
                <p:cNvSpPr>
                  <a:spLocks noChangeArrowheads="1"/>
                </p:cNvSpPr>
                <p:nvPr/>
              </p:nvSpPr>
              <p:spPr bwMode="auto">
                <a:xfrm>
                  <a:off x="1692" y="1930"/>
                  <a:ext cx="4" cy="199"/>
                </a:xfrm>
                <a:prstGeom prst="rect">
                  <a:avLst/>
                </a:prstGeom>
                <a:solidFill>
                  <a:srgbClr val="003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07" name="Rectangle 531"/>
                <p:cNvSpPr>
                  <a:spLocks noChangeArrowheads="1"/>
                </p:cNvSpPr>
                <p:nvPr/>
              </p:nvSpPr>
              <p:spPr bwMode="auto">
                <a:xfrm>
                  <a:off x="1696" y="1930"/>
                  <a:ext cx="5" cy="199"/>
                </a:xfrm>
                <a:prstGeom prst="rect">
                  <a:avLst/>
                </a:prstGeom>
                <a:solidFill>
                  <a:srgbClr val="003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08" name="Rectangle 532"/>
                <p:cNvSpPr>
                  <a:spLocks noChangeArrowheads="1"/>
                </p:cNvSpPr>
                <p:nvPr/>
              </p:nvSpPr>
              <p:spPr bwMode="auto">
                <a:xfrm>
                  <a:off x="1535" y="1930"/>
                  <a:ext cx="166" cy="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09" name="Rectangle 533"/>
                <p:cNvSpPr>
                  <a:spLocks noChangeArrowheads="1"/>
                </p:cNvSpPr>
                <p:nvPr/>
              </p:nvSpPr>
              <p:spPr bwMode="auto">
                <a:xfrm>
                  <a:off x="1951" y="1930"/>
                  <a:ext cx="4" cy="203"/>
                </a:xfrm>
                <a:prstGeom prst="rect">
                  <a:avLst/>
                </a:prstGeom>
                <a:solidFill>
                  <a:srgbClr val="003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10" name="Rectangle 534"/>
                <p:cNvSpPr>
                  <a:spLocks noChangeArrowheads="1"/>
                </p:cNvSpPr>
                <p:nvPr/>
              </p:nvSpPr>
              <p:spPr bwMode="auto">
                <a:xfrm>
                  <a:off x="1955" y="1930"/>
                  <a:ext cx="4" cy="203"/>
                </a:xfrm>
                <a:prstGeom prst="rect">
                  <a:avLst/>
                </a:prstGeom>
                <a:solidFill>
                  <a:srgbClr val="003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11" name="Rectangle 535"/>
                <p:cNvSpPr>
                  <a:spLocks noChangeArrowheads="1"/>
                </p:cNvSpPr>
                <p:nvPr/>
              </p:nvSpPr>
              <p:spPr bwMode="auto">
                <a:xfrm>
                  <a:off x="1959" y="1930"/>
                  <a:ext cx="4" cy="203"/>
                </a:xfrm>
                <a:prstGeom prst="rect">
                  <a:avLst/>
                </a:prstGeom>
                <a:solidFill>
                  <a:srgbClr val="004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12" name="Rectangle 536"/>
                <p:cNvSpPr>
                  <a:spLocks noChangeArrowheads="1"/>
                </p:cNvSpPr>
                <p:nvPr/>
              </p:nvSpPr>
              <p:spPr bwMode="auto">
                <a:xfrm>
                  <a:off x="1963" y="1930"/>
                  <a:ext cx="5" cy="203"/>
                </a:xfrm>
                <a:prstGeom prst="rect">
                  <a:avLst/>
                </a:prstGeom>
                <a:solidFill>
                  <a:srgbClr val="004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13" name="Rectangle 537"/>
                <p:cNvSpPr>
                  <a:spLocks noChangeArrowheads="1"/>
                </p:cNvSpPr>
                <p:nvPr/>
              </p:nvSpPr>
              <p:spPr bwMode="auto">
                <a:xfrm>
                  <a:off x="1968" y="1930"/>
                  <a:ext cx="4" cy="203"/>
                </a:xfrm>
                <a:prstGeom prst="rect">
                  <a:avLst/>
                </a:prstGeom>
                <a:solidFill>
                  <a:srgbClr val="00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14" name="Rectangle 538"/>
                <p:cNvSpPr>
                  <a:spLocks noChangeArrowheads="1"/>
                </p:cNvSpPr>
                <p:nvPr/>
              </p:nvSpPr>
              <p:spPr bwMode="auto">
                <a:xfrm>
                  <a:off x="1972" y="1930"/>
                  <a:ext cx="4" cy="203"/>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15" name="Rectangle 539"/>
                <p:cNvSpPr>
                  <a:spLocks noChangeArrowheads="1"/>
                </p:cNvSpPr>
                <p:nvPr/>
              </p:nvSpPr>
              <p:spPr bwMode="auto">
                <a:xfrm>
                  <a:off x="1976" y="1930"/>
                  <a:ext cx="4" cy="203"/>
                </a:xfrm>
                <a:prstGeom prst="rect">
                  <a:avLst/>
                </a:prstGeom>
                <a:solidFill>
                  <a:srgbClr val="005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16" name="Rectangle 540"/>
                <p:cNvSpPr>
                  <a:spLocks noChangeArrowheads="1"/>
                </p:cNvSpPr>
                <p:nvPr/>
              </p:nvSpPr>
              <p:spPr bwMode="auto">
                <a:xfrm>
                  <a:off x="1980" y="1930"/>
                  <a:ext cx="5" cy="203"/>
                </a:xfrm>
                <a:prstGeom prst="rect">
                  <a:avLst/>
                </a:prstGeom>
                <a:solidFill>
                  <a:srgbClr val="005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17" name="Rectangle 541"/>
                <p:cNvSpPr>
                  <a:spLocks noChangeArrowheads="1"/>
                </p:cNvSpPr>
                <p:nvPr/>
              </p:nvSpPr>
              <p:spPr bwMode="auto">
                <a:xfrm>
                  <a:off x="1985" y="1930"/>
                  <a:ext cx="4" cy="203"/>
                </a:xfrm>
                <a:prstGeom prst="rect">
                  <a:avLst/>
                </a:prstGeom>
                <a:solidFill>
                  <a:srgbClr val="005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18" name="Rectangle 542"/>
                <p:cNvSpPr>
                  <a:spLocks noChangeArrowheads="1"/>
                </p:cNvSpPr>
                <p:nvPr/>
              </p:nvSpPr>
              <p:spPr bwMode="auto">
                <a:xfrm>
                  <a:off x="1989" y="1930"/>
                  <a:ext cx="4" cy="203"/>
                </a:xfrm>
                <a:prstGeom prst="rect">
                  <a:avLst/>
                </a:prstGeom>
                <a:solidFill>
                  <a:srgbClr val="00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19" name="Rectangle 543"/>
                <p:cNvSpPr>
                  <a:spLocks noChangeArrowheads="1"/>
                </p:cNvSpPr>
                <p:nvPr/>
              </p:nvSpPr>
              <p:spPr bwMode="auto">
                <a:xfrm>
                  <a:off x="1993" y="1930"/>
                  <a:ext cx="4" cy="203"/>
                </a:xfrm>
                <a:prstGeom prst="rect">
                  <a:avLst/>
                </a:prstGeom>
                <a:solidFill>
                  <a:srgbClr val="00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20" name="Rectangle 544"/>
                <p:cNvSpPr>
                  <a:spLocks noChangeArrowheads="1"/>
                </p:cNvSpPr>
                <p:nvPr/>
              </p:nvSpPr>
              <p:spPr bwMode="auto">
                <a:xfrm>
                  <a:off x="1997" y="1930"/>
                  <a:ext cx="5" cy="203"/>
                </a:xfrm>
                <a:prstGeom prst="rect">
                  <a:avLst/>
                </a:prstGeom>
                <a:solidFill>
                  <a:srgbClr val="00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21" name="Rectangle 545"/>
                <p:cNvSpPr>
                  <a:spLocks noChangeArrowheads="1"/>
                </p:cNvSpPr>
                <p:nvPr/>
              </p:nvSpPr>
              <p:spPr bwMode="auto">
                <a:xfrm>
                  <a:off x="2002" y="1930"/>
                  <a:ext cx="4" cy="203"/>
                </a:xfrm>
                <a:prstGeom prst="rect">
                  <a:avLst/>
                </a:prstGeom>
                <a:solidFill>
                  <a:srgbClr val="007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22" name="Rectangle 546"/>
                <p:cNvSpPr>
                  <a:spLocks noChangeArrowheads="1"/>
                </p:cNvSpPr>
                <p:nvPr/>
              </p:nvSpPr>
              <p:spPr bwMode="auto">
                <a:xfrm>
                  <a:off x="2006" y="1930"/>
                  <a:ext cx="4" cy="203"/>
                </a:xfrm>
                <a:prstGeom prst="rect">
                  <a:avLst/>
                </a:prstGeom>
                <a:solidFill>
                  <a:srgbClr val="00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23" name="Rectangle 547"/>
                <p:cNvSpPr>
                  <a:spLocks noChangeArrowheads="1"/>
                </p:cNvSpPr>
                <p:nvPr/>
              </p:nvSpPr>
              <p:spPr bwMode="auto">
                <a:xfrm>
                  <a:off x="2010" y="1930"/>
                  <a:ext cx="4" cy="203"/>
                </a:xfrm>
                <a:prstGeom prst="rect">
                  <a:avLst/>
                </a:prstGeom>
                <a:solidFill>
                  <a:srgbClr val="007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24" name="Rectangle 548"/>
                <p:cNvSpPr>
                  <a:spLocks noChangeArrowheads="1"/>
                </p:cNvSpPr>
                <p:nvPr/>
              </p:nvSpPr>
              <p:spPr bwMode="auto">
                <a:xfrm>
                  <a:off x="2014" y="1930"/>
                  <a:ext cx="5" cy="203"/>
                </a:xfrm>
                <a:prstGeom prst="rect">
                  <a:avLst/>
                </a:prstGeom>
                <a:solidFill>
                  <a:srgbClr val="00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25" name="Rectangle 549"/>
                <p:cNvSpPr>
                  <a:spLocks noChangeArrowheads="1"/>
                </p:cNvSpPr>
                <p:nvPr/>
              </p:nvSpPr>
              <p:spPr bwMode="auto">
                <a:xfrm>
                  <a:off x="2019" y="1930"/>
                  <a:ext cx="4" cy="203"/>
                </a:xfrm>
                <a:prstGeom prst="rect">
                  <a:avLst/>
                </a:prstGeom>
                <a:solidFill>
                  <a:srgbClr val="0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26" name="Rectangle 550"/>
                <p:cNvSpPr>
                  <a:spLocks noChangeArrowheads="1"/>
                </p:cNvSpPr>
                <p:nvPr/>
              </p:nvSpPr>
              <p:spPr bwMode="auto">
                <a:xfrm>
                  <a:off x="2023" y="1930"/>
                  <a:ext cx="4" cy="203"/>
                </a:xfrm>
                <a:prstGeom prst="rect">
                  <a:avLst/>
                </a:prstGeom>
                <a:solidFill>
                  <a:srgbClr val="00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27" name="Rectangle 551"/>
                <p:cNvSpPr>
                  <a:spLocks noChangeArrowheads="1"/>
                </p:cNvSpPr>
                <p:nvPr/>
              </p:nvSpPr>
              <p:spPr bwMode="auto">
                <a:xfrm>
                  <a:off x="2027" y="1930"/>
                  <a:ext cx="4" cy="203"/>
                </a:xfrm>
                <a:prstGeom prst="rect">
                  <a:avLst/>
                </a:prstGeom>
                <a:solidFill>
                  <a:srgbClr val="00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28" name="Rectangle 552"/>
                <p:cNvSpPr>
                  <a:spLocks noChangeArrowheads="1"/>
                </p:cNvSpPr>
                <p:nvPr/>
              </p:nvSpPr>
              <p:spPr bwMode="auto">
                <a:xfrm>
                  <a:off x="2031" y="1930"/>
                  <a:ext cx="4" cy="203"/>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29" name="Rectangle 553"/>
                <p:cNvSpPr>
                  <a:spLocks noChangeArrowheads="1"/>
                </p:cNvSpPr>
                <p:nvPr/>
              </p:nvSpPr>
              <p:spPr bwMode="auto">
                <a:xfrm>
                  <a:off x="2035" y="1930"/>
                  <a:ext cx="5" cy="203"/>
                </a:xfrm>
                <a:prstGeom prst="rect">
                  <a:avLst/>
                </a:prstGeom>
                <a:solidFill>
                  <a:srgbClr val="00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30" name="Rectangle 554"/>
                <p:cNvSpPr>
                  <a:spLocks noChangeArrowheads="1"/>
                </p:cNvSpPr>
                <p:nvPr/>
              </p:nvSpPr>
              <p:spPr bwMode="auto">
                <a:xfrm>
                  <a:off x="2040" y="1930"/>
                  <a:ext cx="4" cy="203"/>
                </a:xfrm>
                <a:prstGeom prst="rect">
                  <a:avLst/>
                </a:prstGeom>
                <a:solidFill>
                  <a:srgbClr val="00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31" name="Rectangle 555"/>
                <p:cNvSpPr>
                  <a:spLocks noChangeArrowheads="1"/>
                </p:cNvSpPr>
                <p:nvPr/>
              </p:nvSpPr>
              <p:spPr bwMode="auto">
                <a:xfrm>
                  <a:off x="2044" y="1930"/>
                  <a:ext cx="4" cy="203"/>
                </a:xfrm>
                <a:prstGeom prst="rect">
                  <a:avLst/>
                </a:prstGeom>
                <a:solidFill>
                  <a:srgbClr val="0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32" name="Rectangle 556"/>
                <p:cNvSpPr>
                  <a:spLocks noChangeArrowheads="1"/>
                </p:cNvSpPr>
                <p:nvPr/>
              </p:nvSpPr>
              <p:spPr bwMode="auto">
                <a:xfrm>
                  <a:off x="2048" y="1930"/>
                  <a:ext cx="4" cy="203"/>
                </a:xfrm>
                <a:prstGeom prst="rect">
                  <a:avLst/>
                </a:prstGeom>
                <a:solidFill>
                  <a:srgbClr val="00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33" name="Rectangle 557"/>
                <p:cNvSpPr>
                  <a:spLocks noChangeArrowheads="1"/>
                </p:cNvSpPr>
                <p:nvPr/>
              </p:nvSpPr>
              <p:spPr bwMode="auto">
                <a:xfrm>
                  <a:off x="2052" y="1930"/>
                  <a:ext cx="5" cy="203"/>
                </a:xfrm>
                <a:prstGeom prst="rect">
                  <a:avLst/>
                </a:prstGeom>
                <a:solidFill>
                  <a:srgbClr val="007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34" name="Rectangle 558"/>
                <p:cNvSpPr>
                  <a:spLocks noChangeArrowheads="1"/>
                </p:cNvSpPr>
                <p:nvPr/>
              </p:nvSpPr>
              <p:spPr bwMode="auto">
                <a:xfrm>
                  <a:off x="2057" y="1930"/>
                  <a:ext cx="4" cy="203"/>
                </a:xfrm>
                <a:prstGeom prst="rect">
                  <a:avLst/>
                </a:prstGeom>
                <a:solidFill>
                  <a:srgbClr val="00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35" name="Rectangle 559"/>
                <p:cNvSpPr>
                  <a:spLocks noChangeArrowheads="1"/>
                </p:cNvSpPr>
                <p:nvPr/>
              </p:nvSpPr>
              <p:spPr bwMode="auto">
                <a:xfrm>
                  <a:off x="2061" y="1930"/>
                  <a:ext cx="4" cy="203"/>
                </a:xfrm>
                <a:prstGeom prst="rect">
                  <a:avLst/>
                </a:prstGeom>
                <a:solidFill>
                  <a:srgbClr val="007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36" name="Rectangle 560"/>
                <p:cNvSpPr>
                  <a:spLocks noChangeArrowheads="1"/>
                </p:cNvSpPr>
                <p:nvPr/>
              </p:nvSpPr>
              <p:spPr bwMode="auto">
                <a:xfrm>
                  <a:off x="2065" y="1930"/>
                  <a:ext cx="4" cy="203"/>
                </a:xfrm>
                <a:prstGeom prst="rect">
                  <a:avLst/>
                </a:prstGeom>
                <a:solidFill>
                  <a:srgbClr val="00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37" name="Rectangle 561"/>
                <p:cNvSpPr>
                  <a:spLocks noChangeArrowheads="1"/>
                </p:cNvSpPr>
                <p:nvPr/>
              </p:nvSpPr>
              <p:spPr bwMode="auto">
                <a:xfrm>
                  <a:off x="2069" y="1930"/>
                  <a:ext cx="5" cy="203"/>
                </a:xfrm>
                <a:prstGeom prst="rect">
                  <a:avLst/>
                </a:prstGeom>
                <a:solidFill>
                  <a:srgbClr val="00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38" name="Rectangle 562"/>
                <p:cNvSpPr>
                  <a:spLocks noChangeArrowheads="1"/>
                </p:cNvSpPr>
                <p:nvPr/>
              </p:nvSpPr>
              <p:spPr bwMode="auto">
                <a:xfrm>
                  <a:off x="2074" y="1930"/>
                  <a:ext cx="4" cy="203"/>
                </a:xfrm>
                <a:prstGeom prst="rect">
                  <a:avLst/>
                </a:prstGeom>
                <a:solidFill>
                  <a:srgbClr val="00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39" name="Rectangle 563"/>
                <p:cNvSpPr>
                  <a:spLocks noChangeArrowheads="1"/>
                </p:cNvSpPr>
                <p:nvPr/>
              </p:nvSpPr>
              <p:spPr bwMode="auto">
                <a:xfrm>
                  <a:off x="2078" y="1930"/>
                  <a:ext cx="4" cy="203"/>
                </a:xfrm>
                <a:prstGeom prst="rect">
                  <a:avLst/>
                </a:prstGeom>
                <a:solidFill>
                  <a:srgbClr val="005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40" name="Rectangle 564"/>
                <p:cNvSpPr>
                  <a:spLocks noChangeArrowheads="1"/>
                </p:cNvSpPr>
                <p:nvPr/>
              </p:nvSpPr>
              <p:spPr bwMode="auto">
                <a:xfrm>
                  <a:off x="2082" y="1930"/>
                  <a:ext cx="4" cy="203"/>
                </a:xfrm>
                <a:prstGeom prst="rect">
                  <a:avLst/>
                </a:prstGeom>
                <a:solidFill>
                  <a:srgbClr val="005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41" name="Rectangle 565"/>
                <p:cNvSpPr>
                  <a:spLocks noChangeArrowheads="1"/>
                </p:cNvSpPr>
                <p:nvPr/>
              </p:nvSpPr>
              <p:spPr bwMode="auto">
                <a:xfrm>
                  <a:off x="2086" y="1930"/>
                  <a:ext cx="5" cy="203"/>
                </a:xfrm>
                <a:prstGeom prst="rect">
                  <a:avLst/>
                </a:prstGeom>
                <a:solidFill>
                  <a:srgbClr val="005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42" name="Rectangle 566"/>
                <p:cNvSpPr>
                  <a:spLocks noChangeArrowheads="1"/>
                </p:cNvSpPr>
                <p:nvPr/>
              </p:nvSpPr>
              <p:spPr bwMode="auto">
                <a:xfrm>
                  <a:off x="2091" y="1930"/>
                  <a:ext cx="4" cy="203"/>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43" name="Rectangle 567"/>
                <p:cNvSpPr>
                  <a:spLocks noChangeArrowheads="1"/>
                </p:cNvSpPr>
                <p:nvPr/>
              </p:nvSpPr>
              <p:spPr bwMode="auto">
                <a:xfrm>
                  <a:off x="2095" y="1930"/>
                  <a:ext cx="4" cy="203"/>
                </a:xfrm>
                <a:prstGeom prst="rect">
                  <a:avLst/>
                </a:prstGeom>
                <a:solidFill>
                  <a:srgbClr val="00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44" name="Rectangle 568"/>
                <p:cNvSpPr>
                  <a:spLocks noChangeArrowheads="1"/>
                </p:cNvSpPr>
                <p:nvPr/>
              </p:nvSpPr>
              <p:spPr bwMode="auto">
                <a:xfrm>
                  <a:off x="2099" y="1930"/>
                  <a:ext cx="4" cy="203"/>
                </a:xfrm>
                <a:prstGeom prst="rect">
                  <a:avLst/>
                </a:prstGeom>
                <a:solidFill>
                  <a:srgbClr val="004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45" name="Rectangle 569"/>
                <p:cNvSpPr>
                  <a:spLocks noChangeArrowheads="1"/>
                </p:cNvSpPr>
                <p:nvPr/>
              </p:nvSpPr>
              <p:spPr bwMode="auto">
                <a:xfrm>
                  <a:off x="2103" y="1930"/>
                  <a:ext cx="5" cy="203"/>
                </a:xfrm>
                <a:prstGeom prst="rect">
                  <a:avLst/>
                </a:prstGeom>
                <a:solidFill>
                  <a:srgbClr val="004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46" name="Rectangle 570"/>
                <p:cNvSpPr>
                  <a:spLocks noChangeArrowheads="1"/>
                </p:cNvSpPr>
                <p:nvPr/>
              </p:nvSpPr>
              <p:spPr bwMode="auto">
                <a:xfrm>
                  <a:off x="2108" y="1930"/>
                  <a:ext cx="4" cy="203"/>
                </a:xfrm>
                <a:prstGeom prst="rect">
                  <a:avLst/>
                </a:prstGeom>
                <a:solidFill>
                  <a:srgbClr val="003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47" name="Rectangle 571"/>
                <p:cNvSpPr>
                  <a:spLocks noChangeArrowheads="1"/>
                </p:cNvSpPr>
                <p:nvPr/>
              </p:nvSpPr>
              <p:spPr bwMode="auto">
                <a:xfrm>
                  <a:off x="2112" y="1930"/>
                  <a:ext cx="4" cy="203"/>
                </a:xfrm>
                <a:prstGeom prst="rect">
                  <a:avLst/>
                </a:prstGeom>
                <a:solidFill>
                  <a:srgbClr val="003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48" name="Rectangle 572"/>
                <p:cNvSpPr>
                  <a:spLocks noChangeArrowheads="1"/>
                </p:cNvSpPr>
                <p:nvPr/>
              </p:nvSpPr>
              <p:spPr bwMode="auto">
                <a:xfrm>
                  <a:off x="1951" y="1930"/>
                  <a:ext cx="165" cy="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49" name="Rectangle 573"/>
                <p:cNvSpPr>
                  <a:spLocks noChangeArrowheads="1"/>
                </p:cNvSpPr>
                <p:nvPr/>
              </p:nvSpPr>
              <p:spPr bwMode="auto">
                <a:xfrm>
                  <a:off x="2366" y="1934"/>
                  <a:ext cx="4" cy="203"/>
                </a:xfrm>
                <a:prstGeom prst="rect">
                  <a:avLst/>
                </a:prstGeom>
                <a:solidFill>
                  <a:srgbClr val="003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50" name="Rectangle 574"/>
                <p:cNvSpPr>
                  <a:spLocks noChangeArrowheads="1"/>
                </p:cNvSpPr>
                <p:nvPr/>
              </p:nvSpPr>
              <p:spPr bwMode="auto">
                <a:xfrm>
                  <a:off x="2370" y="1934"/>
                  <a:ext cx="5" cy="203"/>
                </a:xfrm>
                <a:prstGeom prst="rect">
                  <a:avLst/>
                </a:prstGeom>
                <a:solidFill>
                  <a:srgbClr val="003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51" name="Rectangle 575"/>
                <p:cNvSpPr>
                  <a:spLocks noChangeArrowheads="1"/>
                </p:cNvSpPr>
                <p:nvPr/>
              </p:nvSpPr>
              <p:spPr bwMode="auto">
                <a:xfrm>
                  <a:off x="2375" y="1934"/>
                  <a:ext cx="4" cy="203"/>
                </a:xfrm>
                <a:prstGeom prst="rect">
                  <a:avLst/>
                </a:prstGeom>
                <a:solidFill>
                  <a:srgbClr val="004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52" name="Rectangle 576"/>
                <p:cNvSpPr>
                  <a:spLocks noChangeArrowheads="1"/>
                </p:cNvSpPr>
                <p:nvPr/>
              </p:nvSpPr>
              <p:spPr bwMode="auto">
                <a:xfrm>
                  <a:off x="2379" y="1934"/>
                  <a:ext cx="4" cy="203"/>
                </a:xfrm>
                <a:prstGeom prst="rect">
                  <a:avLst/>
                </a:prstGeom>
                <a:solidFill>
                  <a:srgbClr val="004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53" name="Rectangle 577"/>
                <p:cNvSpPr>
                  <a:spLocks noChangeArrowheads="1"/>
                </p:cNvSpPr>
                <p:nvPr/>
              </p:nvSpPr>
              <p:spPr bwMode="auto">
                <a:xfrm>
                  <a:off x="2383" y="1934"/>
                  <a:ext cx="4" cy="203"/>
                </a:xfrm>
                <a:prstGeom prst="rect">
                  <a:avLst/>
                </a:prstGeom>
                <a:solidFill>
                  <a:srgbClr val="00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54" name="Rectangle 578"/>
                <p:cNvSpPr>
                  <a:spLocks noChangeArrowheads="1"/>
                </p:cNvSpPr>
                <p:nvPr/>
              </p:nvSpPr>
              <p:spPr bwMode="auto">
                <a:xfrm>
                  <a:off x="2387" y="1934"/>
                  <a:ext cx="4" cy="203"/>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55" name="Rectangle 579"/>
                <p:cNvSpPr>
                  <a:spLocks noChangeArrowheads="1"/>
                </p:cNvSpPr>
                <p:nvPr/>
              </p:nvSpPr>
              <p:spPr bwMode="auto">
                <a:xfrm>
                  <a:off x="2391" y="1934"/>
                  <a:ext cx="5" cy="203"/>
                </a:xfrm>
                <a:prstGeom prst="rect">
                  <a:avLst/>
                </a:prstGeom>
                <a:solidFill>
                  <a:srgbClr val="00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56" name="Rectangle 580"/>
                <p:cNvSpPr>
                  <a:spLocks noChangeArrowheads="1"/>
                </p:cNvSpPr>
                <p:nvPr/>
              </p:nvSpPr>
              <p:spPr bwMode="auto">
                <a:xfrm>
                  <a:off x="2396" y="1934"/>
                  <a:ext cx="4" cy="203"/>
                </a:xfrm>
                <a:prstGeom prst="rect">
                  <a:avLst/>
                </a:prstGeom>
                <a:solidFill>
                  <a:srgbClr val="00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57" name="Rectangle 581"/>
                <p:cNvSpPr>
                  <a:spLocks noChangeArrowheads="1"/>
                </p:cNvSpPr>
                <p:nvPr/>
              </p:nvSpPr>
              <p:spPr bwMode="auto">
                <a:xfrm>
                  <a:off x="2400" y="1934"/>
                  <a:ext cx="4" cy="203"/>
                </a:xfrm>
                <a:prstGeom prst="rect">
                  <a:avLst/>
                </a:prstGeom>
                <a:solidFill>
                  <a:srgbClr val="00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58" name="Rectangle 582"/>
                <p:cNvSpPr>
                  <a:spLocks noChangeArrowheads="1"/>
                </p:cNvSpPr>
                <p:nvPr/>
              </p:nvSpPr>
              <p:spPr bwMode="auto">
                <a:xfrm>
                  <a:off x="2404" y="1934"/>
                  <a:ext cx="4" cy="203"/>
                </a:xfrm>
                <a:prstGeom prst="rect">
                  <a:avLst/>
                </a:prstGeom>
                <a:solidFill>
                  <a:srgbClr val="006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59" name="Rectangle 583"/>
                <p:cNvSpPr>
                  <a:spLocks noChangeArrowheads="1"/>
                </p:cNvSpPr>
                <p:nvPr/>
              </p:nvSpPr>
              <p:spPr bwMode="auto">
                <a:xfrm>
                  <a:off x="2408" y="1934"/>
                  <a:ext cx="5" cy="203"/>
                </a:xfrm>
                <a:prstGeom prst="rect">
                  <a:avLst/>
                </a:prstGeom>
                <a:solidFill>
                  <a:srgbClr val="0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60" name="Rectangle 584"/>
                <p:cNvSpPr>
                  <a:spLocks noChangeArrowheads="1"/>
                </p:cNvSpPr>
                <p:nvPr/>
              </p:nvSpPr>
              <p:spPr bwMode="auto">
                <a:xfrm>
                  <a:off x="2413" y="1934"/>
                  <a:ext cx="4" cy="203"/>
                </a:xfrm>
                <a:prstGeom prst="rect">
                  <a:avLst/>
                </a:prstGeom>
                <a:solidFill>
                  <a:srgbClr val="006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61" name="Rectangle 585"/>
                <p:cNvSpPr>
                  <a:spLocks noChangeArrowheads="1"/>
                </p:cNvSpPr>
                <p:nvPr/>
              </p:nvSpPr>
              <p:spPr bwMode="auto">
                <a:xfrm>
                  <a:off x="2417" y="1934"/>
                  <a:ext cx="4" cy="203"/>
                </a:xfrm>
                <a:prstGeom prst="rect">
                  <a:avLst/>
                </a:prstGeom>
                <a:solidFill>
                  <a:srgbClr val="007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62" name="Rectangle 586"/>
                <p:cNvSpPr>
                  <a:spLocks noChangeArrowheads="1"/>
                </p:cNvSpPr>
                <p:nvPr/>
              </p:nvSpPr>
              <p:spPr bwMode="auto">
                <a:xfrm>
                  <a:off x="2421" y="1934"/>
                  <a:ext cx="4" cy="203"/>
                </a:xfrm>
                <a:prstGeom prst="rect">
                  <a:avLst/>
                </a:prstGeom>
                <a:solidFill>
                  <a:srgbClr val="00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63" name="Rectangle 587"/>
                <p:cNvSpPr>
                  <a:spLocks noChangeArrowheads="1"/>
                </p:cNvSpPr>
                <p:nvPr/>
              </p:nvSpPr>
              <p:spPr bwMode="auto">
                <a:xfrm>
                  <a:off x="2425" y="1934"/>
                  <a:ext cx="5" cy="203"/>
                </a:xfrm>
                <a:prstGeom prst="rect">
                  <a:avLst/>
                </a:prstGeom>
                <a:solidFill>
                  <a:srgbClr val="00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64" name="Rectangle 588"/>
                <p:cNvSpPr>
                  <a:spLocks noChangeArrowheads="1"/>
                </p:cNvSpPr>
                <p:nvPr/>
              </p:nvSpPr>
              <p:spPr bwMode="auto">
                <a:xfrm>
                  <a:off x="2430" y="1934"/>
                  <a:ext cx="4" cy="203"/>
                </a:xfrm>
                <a:prstGeom prst="rect">
                  <a:avLst/>
                </a:prstGeom>
                <a:solidFill>
                  <a:srgbClr val="00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65" name="Rectangle 589"/>
                <p:cNvSpPr>
                  <a:spLocks noChangeArrowheads="1"/>
                </p:cNvSpPr>
                <p:nvPr/>
              </p:nvSpPr>
              <p:spPr bwMode="auto">
                <a:xfrm>
                  <a:off x="2434" y="1934"/>
                  <a:ext cx="4" cy="203"/>
                </a:xfrm>
                <a:prstGeom prst="rect">
                  <a:avLst/>
                </a:prstGeom>
                <a:solidFill>
                  <a:srgbClr val="00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66" name="Rectangle 590"/>
                <p:cNvSpPr>
                  <a:spLocks noChangeArrowheads="1"/>
                </p:cNvSpPr>
                <p:nvPr/>
              </p:nvSpPr>
              <p:spPr bwMode="auto">
                <a:xfrm>
                  <a:off x="2438" y="1934"/>
                  <a:ext cx="4" cy="203"/>
                </a:xfrm>
                <a:prstGeom prst="rect">
                  <a:avLst/>
                </a:prstGeom>
                <a:solidFill>
                  <a:srgbClr val="00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67" name="Rectangle 591"/>
                <p:cNvSpPr>
                  <a:spLocks noChangeArrowheads="1"/>
                </p:cNvSpPr>
                <p:nvPr/>
              </p:nvSpPr>
              <p:spPr bwMode="auto">
                <a:xfrm>
                  <a:off x="2442" y="1934"/>
                  <a:ext cx="5" cy="203"/>
                </a:xfrm>
                <a:prstGeom prst="rect">
                  <a:avLst/>
                </a:prstGeom>
                <a:solidFill>
                  <a:srgbClr val="00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68" name="Rectangle 592"/>
                <p:cNvSpPr>
                  <a:spLocks noChangeArrowheads="1"/>
                </p:cNvSpPr>
                <p:nvPr/>
              </p:nvSpPr>
              <p:spPr bwMode="auto">
                <a:xfrm>
                  <a:off x="2447" y="1934"/>
                  <a:ext cx="8" cy="203"/>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69" name="Rectangle 593"/>
                <p:cNvSpPr>
                  <a:spLocks noChangeArrowheads="1"/>
                </p:cNvSpPr>
                <p:nvPr/>
              </p:nvSpPr>
              <p:spPr bwMode="auto">
                <a:xfrm>
                  <a:off x="2455" y="1934"/>
                  <a:ext cx="4" cy="203"/>
                </a:xfrm>
                <a:prstGeom prst="rect">
                  <a:avLst/>
                </a:prstGeom>
                <a:solidFill>
                  <a:srgbClr val="00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70" name="Rectangle 594"/>
                <p:cNvSpPr>
                  <a:spLocks noChangeArrowheads="1"/>
                </p:cNvSpPr>
                <p:nvPr/>
              </p:nvSpPr>
              <p:spPr bwMode="auto">
                <a:xfrm>
                  <a:off x="2459" y="1934"/>
                  <a:ext cx="5" cy="203"/>
                </a:xfrm>
                <a:prstGeom prst="rect">
                  <a:avLst/>
                </a:prstGeom>
                <a:solidFill>
                  <a:srgbClr val="00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71" name="Rectangle 595"/>
                <p:cNvSpPr>
                  <a:spLocks noChangeArrowheads="1"/>
                </p:cNvSpPr>
                <p:nvPr/>
              </p:nvSpPr>
              <p:spPr bwMode="auto">
                <a:xfrm>
                  <a:off x="2464" y="1934"/>
                  <a:ext cx="4" cy="203"/>
                </a:xfrm>
                <a:prstGeom prst="rect">
                  <a:avLst/>
                </a:prstGeom>
                <a:solidFill>
                  <a:srgbClr val="00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72" name="Rectangle 596"/>
                <p:cNvSpPr>
                  <a:spLocks noChangeArrowheads="1"/>
                </p:cNvSpPr>
                <p:nvPr/>
              </p:nvSpPr>
              <p:spPr bwMode="auto">
                <a:xfrm>
                  <a:off x="2468" y="1934"/>
                  <a:ext cx="4" cy="203"/>
                </a:xfrm>
                <a:prstGeom prst="rect">
                  <a:avLst/>
                </a:prstGeom>
                <a:solidFill>
                  <a:srgbClr val="00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73" name="Rectangle 597"/>
                <p:cNvSpPr>
                  <a:spLocks noChangeArrowheads="1"/>
                </p:cNvSpPr>
                <p:nvPr/>
              </p:nvSpPr>
              <p:spPr bwMode="auto">
                <a:xfrm>
                  <a:off x="2472" y="1934"/>
                  <a:ext cx="4" cy="203"/>
                </a:xfrm>
                <a:prstGeom prst="rect">
                  <a:avLst/>
                </a:prstGeom>
                <a:solidFill>
                  <a:srgbClr val="00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74" name="Rectangle 598"/>
                <p:cNvSpPr>
                  <a:spLocks noChangeArrowheads="1"/>
                </p:cNvSpPr>
                <p:nvPr/>
              </p:nvSpPr>
              <p:spPr bwMode="auto">
                <a:xfrm>
                  <a:off x="2476" y="1934"/>
                  <a:ext cx="4" cy="203"/>
                </a:xfrm>
                <a:prstGeom prst="rect">
                  <a:avLst/>
                </a:prstGeom>
                <a:solidFill>
                  <a:srgbClr val="00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75" name="Rectangle 599"/>
                <p:cNvSpPr>
                  <a:spLocks noChangeArrowheads="1"/>
                </p:cNvSpPr>
                <p:nvPr/>
              </p:nvSpPr>
              <p:spPr bwMode="auto">
                <a:xfrm>
                  <a:off x="2480" y="1934"/>
                  <a:ext cx="5" cy="203"/>
                </a:xfrm>
                <a:prstGeom prst="rect">
                  <a:avLst/>
                </a:prstGeom>
                <a:solidFill>
                  <a:srgbClr val="007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76" name="Rectangle 600"/>
                <p:cNvSpPr>
                  <a:spLocks noChangeArrowheads="1"/>
                </p:cNvSpPr>
                <p:nvPr/>
              </p:nvSpPr>
              <p:spPr bwMode="auto">
                <a:xfrm>
                  <a:off x="2485" y="1934"/>
                  <a:ext cx="4" cy="203"/>
                </a:xfrm>
                <a:prstGeom prst="rect">
                  <a:avLst/>
                </a:prstGeom>
                <a:solidFill>
                  <a:srgbClr val="006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77" name="Rectangle 601"/>
                <p:cNvSpPr>
                  <a:spLocks noChangeArrowheads="1"/>
                </p:cNvSpPr>
                <p:nvPr/>
              </p:nvSpPr>
              <p:spPr bwMode="auto">
                <a:xfrm>
                  <a:off x="2489" y="1934"/>
                  <a:ext cx="4" cy="203"/>
                </a:xfrm>
                <a:prstGeom prst="rect">
                  <a:avLst/>
                </a:prstGeom>
                <a:solidFill>
                  <a:srgbClr val="0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78" name="Rectangle 602"/>
                <p:cNvSpPr>
                  <a:spLocks noChangeArrowheads="1"/>
                </p:cNvSpPr>
                <p:nvPr/>
              </p:nvSpPr>
              <p:spPr bwMode="auto">
                <a:xfrm>
                  <a:off x="2493" y="1934"/>
                  <a:ext cx="4" cy="203"/>
                </a:xfrm>
                <a:prstGeom prst="rect">
                  <a:avLst/>
                </a:prstGeom>
                <a:solidFill>
                  <a:srgbClr val="006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79" name="Rectangle 603"/>
                <p:cNvSpPr>
                  <a:spLocks noChangeArrowheads="1"/>
                </p:cNvSpPr>
                <p:nvPr/>
              </p:nvSpPr>
              <p:spPr bwMode="auto">
                <a:xfrm>
                  <a:off x="2497" y="1934"/>
                  <a:ext cx="5" cy="203"/>
                </a:xfrm>
                <a:prstGeom prst="rect">
                  <a:avLst/>
                </a:prstGeom>
                <a:solidFill>
                  <a:srgbClr val="00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80" name="Rectangle 604"/>
                <p:cNvSpPr>
                  <a:spLocks noChangeArrowheads="1"/>
                </p:cNvSpPr>
                <p:nvPr/>
              </p:nvSpPr>
              <p:spPr bwMode="auto">
                <a:xfrm>
                  <a:off x="2502" y="1934"/>
                  <a:ext cx="4" cy="203"/>
                </a:xfrm>
                <a:prstGeom prst="rect">
                  <a:avLst/>
                </a:prstGeom>
                <a:solidFill>
                  <a:srgbClr val="00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81" name="Rectangle 605"/>
                <p:cNvSpPr>
                  <a:spLocks noChangeArrowheads="1"/>
                </p:cNvSpPr>
                <p:nvPr/>
              </p:nvSpPr>
              <p:spPr bwMode="auto">
                <a:xfrm>
                  <a:off x="2506" y="1934"/>
                  <a:ext cx="4" cy="203"/>
                </a:xfrm>
                <a:prstGeom prst="rect">
                  <a:avLst/>
                </a:prstGeom>
                <a:solidFill>
                  <a:srgbClr val="00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7" name="Group 807"/>
              <p:cNvGrpSpPr>
                <a:grpSpLocks/>
              </p:cNvGrpSpPr>
              <p:nvPr/>
            </p:nvGrpSpPr>
            <p:grpSpPr bwMode="auto">
              <a:xfrm>
                <a:off x="2366" y="1934"/>
                <a:ext cx="2225" cy="220"/>
                <a:chOff x="2366" y="1934"/>
                <a:chExt cx="2225" cy="220"/>
              </a:xfrm>
            </p:grpSpPr>
            <p:sp>
              <p:nvSpPr>
                <p:cNvPr id="434783" name="Rectangle 607"/>
                <p:cNvSpPr>
                  <a:spLocks noChangeArrowheads="1"/>
                </p:cNvSpPr>
                <p:nvPr/>
              </p:nvSpPr>
              <p:spPr bwMode="auto">
                <a:xfrm>
                  <a:off x="2510" y="1934"/>
                  <a:ext cx="4" cy="203"/>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84" name="Rectangle 608"/>
                <p:cNvSpPr>
                  <a:spLocks noChangeArrowheads="1"/>
                </p:cNvSpPr>
                <p:nvPr/>
              </p:nvSpPr>
              <p:spPr bwMode="auto">
                <a:xfrm>
                  <a:off x="2514" y="1934"/>
                  <a:ext cx="5" cy="203"/>
                </a:xfrm>
                <a:prstGeom prst="rect">
                  <a:avLst/>
                </a:prstGeom>
                <a:solidFill>
                  <a:srgbClr val="00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85" name="Rectangle 609"/>
                <p:cNvSpPr>
                  <a:spLocks noChangeArrowheads="1"/>
                </p:cNvSpPr>
                <p:nvPr/>
              </p:nvSpPr>
              <p:spPr bwMode="auto">
                <a:xfrm>
                  <a:off x="2519" y="1934"/>
                  <a:ext cx="4" cy="203"/>
                </a:xfrm>
                <a:prstGeom prst="rect">
                  <a:avLst/>
                </a:prstGeom>
                <a:solidFill>
                  <a:srgbClr val="004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86" name="Rectangle 610"/>
                <p:cNvSpPr>
                  <a:spLocks noChangeArrowheads="1"/>
                </p:cNvSpPr>
                <p:nvPr/>
              </p:nvSpPr>
              <p:spPr bwMode="auto">
                <a:xfrm>
                  <a:off x="2523" y="1934"/>
                  <a:ext cx="4" cy="203"/>
                </a:xfrm>
                <a:prstGeom prst="rect">
                  <a:avLst/>
                </a:prstGeom>
                <a:solidFill>
                  <a:srgbClr val="004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87" name="Rectangle 611"/>
                <p:cNvSpPr>
                  <a:spLocks noChangeArrowheads="1"/>
                </p:cNvSpPr>
                <p:nvPr/>
              </p:nvSpPr>
              <p:spPr bwMode="auto">
                <a:xfrm>
                  <a:off x="2527" y="1934"/>
                  <a:ext cx="4" cy="203"/>
                </a:xfrm>
                <a:prstGeom prst="rect">
                  <a:avLst/>
                </a:prstGeom>
                <a:solidFill>
                  <a:srgbClr val="003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88" name="Rectangle 612"/>
                <p:cNvSpPr>
                  <a:spLocks noChangeArrowheads="1"/>
                </p:cNvSpPr>
                <p:nvPr/>
              </p:nvSpPr>
              <p:spPr bwMode="auto">
                <a:xfrm>
                  <a:off x="2531" y="1934"/>
                  <a:ext cx="5" cy="203"/>
                </a:xfrm>
                <a:prstGeom prst="rect">
                  <a:avLst/>
                </a:prstGeom>
                <a:solidFill>
                  <a:srgbClr val="003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89" name="Rectangle 613"/>
                <p:cNvSpPr>
                  <a:spLocks noChangeArrowheads="1"/>
                </p:cNvSpPr>
                <p:nvPr/>
              </p:nvSpPr>
              <p:spPr bwMode="auto">
                <a:xfrm>
                  <a:off x="2366" y="1934"/>
                  <a:ext cx="170" cy="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90" name="Rectangle 614"/>
                <p:cNvSpPr>
                  <a:spLocks noChangeArrowheads="1"/>
                </p:cNvSpPr>
                <p:nvPr/>
              </p:nvSpPr>
              <p:spPr bwMode="auto">
                <a:xfrm>
                  <a:off x="2786" y="1938"/>
                  <a:ext cx="4" cy="204"/>
                </a:xfrm>
                <a:prstGeom prst="rect">
                  <a:avLst/>
                </a:prstGeom>
                <a:solidFill>
                  <a:srgbClr val="003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91" name="Rectangle 615"/>
                <p:cNvSpPr>
                  <a:spLocks noChangeArrowheads="1"/>
                </p:cNvSpPr>
                <p:nvPr/>
              </p:nvSpPr>
              <p:spPr bwMode="auto">
                <a:xfrm>
                  <a:off x="2790" y="1938"/>
                  <a:ext cx="4" cy="204"/>
                </a:xfrm>
                <a:prstGeom prst="rect">
                  <a:avLst/>
                </a:prstGeom>
                <a:solidFill>
                  <a:srgbClr val="003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92" name="Rectangle 616"/>
                <p:cNvSpPr>
                  <a:spLocks noChangeArrowheads="1"/>
                </p:cNvSpPr>
                <p:nvPr/>
              </p:nvSpPr>
              <p:spPr bwMode="auto">
                <a:xfrm>
                  <a:off x="2794" y="1938"/>
                  <a:ext cx="4" cy="204"/>
                </a:xfrm>
                <a:prstGeom prst="rect">
                  <a:avLst/>
                </a:prstGeom>
                <a:solidFill>
                  <a:srgbClr val="004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93" name="Rectangle 617"/>
                <p:cNvSpPr>
                  <a:spLocks noChangeArrowheads="1"/>
                </p:cNvSpPr>
                <p:nvPr/>
              </p:nvSpPr>
              <p:spPr bwMode="auto">
                <a:xfrm>
                  <a:off x="2798" y="1938"/>
                  <a:ext cx="5" cy="204"/>
                </a:xfrm>
                <a:prstGeom prst="rect">
                  <a:avLst/>
                </a:prstGeom>
                <a:solidFill>
                  <a:srgbClr val="004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94" name="Rectangle 618"/>
                <p:cNvSpPr>
                  <a:spLocks noChangeArrowheads="1"/>
                </p:cNvSpPr>
                <p:nvPr/>
              </p:nvSpPr>
              <p:spPr bwMode="auto">
                <a:xfrm>
                  <a:off x="2803" y="1938"/>
                  <a:ext cx="4" cy="204"/>
                </a:xfrm>
                <a:prstGeom prst="rect">
                  <a:avLst/>
                </a:prstGeom>
                <a:solidFill>
                  <a:srgbClr val="00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95" name="Rectangle 619"/>
                <p:cNvSpPr>
                  <a:spLocks noChangeArrowheads="1"/>
                </p:cNvSpPr>
                <p:nvPr/>
              </p:nvSpPr>
              <p:spPr bwMode="auto">
                <a:xfrm>
                  <a:off x="2807" y="1938"/>
                  <a:ext cx="4" cy="204"/>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96" name="Rectangle 620"/>
                <p:cNvSpPr>
                  <a:spLocks noChangeArrowheads="1"/>
                </p:cNvSpPr>
                <p:nvPr/>
              </p:nvSpPr>
              <p:spPr bwMode="auto">
                <a:xfrm>
                  <a:off x="2811" y="1938"/>
                  <a:ext cx="4" cy="204"/>
                </a:xfrm>
                <a:prstGeom prst="rect">
                  <a:avLst/>
                </a:prstGeom>
                <a:solidFill>
                  <a:srgbClr val="005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97" name="Rectangle 621"/>
                <p:cNvSpPr>
                  <a:spLocks noChangeArrowheads="1"/>
                </p:cNvSpPr>
                <p:nvPr/>
              </p:nvSpPr>
              <p:spPr bwMode="auto">
                <a:xfrm>
                  <a:off x="2815" y="1938"/>
                  <a:ext cx="5" cy="204"/>
                </a:xfrm>
                <a:prstGeom prst="rect">
                  <a:avLst/>
                </a:prstGeom>
                <a:solidFill>
                  <a:srgbClr val="005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98" name="Rectangle 622"/>
                <p:cNvSpPr>
                  <a:spLocks noChangeArrowheads="1"/>
                </p:cNvSpPr>
                <p:nvPr/>
              </p:nvSpPr>
              <p:spPr bwMode="auto">
                <a:xfrm>
                  <a:off x="2820" y="1938"/>
                  <a:ext cx="4" cy="204"/>
                </a:xfrm>
                <a:prstGeom prst="rect">
                  <a:avLst/>
                </a:prstGeom>
                <a:solidFill>
                  <a:srgbClr val="005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799" name="Rectangle 623"/>
                <p:cNvSpPr>
                  <a:spLocks noChangeArrowheads="1"/>
                </p:cNvSpPr>
                <p:nvPr/>
              </p:nvSpPr>
              <p:spPr bwMode="auto">
                <a:xfrm>
                  <a:off x="2824" y="1938"/>
                  <a:ext cx="4" cy="204"/>
                </a:xfrm>
                <a:prstGeom prst="rect">
                  <a:avLst/>
                </a:prstGeom>
                <a:solidFill>
                  <a:srgbClr val="00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00" name="Rectangle 624"/>
                <p:cNvSpPr>
                  <a:spLocks noChangeArrowheads="1"/>
                </p:cNvSpPr>
                <p:nvPr/>
              </p:nvSpPr>
              <p:spPr bwMode="auto">
                <a:xfrm>
                  <a:off x="2828" y="1938"/>
                  <a:ext cx="4" cy="204"/>
                </a:xfrm>
                <a:prstGeom prst="rect">
                  <a:avLst/>
                </a:prstGeom>
                <a:solidFill>
                  <a:srgbClr val="00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01" name="Rectangle 625"/>
                <p:cNvSpPr>
                  <a:spLocks noChangeArrowheads="1"/>
                </p:cNvSpPr>
                <p:nvPr/>
              </p:nvSpPr>
              <p:spPr bwMode="auto">
                <a:xfrm>
                  <a:off x="2832" y="1938"/>
                  <a:ext cx="4" cy="204"/>
                </a:xfrm>
                <a:prstGeom prst="rect">
                  <a:avLst/>
                </a:prstGeom>
                <a:solidFill>
                  <a:srgbClr val="00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02" name="Rectangle 626"/>
                <p:cNvSpPr>
                  <a:spLocks noChangeArrowheads="1"/>
                </p:cNvSpPr>
                <p:nvPr/>
              </p:nvSpPr>
              <p:spPr bwMode="auto">
                <a:xfrm>
                  <a:off x="2836" y="1938"/>
                  <a:ext cx="5" cy="204"/>
                </a:xfrm>
                <a:prstGeom prst="rect">
                  <a:avLst/>
                </a:prstGeom>
                <a:solidFill>
                  <a:srgbClr val="007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03" name="Rectangle 627"/>
                <p:cNvSpPr>
                  <a:spLocks noChangeArrowheads="1"/>
                </p:cNvSpPr>
                <p:nvPr/>
              </p:nvSpPr>
              <p:spPr bwMode="auto">
                <a:xfrm>
                  <a:off x="2841" y="1938"/>
                  <a:ext cx="4" cy="204"/>
                </a:xfrm>
                <a:prstGeom prst="rect">
                  <a:avLst/>
                </a:prstGeom>
                <a:solidFill>
                  <a:srgbClr val="00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04" name="Rectangle 628"/>
                <p:cNvSpPr>
                  <a:spLocks noChangeArrowheads="1"/>
                </p:cNvSpPr>
                <p:nvPr/>
              </p:nvSpPr>
              <p:spPr bwMode="auto">
                <a:xfrm>
                  <a:off x="2845" y="1938"/>
                  <a:ext cx="4" cy="204"/>
                </a:xfrm>
                <a:prstGeom prst="rect">
                  <a:avLst/>
                </a:prstGeom>
                <a:solidFill>
                  <a:srgbClr val="007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05" name="Rectangle 629"/>
                <p:cNvSpPr>
                  <a:spLocks noChangeArrowheads="1"/>
                </p:cNvSpPr>
                <p:nvPr/>
              </p:nvSpPr>
              <p:spPr bwMode="auto">
                <a:xfrm>
                  <a:off x="2849" y="1938"/>
                  <a:ext cx="4" cy="204"/>
                </a:xfrm>
                <a:prstGeom prst="rect">
                  <a:avLst/>
                </a:prstGeom>
                <a:solidFill>
                  <a:srgbClr val="00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06" name="Rectangle 630"/>
                <p:cNvSpPr>
                  <a:spLocks noChangeArrowheads="1"/>
                </p:cNvSpPr>
                <p:nvPr/>
              </p:nvSpPr>
              <p:spPr bwMode="auto">
                <a:xfrm>
                  <a:off x="2853" y="1938"/>
                  <a:ext cx="5" cy="204"/>
                </a:xfrm>
                <a:prstGeom prst="rect">
                  <a:avLst/>
                </a:prstGeom>
                <a:solidFill>
                  <a:srgbClr val="0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07" name="Rectangle 631"/>
                <p:cNvSpPr>
                  <a:spLocks noChangeArrowheads="1"/>
                </p:cNvSpPr>
                <p:nvPr/>
              </p:nvSpPr>
              <p:spPr bwMode="auto">
                <a:xfrm>
                  <a:off x="2858" y="1938"/>
                  <a:ext cx="4" cy="204"/>
                </a:xfrm>
                <a:prstGeom prst="rect">
                  <a:avLst/>
                </a:prstGeom>
                <a:solidFill>
                  <a:srgbClr val="00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08" name="Rectangle 632"/>
                <p:cNvSpPr>
                  <a:spLocks noChangeArrowheads="1"/>
                </p:cNvSpPr>
                <p:nvPr/>
              </p:nvSpPr>
              <p:spPr bwMode="auto">
                <a:xfrm>
                  <a:off x="2862" y="1938"/>
                  <a:ext cx="4" cy="204"/>
                </a:xfrm>
                <a:prstGeom prst="rect">
                  <a:avLst/>
                </a:prstGeom>
                <a:solidFill>
                  <a:srgbClr val="00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09" name="Rectangle 633"/>
                <p:cNvSpPr>
                  <a:spLocks noChangeArrowheads="1"/>
                </p:cNvSpPr>
                <p:nvPr/>
              </p:nvSpPr>
              <p:spPr bwMode="auto">
                <a:xfrm>
                  <a:off x="2866" y="1938"/>
                  <a:ext cx="4" cy="204"/>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10" name="Rectangle 634"/>
                <p:cNvSpPr>
                  <a:spLocks noChangeArrowheads="1"/>
                </p:cNvSpPr>
                <p:nvPr/>
              </p:nvSpPr>
              <p:spPr bwMode="auto">
                <a:xfrm>
                  <a:off x="2870" y="1938"/>
                  <a:ext cx="5" cy="204"/>
                </a:xfrm>
                <a:prstGeom prst="rect">
                  <a:avLst/>
                </a:prstGeom>
                <a:solidFill>
                  <a:srgbClr val="00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11" name="Rectangle 635"/>
                <p:cNvSpPr>
                  <a:spLocks noChangeArrowheads="1"/>
                </p:cNvSpPr>
                <p:nvPr/>
              </p:nvSpPr>
              <p:spPr bwMode="auto">
                <a:xfrm>
                  <a:off x="2875" y="1938"/>
                  <a:ext cx="4" cy="204"/>
                </a:xfrm>
                <a:prstGeom prst="rect">
                  <a:avLst/>
                </a:prstGeom>
                <a:solidFill>
                  <a:srgbClr val="00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12" name="Rectangle 636"/>
                <p:cNvSpPr>
                  <a:spLocks noChangeArrowheads="1"/>
                </p:cNvSpPr>
                <p:nvPr/>
              </p:nvSpPr>
              <p:spPr bwMode="auto">
                <a:xfrm>
                  <a:off x="2879" y="1938"/>
                  <a:ext cx="4" cy="204"/>
                </a:xfrm>
                <a:prstGeom prst="rect">
                  <a:avLst/>
                </a:prstGeom>
                <a:solidFill>
                  <a:srgbClr val="0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13" name="Rectangle 637"/>
                <p:cNvSpPr>
                  <a:spLocks noChangeArrowheads="1"/>
                </p:cNvSpPr>
                <p:nvPr/>
              </p:nvSpPr>
              <p:spPr bwMode="auto">
                <a:xfrm>
                  <a:off x="2883" y="1938"/>
                  <a:ext cx="4" cy="204"/>
                </a:xfrm>
                <a:prstGeom prst="rect">
                  <a:avLst/>
                </a:prstGeom>
                <a:solidFill>
                  <a:srgbClr val="00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14" name="Rectangle 638"/>
                <p:cNvSpPr>
                  <a:spLocks noChangeArrowheads="1"/>
                </p:cNvSpPr>
                <p:nvPr/>
              </p:nvSpPr>
              <p:spPr bwMode="auto">
                <a:xfrm>
                  <a:off x="2887" y="1938"/>
                  <a:ext cx="5" cy="204"/>
                </a:xfrm>
                <a:prstGeom prst="rect">
                  <a:avLst/>
                </a:prstGeom>
                <a:solidFill>
                  <a:srgbClr val="007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15" name="Rectangle 639"/>
                <p:cNvSpPr>
                  <a:spLocks noChangeArrowheads="1"/>
                </p:cNvSpPr>
                <p:nvPr/>
              </p:nvSpPr>
              <p:spPr bwMode="auto">
                <a:xfrm>
                  <a:off x="2892" y="1938"/>
                  <a:ext cx="4" cy="204"/>
                </a:xfrm>
                <a:prstGeom prst="rect">
                  <a:avLst/>
                </a:prstGeom>
                <a:solidFill>
                  <a:srgbClr val="00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16" name="Rectangle 640"/>
                <p:cNvSpPr>
                  <a:spLocks noChangeArrowheads="1"/>
                </p:cNvSpPr>
                <p:nvPr/>
              </p:nvSpPr>
              <p:spPr bwMode="auto">
                <a:xfrm>
                  <a:off x="2896" y="1938"/>
                  <a:ext cx="4" cy="204"/>
                </a:xfrm>
                <a:prstGeom prst="rect">
                  <a:avLst/>
                </a:prstGeom>
                <a:solidFill>
                  <a:srgbClr val="007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17" name="Rectangle 641"/>
                <p:cNvSpPr>
                  <a:spLocks noChangeArrowheads="1"/>
                </p:cNvSpPr>
                <p:nvPr/>
              </p:nvSpPr>
              <p:spPr bwMode="auto">
                <a:xfrm>
                  <a:off x="2900" y="1938"/>
                  <a:ext cx="4" cy="204"/>
                </a:xfrm>
                <a:prstGeom prst="rect">
                  <a:avLst/>
                </a:prstGeom>
                <a:solidFill>
                  <a:srgbClr val="00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18" name="Rectangle 642"/>
                <p:cNvSpPr>
                  <a:spLocks noChangeArrowheads="1"/>
                </p:cNvSpPr>
                <p:nvPr/>
              </p:nvSpPr>
              <p:spPr bwMode="auto">
                <a:xfrm>
                  <a:off x="2904" y="1938"/>
                  <a:ext cx="5" cy="204"/>
                </a:xfrm>
                <a:prstGeom prst="rect">
                  <a:avLst/>
                </a:prstGeom>
                <a:solidFill>
                  <a:srgbClr val="00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19" name="Rectangle 643"/>
                <p:cNvSpPr>
                  <a:spLocks noChangeArrowheads="1"/>
                </p:cNvSpPr>
                <p:nvPr/>
              </p:nvSpPr>
              <p:spPr bwMode="auto">
                <a:xfrm>
                  <a:off x="2909" y="1938"/>
                  <a:ext cx="4" cy="204"/>
                </a:xfrm>
                <a:prstGeom prst="rect">
                  <a:avLst/>
                </a:prstGeom>
                <a:solidFill>
                  <a:srgbClr val="00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20" name="Rectangle 644"/>
                <p:cNvSpPr>
                  <a:spLocks noChangeArrowheads="1"/>
                </p:cNvSpPr>
                <p:nvPr/>
              </p:nvSpPr>
              <p:spPr bwMode="auto">
                <a:xfrm>
                  <a:off x="2913" y="1938"/>
                  <a:ext cx="4" cy="204"/>
                </a:xfrm>
                <a:prstGeom prst="rect">
                  <a:avLst/>
                </a:prstGeom>
                <a:solidFill>
                  <a:srgbClr val="005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21" name="Rectangle 645"/>
                <p:cNvSpPr>
                  <a:spLocks noChangeArrowheads="1"/>
                </p:cNvSpPr>
                <p:nvPr/>
              </p:nvSpPr>
              <p:spPr bwMode="auto">
                <a:xfrm>
                  <a:off x="2917" y="1938"/>
                  <a:ext cx="4" cy="204"/>
                </a:xfrm>
                <a:prstGeom prst="rect">
                  <a:avLst/>
                </a:prstGeom>
                <a:solidFill>
                  <a:srgbClr val="005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22" name="Rectangle 646"/>
                <p:cNvSpPr>
                  <a:spLocks noChangeArrowheads="1"/>
                </p:cNvSpPr>
                <p:nvPr/>
              </p:nvSpPr>
              <p:spPr bwMode="auto">
                <a:xfrm>
                  <a:off x="2921" y="1938"/>
                  <a:ext cx="4" cy="204"/>
                </a:xfrm>
                <a:prstGeom prst="rect">
                  <a:avLst/>
                </a:prstGeom>
                <a:solidFill>
                  <a:srgbClr val="005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23" name="Rectangle 647"/>
                <p:cNvSpPr>
                  <a:spLocks noChangeArrowheads="1"/>
                </p:cNvSpPr>
                <p:nvPr/>
              </p:nvSpPr>
              <p:spPr bwMode="auto">
                <a:xfrm>
                  <a:off x="2925" y="1938"/>
                  <a:ext cx="5" cy="204"/>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24" name="Rectangle 648"/>
                <p:cNvSpPr>
                  <a:spLocks noChangeArrowheads="1"/>
                </p:cNvSpPr>
                <p:nvPr/>
              </p:nvSpPr>
              <p:spPr bwMode="auto">
                <a:xfrm>
                  <a:off x="2930" y="1938"/>
                  <a:ext cx="4" cy="204"/>
                </a:xfrm>
                <a:prstGeom prst="rect">
                  <a:avLst/>
                </a:prstGeom>
                <a:solidFill>
                  <a:srgbClr val="00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25" name="Rectangle 649"/>
                <p:cNvSpPr>
                  <a:spLocks noChangeArrowheads="1"/>
                </p:cNvSpPr>
                <p:nvPr/>
              </p:nvSpPr>
              <p:spPr bwMode="auto">
                <a:xfrm>
                  <a:off x="2934" y="1938"/>
                  <a:ext cx="4" cy="204"/>
                </a:xfrm>
                <a:prstGeom prst="rect">
                  <a:avLst/>
                </a:prstGeom>
                <a:solidFill>
                  <a:srgbClr val="004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26" name="Rectangle 650"/>
                <p:cNvSpPr>
                  <a:spLocks noChangeArrowheads="1"/>
                </p:cNvSpPr>
                <p:nvPr/>
              </p:nvSpPr>
              <p:spPr bwMode="auto">
                <a:xfrm>
                  <a:off x="2938" y="1938"/>
                  <a:ext cx="4" cy="204"/>
                </a:xfrm>
                <a:prstGeom prst="rect">
                  <a:avLst/>
                </a:prstGeom>
                <a:solidFill>
                  <a:srgbClr val="004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27" name="Rectangle 651"/>
                <p:cNvSpPr>
                  <a:spLocks noChangeArrowheads="1"/>
                </p:cNvSpPr>
                <p:nvPr/>
              </p:nvSpPr>
              <p:spPr bwMode="auto">
                <a:xfrm>
                  <a:off x="2942" y="1938"/>
                  <a:ext cx="5" cy="204"/>
                </a:xfrm>
                <a:prstGeom prst="rect">
                  <a:avLst/>
                </a:prstGeom>
                <a:solidFill>
                  <a:srgbClr val="003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28" name="Rectangle 652"/>
                <p:cNvSpPr>
                  <a:spLocks noChangeArrowheads="1"/>
                </p:cNvSpPr>
                <p:nvPr/>
              </p:nvSpPr>
              <p:spPr bwMode="auto">
                <a:xfrm>
                  <a:off x="2947" y="1938"/>
                  <a:ext cx="4" cy="204"/>
                </a:xfrm>
                <a:prstGeom prst="rect">
                  <a:avLst/>
                </a:prstGeom>
                <a:solidFill>
                  <a:srgbClr val="003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29" name="Rectangle 653"/>
                <p:cNvSpPr>
                  <a:spLocks noChangeArrowheads="1"/>
                </p:cNvSpPr>
                <p:nvPr/>
              </p:nvSpPr>
              <p:spPr bwMode="auto">
                <a:xfrm>
                  <a:off x="2786" y="1938"/>
                  <a:ext cx="165" cy="2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30" name="Rectangle 654"/>
                <p:cNvSpPr>
                  <a:spLocks noChangeArrowheads="1"/>
                </p:cNvSpPr>
                <p:nvPr/>
              </p:nvSpPr>
              <p:spPr bwMode="auto">
                <a:xfrm>
                  <a:off x="3201" y="1955"/>
                  <a:ext cx="4" cy="195"/>
                </a:xfrm>
                <a:prstGeom prst="rect">
                  <a:avLst/>
                </a:prstGeom>
                <a:solidFill>
                  <a:srgbClr val="003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31" name="Rectangle 655"/>
                <p:cNvSpPr>
                  <a:spLocks noChangeArrowheads="1"/>
                </p:cNvSpPr>
                <p:nvPr/>
              </p:nvSpPr>
              <p:spPr bwMode="auto">
                <a:xfrm>
                  <a:off x="3205" y="1955"/>
                  <a:ext cx="4" cy="195"/>
                </a:xfrm>
                <a:prstGeom prst="rect">
                  <a:avLst/>
                </a:prstGeom>
                <a:solidFill>
                  <a:srgbClr val="003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32" name="Rectangle 656"/>
                <p:cNvSpPr>
                  <a:spLocks noChangeArrowheads="1"/>
                </p:cNvSpPr>
                <p:nvPr/>
              </p:nvSpPr>
              <p:spPr bwMode="auto">
                <a:xfrm>
                  <a:off x="3209" y="1955"/>
                  <a:ext cx="5" cy="195"/>
                </a:xfrm>
                <a:prstGeom prst="rect">
                  <a:avLst/>
                </a:prstGeom>
                <a:solidFill>
                  <a:srgbClr val="004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33" name="Rectangle 657"/>
                <p:cNvSpPr>
                  <a:spLocks noChangeArrowheads="1"/>
                </p:cNvSpPr>
                <p:nvPr/>
              </p:nvSpPr>
              <p:spPr bwMode="auto">
                <a:xfrm>
                  <a:off x="3214" y="1955"/>
                  <a:ext cx="4" cy="195"/>
                </a:xfrm>
                <a:prstGeom prst="rect">
                  <a:avLst/>
                </a:prstGeom>
                <a:solidFill>
                  <a:srgbClr val="004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34" name="Rectangle 658"/>
                <p:cNvSpPr>
                  <a:spLocks noChangeArrowheads="1"/>
                </p:cNvSpPr>
                <p:nvPr/>
              </p:nvSpPr>
              <p:spPr bwMode="auto">
                <a:xfrm>
                  <a:off x="3218" y="1955"/>
                  <a:ext cx="4" cy="195"/>
                </a:xfrm>
                <a:prstGeom prst="rect">
                  <a:avLst/>
                </a:prstGeom>
                <a:solidFill>
                  <a:srgbClr val="00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35" name="Rectangle 659"/>
                <p:cNvSpPr>
                  <a:spLocks noChangeArrowheads="1"/>
                </p:cNvSpPr>
                <p:nvPr/>
              </p:nvSpPr>
              <p:spPr bwMode="auto">
                <a:xfrm>
                  <a:off x="3222" y="1955"/>
                  <a:ext cx="4" cy="195"/>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36" name="Rectangle 660"/>
                <p:cNvSpPr>
                  <a:spLocks noChangeArrowheads="1"/>
                </p:cNvSpPr>
                <p:nvPr/>
              </p:nvSpPr>
              <p:spPr bwMode="auto">
                <a:xfrm>
                  <a:off x="3226" y="1955"/>
                  <a:ext cx="5" cy="195"/>
                </a:xfrm>
                <a:prstGeom prst="rect">
                  <a:avLst/>
                </a:prstGeom>
                <a:solidFill>
                  <a:srgbClr val="005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37" name="Rectangle 661"/>
                <p:cNvSpPr>
                  <a:spLocks noChangeArrowheads="1"/>
                </p:cNvSpPr>
                <p:nvPr/>
              </p:nvSpPr>
              <p:spPr bwMode="auto">
                <a:xfrm>
                  <a:off x="3231" y="1955"/>
                  <a:ext cx="4" cy="195"/>
                </a:xfrm>
                <a:prstGeom prst="rect">
                  <a:avLst/>
                </a:prstGeom>
                <a:solidFill>
                  <a:srgbClr val="005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38" name="Rectangle 662"/>
                <p:cNvSpPr>
                  <a:spLocks noChangeArrowheads="1"/>
                </p:cNvSpPr>
                <p:nvPr/>
              </p:nvSpPr>
              <p:spPr bwMode="auto">
                <a:xfrm>
                  <a:off x="3235" y="1955"/>
                  <a:ext cx="4" cy="195"/>
                </a:xfrm>
                <a:prstGeom prst="rect">
                  <a:avLst/>
                </a:prstGeom>
                <a:solidFill>
                  <a:srgbClr val="005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39" name="Rectangle 663"/>
                <p:cNvSpPr>
                  <a:spLocks noChangeArrowheads="1"/>
                </p:cNvSpPr>
                <p:nvPr/>
              </p:nvSpPr>
              <p:spPr bwMode="auto">
                <a:xfrm>
                  <a:off x="3239" y="1955"/>
                  <a:ext cx="4" cy="195"/>
                </a:xfrm>
                <a:prstGeom prst="rect">
                  <a:avLst/>
                </a:prstGeom>
                <a:solidFill>
                  <a:srgbClr val="00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40" name="Rectangle 664"/>
                <p:cNvSpPr>
                  <a:spLocks noChangeArrowheads="1"/>
                </p:cNvSpPr>
                <p:nvPr/>
              </p:nvSpPr>
              <p:spPr bwMode="auto">
                <a:xfrm>
                  <a:off x="3243" y="1955"/>
                  <a:ext cx="5" cy="195"/>
                </a:xfrm>
                <a:prstGeom prst="rect">
                  <a:avLst/>
                </a:prstGeom>
                <a:solidFill>
                  <a:srgbClr val="00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41" name="Rectangle 665"/>
                <p:cNvSpPr>
                  <a:spLocks noChangeArrowheads="1"/>
                </p:cNvSpPr>
                <p:nvPr/>
              </p:nvSpPr>
              <p:spPr bwMode="auto">
                <a:xfrm>
                  <a:off x="3248" y="1955"/>
                  <a:ext cx="4" cy="195"/>
                </a:xfrm>
                <a:prstGeom prst="rect">
                  <a:avLst/>
                </a:prstGeom>
                <a:solidFill>
                  <a:srgbClr val="00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42" name="Rectangle 666"/>
                <p:cNvSpPr>
                  <a:spLocks noChangeArrowheads="1"/>
                </p:cNvSpPr>
                <p:nvPr/>
              </p:nvSpPr>
              <p:spPr bwMode="auto">
                <a:xfrm>
                  <a:off x="3252" y="1955"/>
                  <a:ext cx="4" cy="195"/>
                </a:xfrm>
                <a:prstGeom prst="rect">
                  <a:avLst/>
                </a:prstGeom>
                <a:solidFill>
                  <a:srgbClr val="007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43" name="Rectangle 667"/>
                <p:cNvSpPr>
                  <a:spLocks noChangeArrowheads="1"/>
                </p:cNvSpPr>
                <p:nvPr/>
              </p:nvSpPr>
              <p:spPr bwMode="auto">
                <a:xfrm>
                  <a:off x="3256" y="1955"/>
                  <a:ext cx="4" cy="195"/>
                </a:xfrm>
                <a:prstGeom prst="rect">
                  <a:avLst/>
                </a:prstGeom>
                <a:solidFill>
                  <a:srgbClr val="00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44" name="Rectangle 668"/>
                <p:cNvSpPr>
                  <a:spLocks noChangeArrowheads="1"/>
                </p:cNvSpPr>
                <p:nvPr/>
              </p:nvSpPr>
              <p:spPr bwMode="auto">
                <a:xfrm>
                  <a:off x="3260" y="1955"/>
                  <a:ext cx="5" cy="195"/>
                </a:xfrm>
                <a:prstGeom prst="rect">
                  <a:avLst/>
                </a:prstGeom>
                <a:solidFill>
                  <a:srgbClr val="007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45" name="Rectangle 669"/>
                <p:cNvSpPr>
                  <a:spLocks noChangeArrowheads="1"/>
                </p:cNvSpPr>
                <p:nvPr/>
              </p:nvSpPr>
              <p:spPr bwMode="auto">
                <a:xfrm>
                  <a:off x="3265" y="1955"/>
                  <a:ext cx="4" cy="195"/>
                </a:xfrm>
                <a:prstGeom prst="rect">
                  <a:avLst/>
                </a:prstGeom>
                <a:solidFill>
                  <a:srgbClr val="00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46" name="Rectangle 670"/>
                <p:cNvSpPr>
                  <a:spLocks noChangeArrowheads="1"/>
                </p:cNvSpPr>
                <p:nvPr/>
              </p:nvSpPr>
              <p:spPr bwMode="auto">
                <a:xfrm>
                  <a:off x="3269" y="1955"/>
                  <a:ext cx="4" cy="195"/>
                </a:xfrm>
                <a:prstGeom prst="rect">
                  <a:avLst/>
                </a:prstGeom>
                <a:solidFill>
                  <a:srgbClr val="0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47" name="Rectangle 671"/>
                <p:cNvSpPr>
                  <a:spLocks noChangeArrowheads="1"/>
                </p:cNvSpPr>
                <p:nvPr/>
              </p:nvSpPr>
              <p:spPr bwMode="auto">
                <a:xfrm>
                  <a:off x="3273" y="1955"/>
                  <a:ext cx="4" cy="195"/>
                </a:xfrm>
                <a:prstGeom prst="rect">
                  <a:avLst/>
                </a:prstGeom>
                <a:solidFill>
                  <a:srgbClr val="00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48" name="Rectangle 672"/>
                <p:cNvSpPr>
                  <a:spLocks noChangeArrowheads="1"/>
                </p:cNvSpPr>
                <p:nvPr/>
              </p:nvSpPr>
              <p:spPr bwMode="auto">
                <a:xfrm>
                  <a:off x="3277" y="1955"/>
                  <a:ext cx="4" cy="195"/>
                </a:xfrm>
                <a:prstGeom prst="rect">
                  <a:avLst/>
                </a:prstGeom>
                <a:solidFill>
                  <a:srgbClr val="00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49" name="Rectangle 673"/>
                <p:cNvSpPr>
                  <a:spLocks noChangeArrowheads="1"/>
                </p:cNvSpPr>
                <p:nvPr/>
              </p:nvSpPr>
              <p:spPr bwMode="auto">
                <a:xfrm>
                  <a:off x="3281" y="1955"/>
                  <a:ext cx="5" cy="195"/>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50" name="Rectangle 674"/>
                <p:cNvSpPr>
                  <a:spLocks noChangeArrowheads="1"/>
                </p:cNvSpPr>
                <p:nvPr/>
              </p:nvSpPr>
              <p:spPr bwMode="auto">
                <a:xfrm>
                  <a:off x="3286" y="1955"/>
                  <a:ext cx="4" cy="195"/>
                </a:xfrm>
                <a:prstGeom prst="rect">
                  <a:avLst/>
                </a:prstGeom>
                <a:solidFill>
                  <a:srgbClr val="00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51" name="Rectangle 675"/>
                <p:cNvSpPr>
                  <a:spLocks noChangeArrowheads="1"/>
                </p:cNvSpPr>
                <p:nvPr/>
              </p:nvSpPr>
              <p:spPr bwMode="auto">
                <a:xfrm>
                  <a:off x="3290" y="1955"/>
                  <a:ext cx="4" cy="195"/>
                </a:xfrm>
                <a:prstGeom prst="rect">
                  <a:avLst/>
                </a:prstGeom>
                <a:solidFill>
                  <a:srgbClr val="00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52" name="Rectangle 676"/>
                <p:cNvSpPr>
                  <a:spLocks noChangeArrowheads="1"/>
                </p:cNvSpPr>
                <p:nvPr/>
              </p:nvSpPr>
              <p:spPr bwMode="auto">
                <a:xfrm>
                  <a:off x="3294" y="1955"/>
                  <a:ext cx="4" cy="195"/>
                </a:xfrm>
                <a:prstGeom prst="rect">
                  <a:avLst/>
                </a:prstGeom>
                <a:solidFill>
                  <a:srgbClr val="0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53" name="Rectangle 677"/>
                <p:cNvSpPr>
                  <a:spLocks noChangeArrowheads="1"/>
                </p:cNvSpPr>
                <p:nvPr/>
              </p:nvSpPr>
              <p:spPr bwMode="auto">
                <a:xfrm>
                  <a:off x="3298" y="1955"/>
                  <a:ext cx="5" cy="195"/>
                </a:xfrm>
                <a:prstGeom prst="rect">
                  <a:avLst/>
                </a:prstGeom>
                <a:solidFill>
                  <a:srgbClr val="00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54" name="Rectangle 678"/>
                <p:cNvSpPr>
                  <a:spLocks noChangeArrowheads="1"/>
                </p:cNvSpPr>
                <p:nvPr/>
              </p:nvSpPr>
              <p:spPr bwMode="auto">
                <a:xfrm>
                  <a:off x="3303" y="1955"/>
                  <a:ext cx="4" cy="195"/>
                </a:xfrm>
                <a:prstGeom prst="rect">
                  <a:avLst/>
                </a:prstGeom>
                <a:solidFill>
                  <a:srgbClr val="007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55" name="Rectangle 679"/>
                <p:cNvSpPr>
                  <a:spLocks noChangeArrowheads="1"/>
                </p:cNvSpPr>
                <p:nvPr/>
              </p:nvSpPr>
              <p:spPr bwMode="auto">
                <a:xfrm>
                  <a:off x="3307" y="1955"/>
                  <a:ext cx="4" cy="195"/>
                </a:xfrm>
                <a:prstGeom prst="rect">
                  <a:avLst/>
                </a:prstGeom>
                <a:solidFill>
                  <a:srgbClr val="00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56" name="Rectangle 680"/>
                <p:cNvSpPr>
                  <a:spLocks noChangeArrowheads="1"/>
                </p:cNvSpPr>
                <p:nvPr/>
              </p:nvSpPr>
              <p:spPr bwMode="auto">
                <a:xfrm>
                  <a:off x="3311" y="1955"/>
                  <a:ext cx="4" cy="195"/>
                </a:xfrm>
                <a:prstGeom prst="rect">
                  <a:avLst/>
                </a:prstGeom>
                <a:solidFill>
                  <a:srgbClr val="007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57" name="Rectangle 681"/>
                <p:cNvSpPr>
                  <a:spLocks noChangeArrowheads="1"/>
                </p:cNvSpPr>
                <p:nvPr/>
              </p:nvSpPr>
              <p:spPr bwMode="auto">
                <a:xfrm>
                  <a:off x="3315" y="1955"/>
                  <a:ext cx="5" cy="195"/>
                </a:xfrm>
                <a:prstGeom prst="rect">
                  <a:avLst/>
                </a:prstGeom>
                <a:solidFill>
                  <a:srgbClr val="00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58" name="Rectangle 682"/>
                <p:cNvSpPr>
                  <a:spLocks noChangeArrowheads="1"/>
                </p:cNvSpPr>
                <p:nvPr/>
              </p:nvSpPr>
              <p:spPr bwMode="auto">
                <a:xfrm>
                  <a:off x="3320" y="1955"/>
                  <a:ext cx="4" cy="195"/>
                </a:xfrm>
                <a:prstGeom prst="rect">
                  <a:avLst/>
                </a:prstGeom>
                <a:solidFill>
                  <a:srgbClr val="00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59" name="Rectangle 683"/>
                <p:cNvSpPr>
                  <a:spLocks noChangeArrowheads="1"/>
                </p:cNvSpPr>
                <p:nvPr/>
              </p:nvSpPr>
              <p:spPr bwMode="auto">
                <a:xfrm>
                  <a:off x="3324" y="1955"/>
                  <a:ext cx="4" cy="195"/>
                </a:xfrm>
                <a:prstGeom prst="rect">
                  <a:avLst/>
                </a:prstGeom>
                <a:solidFill>
                  <a:srgbClr val="00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60" name="Rectangle 684"/>
                <p:cNvSpPr>
                  <a:spLocks noChangeArrowheads="1"/>
                </p:cNvSpPr>
                <p:nvPr/>
              </p:nvSpPr>
              <p:spPr bwMode="auto">
                <a:xfrm>
                  <a:off x="3328" y="1955"/>
                  <a:ext cx="4" cy="195"/>
                </a:xfrm>
                <a:prstGeom prst="rect">
                  <a:avLst/>
                </a:prstGeom>
                <a:solidFill>
                  <a:srgbClr val="005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61" name="Rectangle 685"/>
                <p:cNvSpPr>
                  <a:spLocks noChangeArrowheads="1"/>
                </p:cNvSpPr>
                <p:nvPr/>
              </p:nvSpPr>
              <p:spPr bwMode="auto">
                <a:xfrm>
                  <a:off x="3332" y="1955"/>
                  <a:ext cx="5" cy="195"/>
                </a:xfrm>
                <a:prstGeom prst="rect">
                  <a:avLst/>
                </a:prstGeom>
                <a:solidFill>
                  <a:srgbClr val="005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62" name="Rectangle 686"/>
                <p:cNvSpPr>
                  <a:spLocks noChangeArrowheads="1"/>
                </p:cNvSpPr>
                <p:nvPr/>
              </p:nvSpPr>
              <p:spPr bwMode="auto">
                <a:xfrm>
                  <a:off x="3337" y="1955"/>
                  <a:ext cx="4" cy="195"/>
                </a:xfrm>
                <a:prstGeom prst="rect">
                  <a:avLst/>
                </a:prstGeom>
                <a:solidFill>
                  <a:srgbClr val="005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63" name="Rectangle 687"/>
                <p:cNvSpPr>
                  <a:spLocks noChangeArrowheads="1"/>
                </p:cNvSpPr>
                <p:nvPr/>
              </p:nvSpPr>
              <p:spPr bwMode="auto">
                <a:xfrm>
                  <a:off x="3341" y="1955"/>
                  <a:ext cx="4" cy="195"/>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64" name="Rectangle 688"/>
                <p:cNvSpPr>
                  <a:spLocks noChangeArrowheads="1"/>
                </p:cNvSpPr>
                <p:nvPr/>
              </p:nvSpPr>
              <p:spPr bwMode="auto">
                <a:xfrm>
                  <a:off x="3345" y="1955"/>
                  <a:ext cx="4" cy="195"/>
                </a:xfrm>
                <a:prstGeom prst="rect">
                  <a:avLst/>
                </a:prstGeom>
                <a:solidFill>
                  <a:srgbClr val="00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65" name="Rectangle 689"/>
                <p:cNvSpPr>
                  <a:spLocks noChangeArrowheads="1"/>
                </p:cNvSpPr>
                <p:nvPr/>
              </p:nvSpPr>
              <p:spPr bwMode="auto">
                <a:xfrm>
                  <a:off x="3349" y="1955"/>
                  <a:ext cx="5" cy="195"/>
                </a:xfrm>
                <a:prstGeom prst="rect">
                  <a:avLst/>
                </a:prstGeom>
                <a:solidFill>
                  <a:srgbClr val="004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66" name="Rectangle 690"/>
                <p:cNvSpPr>
                  <a:spLocks noChangeArrowheads="1"/>
                </p:cNvSpPr>
                <p:nvPr/>
              </p:nvSpPr>
              <p:spPr bwMode="auto">
                <a:xfrm>
                  <a:off x="3354" y="1955"/>
                  <a:ext cx="4" cy="195"/>
                </a:xfrm>
                <a:prstGeom prst="rect">
                  <a:avLst/>
                </a:prstGeom>
                <a:solidFill>
                  <a:srgbClr val="004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67" name="Rectangle 691"/>
                <p:cNvSpPr>
                  <a:spLocks noChangeArrowheads="1"/>
                </p:cNvSpPr>
                <p:nvPr/>
              </p:nvSpPr>
              <p:spPr bwMode="auto">
                <a:xfrm>
                  <a:off x="3358" y="1955"/>
                  <a:ext cx="4" cy="195"/>
                </a:xfrm>
                <a:prstGeom prst="rect">
                  <a:avLst/>
                </a:prstGeom>
                <a:solidFill>
                  <a:srgbClr val="003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68" name="Rectangle 692"/>
                <p:cNvSpPr>
                  <a:spLocks noChangeArrowheads="1"/>
                </p:cNvSpPr>
                <p:nvPr/>
              </p:nvSpPr>
              <p:spPr bwMode="auto">
                <a:xfrm>
                  <a:off x="3362" y="1955"/>
                  <a:ext cx="4" cy="195"/>
                </a:xfrm>
                <a:prstGeom prst="rect">
                  <a:avLst/>
                </a:prstGeom>
                <a:solidFill>
                  <a:srgbClr val="003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69" name="Rectangle 693"/>
                <p:cNvSpPr>
                  <a:spLocks noChangeArrowheads="1"/>
                </p:cNvSpPr>
                <p:nvPr/>
              </p:nvSpPr>
              <p:spPr bwMode="auto">
                <a:xfrm>
                  <a:off x="3201" y="1955"/>
                  <a:ext cx="165" cy="1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70" name="Rectangle 694"/>
                <p:cNvSpPr>
                  <a:spLocks noChangeArrowheads="1"/>
                </p:cNvSpPr>
                <p:nvPr/>
              </p:nvSpPr>
              <p:spPr bwMode="auto">
                <a:xfrm>
                  <a:off x="3616" y="1968"/>
                  <a:ext cx="5" cy="186"/>
                </a:xfrm>
                <a:prstGeom prst="rect">
                  <a:avLst/>
                </a:prstGeom>
                <a:solidFill>
                  <a:srgbClr val="003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71" name="Rectangle 695"/>
                <p:cNvSpPr>
                  <a:spLocks noChangeArrowheads="1"/>
                </p:cNvSpPr>
                <p:nvPr/>
              </p:nvSpPr>
              <p:spPr bwMode="auto">
                <a:xfrm>
                  <a:off x="3621" y="1968"/>
                  <a:ext cx="4" cy="186"/>
                </a:xfrm>
                <a:prstGeom prst="rect">
                  <a:avLst/>
                </a:prstGeom>
                <a:solidFill>
                  <a:srgbClr val="003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72" name="Rectangle 696"/>
                <p:cNvSpPr>
                  <a:spLocks noChangeArrowheads="1"/>
                </p:cNvSpPr>
                <p:nvPr/>
              </p:nvSpPr>
              <p:spPr bwMode="auto">
                <a:xfrm>
                  <a:off x="3625" y="1968"/>
                  <a:ext cx="4" cy="186"/>
                </a:xfrm>
                <a:prstGeom prst="rect">
                  <a:avLst/>
                </a:prstGeom>
                <a:solidFill>
                  <a:srgbClr val="004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73" name="Rectangle 697"/>
                <p:cNvSpPr>
                  <a:spLocks noChangeArrowheads="1"/>
                </p:cNvSpPr>
                <p:nvPr/>
              </p:nvSpPr>
              <p:spPr bwMode="auto">
                <a:xfrm>
                  <a:off x="3629" y="1968"/>
                  <a:ext cx="4" cy="186"/>
                </a:xfrm>
                <a:prstGeom prst="rect">
                  <a:avLst/>
                </a:prstGeom>
                <a:solidFill>
                  <a:srgbClr val="004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74" name="Rectangle 698"/>
                <p:cNvSpPr>
                  <a:spLocks noChangeArrowheads="1"/>
                </p:cNvSpPr>
                <p:nvPr/>
              </p:nvSpPr>
              <p:spPr bwMode="auto">
                <a:xfrm>
                  <a:off x="3633" y="1968"/>
                  <a:ext cx="4" cy="186"/>
                </a:xfrm>
                <a:prstGeom prst="rect">
                  <a:avLst/>
                </a:prstGeom>
                <a:solidFill>
                  <a:srgbClr val="00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75" name="Rectangle 699"/>
                <p:cNvSpPr>
                  <a:spLocks noChangeArrowheads="1"/>
                </p:cNvSpPr>
                <p:nvPr/>
              </p:nvSpPr>
              <p:spPr bwMode="auto">
                <a:xfrm>
                  <a:off x="3637" y="1968"/>
                  <a:ext cx="5" cy="186"/>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76" name="Rectangle 700"/>
                <p:cNvSpPr>
                  <a:spLocks noChangeArrowheads="1"/>
                </p:cNvSpPr>
                <p:nvPr/>
              </p:nvSpPr>
              <p:spPr bwMode="auto">
                <a:xfrm>
                  <a:off x="3642" y="1968"/>
                  <a:ext cx="4" cy="186"/>
                </a:xfrm>
                <a:prstGeom prst="rect">
                  <a:avLst/>
                </a:prstGeom>
                <a:solidFill>
                  <a:srgbClr val="005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77" name="Rectangle 701"/>
                <p:cNvSpPr>
                  <a:spLocks noChangeArrowheads="1"/>
                </p:cNvSpPr>
                <p:nvPr/>
              </p:nvSpPr>
              <p:spPr bwMode="auto">
                <a:xfrm>
                  <a:off x="3646" y="1968"/>
                  <a:ext cx="4" cy="186"/>
                </a:xfrm>
                <a:prstGeom prst="rect">
                  <a:avLst/>
                </a:prstGeom>
                <a:solidFill>
                  <a:srgbClr val="005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78" name="Rectangle 702"/>
                <p:cNvSpPr>
                  <a:spLocks noChangeArrowheads="1"/>
                </p:cNvSpPr>
                <p:nvPr/>
              </p:nvSpPr>
              <p:spPr bwMode="auto">
                <a:xfrm>
                  <a:off x="3650" y="1968"/>
                  <a:ext cx="4" cy="186"/>
                </a:xfrm>
                <a:prstGeom prst="rect">
                  <a:avLst/>
                </a:prstGeom>
                <a:solidFill>
                  <a:srgbClr val="005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79" name="Rectangle 703"/>
                <p:cNvSpPr>
                  <a:spLocks noChangeArrowheads="1"/>
                </p:cNvSpPr>
                <p:nvPr/>
              </p:nvSpPr>
              <p:spPr bwMode="auto">
                <a:xfrm>
                  <a:off x="3654" y="1968"/>
                  <a:ext cx="5" cy="186"/>
                </a:xfrm>
                <a:prstGeom prst="rect">
                  <a:avLst/>
                </a:prstGeom>
                <a:solidFill>
                  <a:srgbClr val="00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80" name="Rectangle 704"/>
                <p:cNvSpPr>
                  <a:spLocks noChangeArrowheads="1"/>
                </p:cNvSpPr>
                <p:nvPr/>
              </p:nvSpPr>
              <p:spPr bwMode="auto">
                <a:xfrm>
                  <a:off x="3659" y="1968"/>
                  <a:ext cx="4" cy="186"/>
                </a:xfrm>
                <a:prstGeom prst="rect">
                  <a:avLst/>
                </a:prstGeom>
                <a:solidFill>
                  <a:srgbClr val="00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81" name="Rectangle 705"/>
                <p:cNvSpPr>
                  <a:spLocks noChangeArrowheads="1"/>
                </p:cNvSpPr>
                <p:nvPr/>
              </p:nvSpPr>
              <p:spPr bwMode="auto">
                <a:xfrm>
                  <a:off x="3663" y="1968"/>
                  <a:ext cx="4" cy="186"/>
                </a:xfrm>
                <a:prstGeom prst="rect">
                  <a:avLst/>
                </a:prstGeom>
                <a:solidFill>
                  <a:srgbClr val="00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82" name="Rectangle 706"/>
                <p:cNvSpPr>
                  <a:spLocks noChangeArrowheads="1"/>
                </p:cNvSpPr>
                <p:nvPr/>
              </p:nvSpPr>
              <p:spPr bwMode="auto">
                <a:xfrm>
                  <a:off x="3667" y="1968"/>
                  <a:ext cx="4" cy="186"/>
                </a:xfrm>
                <a:prstGeom prst="rect">
                  <a:avLst/>
                </a:prstGeom>
                <a:solidFill>
                  <a:srgbClr val="007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83" name="Rectangle 707"/>
                <p:cNvSpPr>
                  <a:spLocks noChangeArrowheads="1"/>
                </p:cNvSpPr>
                <p:nvPr/>
              </p:nvSpPr>
              <p:spPr bwMode="auto">
                <a:xfrm>
                  <a:off x="3671" y="1968"/>
                  <a:ext cx="5" cy="186"/>
                </a:xfrm>
                <a:prstGeom prst="rect">
                  <a:avLst/>
                </a:prstGeom>
                <a:solidFill>
                  <a:srgbClr val="00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84" name="Rectangle 708"/>
                <p:cNvSpPr>
                  <a:spLocks noChangeArrowheads="1"/>
                </p:cNvSpPr>
                <p:nvPr/>
              </p:nvSpPr>
              <p:spPr bwMode="auto">
                <a:xfrm>
                  <a:off x="3676" y="1968"/>
                  <a:ext cx="4" cy="186"/>
                </a:xfrm>
                <a:prstGeom prst="rect">
                  <a:avLst/>
                </a:prstGeom>
                <a:solidFill>
                  <a:srgbClr val="007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85" name="Rectangle 709"/>
                <p:cNvSpPr>
                  <a:spLocks noChangeArrowheads="1"/>
                </p:cNvSpPr>
                <p:nvPr/>
              </p:nvSpPr>
              <p:spPr bwMode="auto">
                <a:xfrm>
                  <a:off x="3680" y="1968"/>
                  <a:ext cx="4" cy="186"/>
                </a:xfrm>
                <a:prstGeom prst="rect">
                  <a:avLst/>
                </a:prstGeom>
                <a:solidFill>
                  <a:srgbClr val="00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86" name="Rectangle 710"/>
                <p:cNvSpPr>
                  <a:spLocks noChangeArrowheads="1"/>
                </p:cNvSpPr>
                <p:nvPr/>
              </p:nvSpPr>
              <p:spPr bwMode="auto">
                <a:xfrm>
                  <a:off x="3684" y="1968"/>
                  <a:ext cx="4" cy="186"/>
                </a:xfrm>
                <a:prstGeom prst="rect">
                  <a:avLst/>
                </a:prstGeom>
                <a:solidFill>
                  <a:srgbClr val="0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87" name="Rectangle 711"/>
                <p:cNvSpPr>
                  <a:spLocks noChangeArrowheads="1"/>
                </p:cNvSpPr>
                <p:nvPr/>
              </p:nvSpPr>
              <p:spPr bwMode="auto">
                <a:xfrm>
                  <a:off x="3688" y="1968"/>
                  <a:ext cx="5" cy="186"/>
                </a:xfrm>
                <a:prstGeom prst="rect">
                  <a:avLst/>
                </a:prstGeom>
                <a:solidFill>
                  <a:srgbClr val="00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88" name="Rectangle 712"/>
                <p:cNvSpPr>
                  <a:spLocks noChangeArrowheads="1"/>
                </p:cNvSpPr>
                <p:nvPr/>
              </p:nvSpPr>
              <p:spPr bwMode="auto">
                <a:xfrm>
                  <a:off x="3693" y="1968"/>
                  <a:ext cx="4" cy="186"/>
                </a:xfrm>
                <a:prstGeom prst="rect">
                  <a:avLst/>
                </a:prstGeom>
                <a:solidFill>
                  <a:srgbClr val="00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89" name="Rectangle 713"/>
                <p:cNvSpPr>
                  <a:spLocks noChangeArrowheads="1"/>
                </p:cNvSpPr>
                <p:nvPr/>
              </p:nvSpPr>
              <p:spPr bwMode="auto">
                <a:xfrm>
                  <a:off x="3697" y="1968"/>
                  <a:ext cx="4" cy="186"/>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90" name="Rectangle 714"/>
                <p:cNvSpPr>
                  <a:spLocks noChangeArrowheads="1"/>
                </p:cNvSpPr>
                <p:nvPr/>
              </p:nvSpPr>
              <p:spPr bwMode="auto">
                <a:xfrm>
                  <a:off x="3701" y="1968"/>
                  <a:ext cx="4" cy="186"/>
                </a:xfrm>
                <a:prstGeom prst="rect">
                  <a:avLst/>
                </a:prstGeom>
                <a:solidFill>
                  <a:srgbClr val="00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91" name="Rectangle 715"/>
                <p:cNvSpPr>
                  <a:spLocks noChangeArrowheads="1"/>
                </p:cNvSpPr>
                <p:nvPr/>
              </p:nvSpPr>
              <p:spPr bwMode="auto">
                <a:xfrm>
                  <a:off x="3705" y="1968"/>
                  <a:ext cx="5" cy="186"/>
                </a:xfrm>
                <a:prstGeom prst="rect">
                  <a:avLst/>
                </a:prstGeom>
                <a:solidFill>
                  <a:srgbClr val="00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92" name="Rectangle 716"/>
                <p:cNvSpPr>
                  <a:spLocks noChangeArrowheads="1"/>
                </p:cNvSpPr>
                <p:nvPr/>
              </p:nvSpPr>
              <p:spPr bwMode="auto">
                <a:xfrm>
                  <a:off x="3710" y="1968"/>
                  <a:ext cx="4" cy="186"/>
                </a:xfrm>
                <a:prstGeom prst="rect">
                  <a:avLst/>
                </a:prstGeom>
                <a:solidFill>
                  <a:srgbClr val="0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93" name="Rectangle 717"/>
                <p:cNvSpPr>
                  <a:spLocks noChangeArrowheads="1"/>
                </p:cNvSpPr>
                <p:nvPr/>
              </p:nvSpPr>
              <p:spPr bwMode="auto">
                <a:xfrm>
                  <a:off x="3714" y="1968"/>
                  <a:ext cx="4" cy="186"/>
                </a:xfrm>
                <a:prstGeom prst="rect">
                  <a:avLst/>
                </a:prstGeom>
                <a:solidFill>
                  <a:srgbClr val="00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94" name="Rectangle 718"/>
                <p:cNvSpPr>
                  <a:spLocks noChangeArrowheads="1"/>
                </p:cNvSpPr>
                <p:nvPr/>
              </p:nvSpPr>
              <p:spPr bwMode="auto">
                <a:xfrm>
                  <a:off x="3718" y="1968"/>
                  <a:ext cx="4" cy="186"/>
                </a:xfrm>
                <a:prstGeom prst="rect">
                  <a:avLst/>
                </a:prstGeom>
                <a:solidFill>
                  <a:srgbClr val="007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95" name="Rectangle 719"/>
                <p:cNvSpPr>
                  <a:spLocks noChangeArrowheads="1"/>
                </p:cNvSpPr>
                <p:nvPr/>
              </p:nvSpPr>
              <p:spPr bwMode="auto">
                <a:xfrm>
                  <a:off x="3722" y="1968"/>
                  <a:ext cx="4" cy="186"/>
                </a:xfrm>
                <a:prstGeom prst="rect">
                  <a:avLst/>
                </a:prstGeom>
                <a:solidFill>
                  <a:srgbClr val="00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96" name="Rectangle 720"/>
                <p:cNvSpPr>
                  <a:spLocks noChangeArrowheads="1"/>
                </p:cNvSpPr>
                <p:nvPr/>
              </p:nvSpPr>
              <p:spPr bwMode="auto">
                <a:xfrm>
                  <a:off x="3726" y="1968"/>
                  <a:ext cx="5" cy="186"/>
                </a:xfrm>
                <a:prstGeom prst="rect">
                  <a:avLst/>
                </a:prstGeom>
                <a:solidFill>
                  <a:srgbClr val="007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97" name="Rectangle 721"/>
                <p:cNvSpPr>
                  <a:spLocks noChangeArrowheads="1"/>
                </p:cNvSpPr>
                <p:nvPr/>
              </p:nvSpPr>
              <p:spPr bwMode="auto">
                <a:xfrm>
                  <a:off x="3731" y="1968"/>
                  <a:ext cx="4" cy="186"/>
                </a:xfrm>
                <a:prstGeom prst="rect">
                  <a:avLst/>
                </a:prstGeom>
                <a:solidFill>
                  <a:srgbClr val="00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98" name="Rectangle 722"/>
                <p:cNvSpPr>
                  <a:spLocks noChangeArrowheads="1"/>
                </p:cNvSpPr>
                <p:nvPr/>
              </p:nvSpPr>
              <p:spPr bwMode="auto">
                <a:xfrm>
                  <a:off x="3735" y="1968"/>
                  <a:ext cx="4" cy="186"/>
                </a:xfrm>
                <a:prstGeom prst="rect">
                  <a:avLst/>
                </a:prstGeom>
                <a:solidFill>
                  <a:srgbClr val="00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899" name="Rectangle 723"/>
                <p:cNvSpPr>
                  <a:spLocks noChangeArrowheads="1"/>
                </p:cNvSpPr>
                <p:nvPr/>
              </p:nvSpPr>
              <p:spPr bwMode="auto">
                <a:xfrm>
                  <a:off x="3739" y="1968"/>
                  <a:ext cx="4" cy="186"/>
                </a:xfrm>
                <a:prstGeom prst="rect">
                  <a:avLst/>
                </a:prstGeom>
                <a:solidFill>
                  <a:srgbClr val="00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00" name="Rectangle 724"/>
                <p:cNvSpPr>
                  <a:spLocks noChangeArrowheads="1"/>
                </p:cNvSpPr>
                <p:nvPr/>
              </p:nvSpPr>
              <p:spPr bwMode="auto">
                <a:xfrm>
                  <a:off x="3743" y="1968"/>
                  <a:ext cx="5" cy="186"/>
                </a:xfrm>
                <a:prstGeom prst="rect">
                  <a:avLst/>
                </a:prstGeom>
                <a:solidFill>
                  <a:srgbClr val="005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01" name="Rectangle 725"/>
                <p:cNvSpPr>
                  <a:spLocks noChangeArrowheads="1"/>
                </p:cNvSpPr>
                <p:nvPr/>
              </p:nvSpPr>
              <p:spPr bwMode="auto">
                <a:xfrm>
                  <a:off x="3748" y="1968"/>
                  <a:ext cx="4" cy="186"/>
                </a:xfrm>
                <a:prstGeom prst="rect">
                  <a:avLst/>
                </a:prstGeom>
                <a:solidFill>
                  <a:srgbClr val="005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02" name="Rectangle 726"/>
                <p:cNvSpPr>
                  <a:spLocks noChangeArrowheads="1"/>
                </p:cNvSpPr>
                <p:nvPr/>
              </p:nvSpPr>
              <p:spPr bwMode="auto">
                <a:xfrm>
                  <a:off x="3752" y="1968"/>
                  <a:ext cx="4" cy="186"/>
                </a:xfrm>
                <a:prstGeom prst="rect">
                  <a:avLst/>
                </a:prstGeom>
                <a:solidFill>
                  <a:srgbClr val="005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03" name="Rectangle 727"/>
                <p:cNvSpPr>
                  <a:spLocks noChangeArrowheads="1"/>
                </p:cNvSpPr>
                <p:nvPr/>
              </p:nvSpPr>
              <p:spPr bwMode="auto">
                <a:xfrm>
                  <a:off x="3756" y="1968"/>
                  <a:ext cx="4" cy="186"/>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04" name="Rectangle 728"/>
                <p:cNvSpPr>
                  <a:spLocks noChangeArrowheads="1"/>
                </p:cNvSpPr>
                <p:nvPr/>
              </p:nvSpPr>
              <p:spPr bwMode="auto">
                <a:xfrm>
                  <a:off x="3760" y="1968"/>
                  <a:ext cx="5" cy="186"/>
                </a:xfrm>
                <a:prstGeom prst="rect">
                  <a:avLst/>
                </a:prstGeom>
                <a:solidFill>
                  <a:srgbClr val="00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05" name="Rectangle 729"/>
                <p:cNvSpPr>
                  <a:spLocks noChangeArrowheads="1"/>
                </p:cNvSpPr>
                <p:nvPr/>
              </p:nvSpPr>
              <p:spPr bwMode="auto">
                <a:xfrm>
                  <a:off x="3765" y="1968"/>
                  <a:ext cx="4" cy="186"/>
                </a:xfrm>
                <a:prstGeom prst="rect">
                  <a:avLst/>
                </a:prstGeom>
                <a:solidFill>
                  <a:srgbClr val="004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06" name="Rectangle 730"/>
                <p:cNvSpPr>
                  <a:spLocks noChangeArrowheads="1"/>
                </p:cNvSpPr>
                <p:nvPr/>
              </p:nvSpPr>
              <p:spPr bwMode="auto">
                <a:xfrm>
                  <a:off x="3769" y="1968"/>
                  <a:ext cx="4" cy="186"/>
                </a:xfrm>
                <a:prstGeom prst="rect">
                  <a:avLst/>
                </a:prstGeom>
                <a:solidFill>
                  <a:srgbClr val="004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07" name="Rectangle 731"/>
                <p:cNvSpPr>
                  <a:spLocks noChangeArrowheads="1"/>
                </p:cNvSpPr>
                <p:nvPr/>
              </p:nvSpPr>
              <p:spPr bwMode="auto">
                <a:xfrm>
                  <a:off x="3773" y="1968"/>
                  <a:ext cx="4" cy="186"/>
                </a:xfrm>
                <a:prstGeom prst="rect">
                  <a:avLst/>
                </a:prstGeom>
                <a:solidFill>
                  <a:srgbClr val="003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08" name="Rectangle 732"/>
                <p:cNvSpPr>
                  <a:spLocks noChangeArrowheads="1"/>
                </p:cNvSpPr>
                <p:nvPr/>
              </p:nvSpPr>
              <p:spPr bwMode="auto">
                <a:xfrm>
                  <a:off x="3777" y="1968"/>
                  <a:ext cx="5" cy="186"/>
                </a:xfrm>
                <a:prstGeom prst="rect">
                  <a:avLst/>
                </a:prstGeom>
                <a:solidFill>
                  <a:srgbClr val="003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09" name="Rectangle 733"/>
                <p:cNvSpPr>
                  <a:spLocks noChangeArrowheads="1"/>
                </p:cNvSpPr>
                <p:nvPr/>
              </p:nvSpPr>
              <p:spPr bwMode="auto">
                <a:xfrm>
                  <a:off x="3616" y="1968"/>
                  <a:ext cx="166" cy="1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10" name="Rectangle 734"/>
                <p:cNvSpPr>
                  <a:spLocks noChangeArrowheads="1"/>
                </p:cNvSpPr>
                <p:nvPr/>
              </p:nvSpPr>
              <p:spPr bwMode="auto">
                <a:xfrm>
                  <a:off x="4032" y="1947"/>
                  <a:ext cx="4" cy="195"/>
                </a:xfrm>
                <a:prstGeom prst="rect">
                  <a:avLst/>
                </a:prstGeom>
                <a:solidFill>
                  <a:srgbClr val="003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11" name="Rectangle 735"/>
                <p:cNvSpPr>
                  <a:spLocks noChangeArrowheads="1"/>
                </p:cNvSpPr>
                <p:nvPr/>
              </p:nvSpPr>
              <p:spPr bwMode="auto">
                <a:xfrm>
                  <a:off x="4036" y="1947"/>
                  <a:ext cx="4" cy="195"/>
                </a:xfrm>
                <a:prstGeom prst="rect">
                  <a:avLst/>
                </a:prstGeom>
                <a:solidFill>
                  <a:srgbClr val="003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12" name="Rectangle 736"/>
                <p:cNvSpPr>
                  <a:spLocks noChangeArrowheads="1"/>
                </p:cNvSpPr>
                <p:nvPr/>
              </p:nvSpPr>
              <p:spPr bwMode="auto">
                <a:xfrm>
                  <a:off x="4040" y="1947"/>
                  <a:ext cx="4" cy="195"/>
                </a:xfrm>
                <a:prstGeom prst="rect">
                  <a:avLst/>
                </a:prstGeom>
                <a:solidFill>
                  <a:srgbClr val="004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13" name="Rectangle 737"/>
                <p:cNvSpPr>
                  <a:spLocks noChangeArrowheads="1"/>
                </p:cNvSpPr>
                <p:nvPr/>
              </p:nvSpPr>
              <p:spPr bwMode="auto">
                <a:xfrm>
                  <a:off x="4044" y="1947"/>
                  <a:ext cx="5" cy="195"/>
                </a:xfrm>
                <a:prstGeom prst="rect">
                  <a:avLst/>
                </a:prstGeom>
                <a:solidFill>
                  <a:srgbClr val="004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14" name="Rectangle 738"/>
                <p:cNvSpPr>
                  <a:spLocks noChangeArrowheads="1"/>
                </p:cNvSpPr>
                <p:nvPr/>
              </p:nvSpPr>
              <p:spPr bwMode="auto">
                <a:xfrm>
                  <a:off x="4049" y="1947"/>
                  <a:ext cx="4" cy="195"/>
                </a:xfrm>
                <a:prstGeom prst="rect">
                  <a:avLst/>
                </a:prstGeom>
                <a:solidFill>
                  <a:srgbClr val="00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15" name="Rectangle 739"/>
                <p:cNvSpPr>
                  <a:spLocks noChangeArrowheads="1"/>
                </p:cNvSpPr>
                <p:nvPr/>
              </p:nvSpPr>
              <p:spPr bwMode="auto">
                <a:xfrm>
                  <a:off x="4053" y="1947"/>
                  <a:ext cx="4" cy="195"/>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16" name="Rectangle 740"/>
                <p:cNvSpPr>
                  <a:spLocks noChangeArrowheads="1"/>
                </p:cNvSpPr>
                <p:nvPr/>
              </p:nvSpPr>
              <p:spPr bwMode="auto">
                <a:xfrm>
                  <a:off x="4057" y="1947"/>
                  <a:ext cx="4" cy="195"/>
                </a:xfrm>
                <a:prstGeom prst="rect">
                  <a:avLst/>
                </a:prstGeom>
                <a:solidFill>
                  <a:srgbClr val="00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17" name="Rectangle 741"/>
                <p:cNvSpPr>
                  <a:spLocks noChangeArrowheads="1"/>
                </p:cNvSpPr>
                <p:nvPr/>
              </p:nvSpPr>
              <p:spPr bwMode="auto">
                <a:xfrm>
                  <a:off x="4061" y="1947"/>
                  <a:ext cx="5" cy="195"/>
                </a:xfrm>
                <a:prstGeom prst="rect">
                  <a:avLst/>
                </a:prstGeom>
                <a:solidFill>
                  <a:srgbClr val="00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18" name="Rectangle 742"/>
                <p:cNvSpPr>
                  <a:spLocks noChangeArrowheads="1"/>
                </p:cNvSpPr>
                <p:nvPr/>
              </p:nvSpPr>
              <p:spPr bwMode="auto">
                <a:xfrm>
                  <a:off x="4066" y="1947"/>
                  <a:ext cx="4" cy="195"/>
                </a:xfrm>
                <a:prstGeom prst="rect">
                  <a:avLst/>
                </a:prstGeom>
                <a:solidFill>
                  <a:srgbClr val="00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19" name="Rectangle 743"/>
                <p:cNvSpPr>
                  <a:spLocks noChangeArrowheads="1"/>
                </p:cNvSpPr>
                <p:nvPr/>
              </p:nvSpPr>
              <p:spPr bwMode="auto">
                <a:xfrm>
                  <a:off x="4070" y="1947"/>
                  <a:ext cx="4" cy="195"/>
                </a:xfrm>
                <a:prstGeom prst="rect">
                  <a:avLst/>
                </a:prstGeom>
                <a:solidFill>
                  <a:srgbClr val="006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20" name="Rectangle 744"/>
                <p:cNvSpPr>
                  <a:spLocks noChangeArrowheads="1"/>
                </p:cNvSpPr>
                <p:nvPr/>
              </p:nvSpPr>
              <p:spPr bwMode="auto">
                <a:xfrm>
                  <a:off x="4074" y="1947"/>
                  <a:ext cx="4" cy="195"/>
                </a:xfrm>
                <a:prstGeom prst="rect">
                  <a:avLst/>
                </a:prstGeom>
                <a:solidFill>
                  <a:srgbClr val="0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21" name="Rectangle 745"/>
                <p:cNvSpPr>
                  <a:spLocks noChangeArrowheads="1"/>
                </p:cNvSpPr>
                <p:nvPr/>
              </p:nvSpPr>
              <p:spPr bwMode="auto">
                <a:xfrm>
                  <a:off x="4078" y="1947"/>
                  <a:ext cx="5" cy="195"/>
                </a:xfrm>
                <a:prstGeom prst="rect">
                  <a:avLst/>
                </a:prstGeom>
                <a:solidFill>
                  <a:srgbClr val="006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22" name="Rectangle 746"/>
                <p:cNvSpPr>
                  <a:spLocks noChangeArrowheads="1"/>
                </p:cNvSpPr>
                <p:nvPr/>
              </p:nvSpPr>
              <p:spPr bwMode="auto">
                <a:xfrm>
                  <a:off x="4083" y="1947"/>
                  <a:ext cx="4" cy="195"/>
                </a:xfrm>
                <a:prstGeom prst="rect">
                  <a:avLst/>
                </a:prstGeom>
                <a:solidFill>
                  <a:srgbClr val="007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23" name="Rectangle 747"/>
                <p:cNvSpPr>
                  <a:spLocks noChangeArrowheads="1"/>
                </p:cNvSpPr>
                <p:nvPr/>
              </p:nvSpPr>
              <p:spPr bwMode="auto">
                <a:xfrm>
                  <a:off x="4087" y="1947"/>
                  <a:ext cx="4" cy="195"/>
                </a:xfrm>
                <a:prstGeom prst="rect">
                  <a:avLst/>
                </a:prstGeom>
                <a:solidFill>
                  <a:srgbClr val="00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24" name="Rectangle 748"/>
                <p:cNvSpPr>
                  <a:spLocks noChangeArrowheads="1"/>
                </p:cNvSpPr>
                <p:nvPr/>
              </p:nvSpPr>
              <p:spPr bwMode="auto">
                <a:xfrm>
                  <a:off x="4091" y="1947"/>
                  <a:ext cx="4" cy="195"/>
                </a:xfrm>
                <a:prstGeom prst="rect">
                  <a:avLst/>
                </a:prstGeom>
                <a:solidFill>
                  <a:srgbClr val="00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25" name="Rectangle 749"/>
                <p:cNvSpPr>
                  <a:spLocks noChangeArrowheads="1"/>
                </p:cNvSpPr>
                <p:nvPr/>
              </p:nvSpPr>
              <p:spPr bwMode="auto">
                <a:xfrm>
                  <a:off x="4095" y="1947"/>
                  <a:ext cx="4" cy="195"/>
                </a:xfrm>
                <a:prstGeom prst="rect">
                  <a:avLst/>
                </a:prstGeom>
                <a:solidFill>
                  <a:srgbClr val="00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26" name="Rectangle 750"/>
                <p:cNvSpPr>
                  <a:spLocks noChangeArrowheads="1"/>
                </p:cNvSpPr>
                <p:nvPr/>
              </p:nvSpPr>
              <p:spPr bwMode="auto">
                <a:xfrm>
                  <a:off x="4099" y="1947"/>
                  <a:ext cx="5" cy="195"/>
                </a:xfrm>
                <a:prstGeom prst="rect">
                  <a:avLst/>
                </a:prstGeom>
                <a:solidFill>
                  <a:srgbClr val="00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27" name="Rectangle 751"/>
                <p:cNvSpPr>
                  <a:spLocks noChangeArrowheads="1"/>
                </p:cNvSpPr>
                <p:nvPr/>
              </p:nvSpPr>
              <p:spPr bwMode="auto">
                <a:xfrm>
                  <a:off x="4104" y="1947"/>
                  <a:ext cx="4" cy="195"/>
                </a:xfrm>
                <a:prstGeom prst="rect">
                  <a:avLst/>
                </a:prstGeom>
                <a:solidFill>
                  <a:srgbClr val="00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28" name="Rectangle 752"/>
                <p:cNvSpPr>
                  <a:spLocks noChangeArrowheads="1"/>
                </p:cNvSpPr>
                <p:nvPr/>
              </p:nvSpPr>
              <p:spPr bwMode="auto">
                <a:xfrm>
                  <a:off x="4108" y="1947"/>
                  <a:ext cx="4" cy="195"/>
                </a:xfrm>
                <a:prstGeom prst="rect">
                  <a:avLst/>
                </a:prstGeom>
                <a:solidFill>
                  <a:srgbClr val="00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29" name="Rectangle 753"/>
                <p:cNvSpPr>
                  <a:spLocks noChangeArrowheads="1"/>
                </p:cNvSpPr>
                <p:nvPr/>
              </p:nvSpPr>
              <p:spPr bwMode="auto">
                <a:xfrm>
                  <a:off x="4112" y="1947"/>
                  <a:ext cx="9" cy="195"/>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30" name="Rectangle 754"/>
                <p:cNvSpPr>
                  <a:spLocks noChangeArrowheads="1"/>
                </p:cNvSpPr>
                <p:nvPr/>
              </p:nvSpPr>
              <p:spPr bwMode="auto">
                <a:xfrm>
                  <a:off x="4121" y="1947"/>
                  <a:ext cx="4" cy="195"/>
                </a:xfrm>
                <a:prstGeom prst="rect">
                  <a:avLst/>
                </a:prstGeom>
                <a:solidFill>
                  <a:srgbClr val="00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31" name="Rectangle 755"/>
                <p:cNvSpPr>
                  <a:spLocks noChangeArrowheads="1"/>
                </p:cNvSpPr>
                <p:nvPr/>
              </p:nvSpPr>
              <p:spPr bwMode="auto">
                <a:xfrm>
                  <a:off x="4125" y="1947"/>
                  <a:ext cx="4" cy="195"/>
                </a:xfrm>
                <a:prstGeom prst="rect">
                  <a:avLst/>
                </a:prstGeom>
                <a:solidFill>
                  <a:srgbClr val="00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32" name="Rectangle 756"/>
                <p:cNvSpPr>
                  <a:spLocks noChangeArrowheads="1"/>
                </p:cNvSpPr>
                <p:nvPr/>
              </p:nvSpPr>
              <p:spPr bwMode="auto">
                <a:xfrm>
                  <a:off x="4129" y="1947"/>
                  <a:ext cx="4" cy="195"/>
                </a:xfrm>
                <a:prstGeom prst="rect">
                  <a:avLst/>
                </a:prstGeom>
                <a:solidFill>
                  <a:srgbClr val="00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33" name="Rectangle 757"/>
                <p:cNvSpPr>
                  <a:spLocks noChangeArrowheads="1"/>
                </p:cNvSpPr>
                <p:nvPr/>
              </p:nvSpPr>
              <p:spPr bwMode="auto">
                <a:xfrm>
                  <a:off x="4133" y="1947"/>
                  <a:ext cx="5" cy="195"/>
                </a:xfrm>
                <a:prstGeom prst="rect">
                  <a:avLst/>
                </a:prstGeom>
                <a:solidFill>
                  <a:srgbClr val="00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34" name="Rectangle 758"/>
                <p:cNvSpPr>
                  <a:spLocks noChangeArrowheads="1"/>
                </p:cNvSpPr>
                <p:nvPr/>
              </p:nvSpPr>
              <p:spPr bwMode="auto">
                <a:xfrm>
                  <a:off x="4138" y="1947"/>
                  <a:ext cx="4" cy="195"/>
                </a:xfrm>
                <a:prstGeom prst="rect">
                  <a:avLst/>
                </a:prstGeom>
                <a:solidFill>
                  <a:srgbClr val="00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35" name="Rectangle 759"/>
                <p:cNvSpPr>
                  <a:spLocks noChangeArrowheads="1"/>
                </p:cNvSpPr>
                <p:nvPr/>
              </p:nvSpPr>
              <p:spPr bwMode="auto">
                <a:xfrm>
                  <a:off x="4142" y="1947"/>
                  <a:ext cx="4" cy="195"/>
                </a:xfrm>
                <a:prstGeom prst="rect">
                  <a:avLst/>
                </a:prstGeom>
                <a:solidFill>
                  <a:srgbClr val="00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36" name="Rectangle 760"/>
                <p:cNvSpPr>
                  <a:spLocks noChangeArrowheads="1"/>
                </p:cNvSpPr>
                <p:nvPr/>
              </p:nvSpPr>
              <p:spPr bwMode="auto">
                <a:xfrm>
                  <a:off x="4146" y="1947"/>
                  <a:ext cx="4" cy="195"/>
                </a:xfrm>
                <a:prstGeom prst="rect">
                  <a:avLst/>
                </a:prstGeom>
                <a:solidFill>
                  <a:srgbClr val="007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37" name="Rectangle 761"/>
                <p:cNvSpPr>
                  <a:spLocks noChangeArrowheads="1"/>
                </p:cNvSpPr>
                <p:nvPr/>
              </p:nvSpPr>
              <p:spPr bwMode="auto">
                <a:xfrm>
                  <a:off x="4150" y="1947"/>
                  <a:ext cx="5" cy="195"/>
                </a:xfrm>
                <a:prstGeom prst="rect">
                  <a:avLst/>
                </a:prstGeom>
                <a:solidFill>
                  <a:srgbClr val="006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38" name="Rectangle 762"/>
                <p:cNvSpPr>
                  <a:spLocks noChangeArrowheads="1"/>
                </p:cNvSpPr>
                <p:nvPr/>
              </p:nvSpPr>
              <p:spPr bwMode="auto">
                <a:xfrm>
                  <a:off x="4155" y="1947"/>
                  <a:ext cx="4" cy="195"/>
                </a:xfrm>
                <a:prstGeom prst="rect">
                  <a:avLst/>
                </a:prstGeom>
                <a:solidFill>
                  <a:srgbClr val="0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39" name="Rectangle 763"/>
                <p:cNvSpPr>
                  <a:spLocks noChangeArrowheads="1"/>
                </p:cNvSpPr>
                <p:nvPr/>
              </p:nvSpPr>
              <p:spPr bwMode="auto">
                <a:xfrm>
                  <a:off x="4159" y="1947"/>
                  <a:ext cx="4" cy="195"/>
                </a:xfrm>
                <a:prstGeom prst="rect">
                  <a:avLst/>
                </a:prstGeom>
                <a:solidFill>
                  <a:srgbClr val="006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40" name="Rectangle 764"/>
                <p:cNvSpPr>
                  <a:spLocks noChangeArrowheads="1"/>
                </p:cNvSpPr>
                <p:nvPr/>
              </p:nvSpPr>
              <p:spPr bwMode="auto">
                <a:xfrm>
                  <a:off x="4163" y="1947"/>
                  <a:ext cx="4" cy="195"/>
                </a:xfrm>
                <a:prstGeom prst="rect">
                  <a:avLst/>
                </a:prstGeom>
                <a:solidFill>
                  <a:srgbClr val="00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41" name="Rectangle 765"/>
                <p:cNvSpPr>
                  <a:spLocks noChangeArrowheads="1"/>
                </p:cNvSpPr>
                <p:nvPr/>
              </p:nvSpPr>
              <p:spPr bwMode="auto">
                <a:xfrm>
                  <a:off x="4167" y="1947"/>
                  <a:ext cx="5" cy="195"/>
                </a:xfrm>
                <a:prstGeom prst="rect">
                  <a:avLst/>
                </a:prstGeom>
                <a:solidFill>
                  <a:srgbClr val="00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42" name="Rectangle 766"/>
                <p:cNvSpPr>
                  <a:spLocks noChangeArrowheads="1"/>
                </p:cNvSpPr>
                <p:nvPr/>
              </p:nvSpPr>
              <p:spPr bwMode="auto">
                <a:xfrm>
                  <a:off x="4172" y="1947"/>
                  <a:ext cx="4" cy="195"/>
                </a:xfrm>
                <a:prstGeom prst="rect">
                  <a:avLst/>
                </a:prstGeom>
                <a:solidFill>
                  <a:srgbClr val="00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43" name="Rectangle 767"/>
                <p:cNvSpPr>
                  <a:spLocks noChangeArrowheads="1"/>
                </p:cNvSpPr>
                <p:nvPr/>
              </p:nvSpPr>
              <p:spPr bwMode="auto">
                <a:xfrm>
                  <a:off x="4176" y="1947"/>
                  <a:ext cx="4" cy="195"/>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44" name="Rectangle 768"/>
                <p:cNvSpPr>
                  <a:spLocks noChangeArrowheads="1"/>
                </p:cNvSpPr>
                <p:nvPr/>
              </p:nvSpPr>
              <p:spPr bwMode="auto">
                <a:xfrm>
                  <a:off x="4180" y="1947"/>
                  <a:ext cx="4" cy="195"/>
                </a:xfrm>
                <a:prstGeom prst="rect">
                  <a:avLst/>
                </a:prstGeom>
                <a:solidFill>
                  <a:srgbClr val="00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45" name="Rectangle 769"/>
                <p:cNvSpPr>
                  <a:spLocks noChangeArrowheads="1"/>
                </p:cNvSpPr>
                <p:nvPr/>
              </p:nvSpPr>
              <p:spPr bwMode="auto">
                <a:xfrm>
                  <a:off x="4184" y="1947"/>
                  <a:ext cx="4" cy="195"/>
                </a:xfrm>
                <a:prstGeom prst="rect">
                  <a:avLst/>
                </a:prstGeom>
                <a:solidFill>
                  <a:srgbClr val="004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46" name="Rectangle 770"/>
                <p:cNvSpPr>
                  <a:spLocks noChangeArrowheads="1"/>
                </p:cNvSpPr>
                <p:nvPr/>
              </p:nvSpPr>
              <p:spPr bwMode="auto">
                <a:xfrm>
                  <a:off x="4188" y="1947"/>
                  <a:ext cx="5" cy="195"/>
                </a:xfrm>
                <a:prstGeom prst="rect">
                  <a:avLst/>
                </a:prstGeom>
                <a:solidFill>
                  <a:srgbClr val="004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47" name="Rectangle 771"/>
                <p:cNvSpPr>
                  <a:spLocks noChangeArrowheads="1"/>
                </p:cNvSpPr>
                <p:nvPr/>
              </p:nvSpPr>
              <p:spPr bwMode="auto">
                <a:xfrm>
                  <a:off x="4193" y="1947"/>
                  <a:ext cx="4" cy="195"/>
                </a:xfrm>
                <a:prstGeom prst="rect">
                  <a:avLst/>
                </a:prstGeom>
                <a:solidFill>
                  <a:srgbClr val="003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48" name="Rectangle 772"/>
                <p:cNvSpPr>
                  <a:spLocks noChangeArrowheads="1"/>
                </p:cNvSpPr>
                <p:nvPr/>
              </p:nvSpPr>
              <p:spPr bwMode="auto">
                <a:xfrm>
                  <a:off x="4197" y="1947"/>
                  <a:ext cx="4" cy="195"/>
                </a:xfrm>
                <a:prstGeom prst="rect">
                  <a:avLst/>
                </a:prstGeom>
                <a:solidFill>
                  <a:srgbClr val="003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49" name="Rectangle 773"/>
                <p:cNvSpPr>
                  <a:spLocks noChangeArrowheads="1"/>
                </p:cNvSpPr>
                <p:nvPr/>
              </p:nvSpPr>
              <p:spPr bwMode="auto">
                <a:xfrm>
                  <a:off x="4032" y="1947"/>
                  <a:ext cx="169" cy="1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50" name="Rectangle 774"/>
                <p:cNvSpPr>
                  <a:spLocks noChangeArrowheads="1"/>
                </p:cNvSpPr>
                <p:nvPr/>
              </p:nvSpPr>
              <p:spPr bwMode="auto">
                <a:xfrm>
                  <a:off x="4451" y="1959"/>
                  <a:ext cx="4" cy="195"/>
                </a:xfrm>
                <a:prstGeom prst="rect">
                  <a:avLst/>
                </a:prstGeom>
                <a:solidFill>
                  <a:srgbClr val="003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51" name="Rectangle 775"/>
                <p:cNvSpPr>
                  <a:spLocks noChangeArrowheads="1"/>
                </p:cNvSpPr>
                <p:nvPr/>
              </p:nvSpPr>
              <p:spPr bwMode="auto">
                <a:xfrm>
                  <a:off x="4455" y="1959"/>
                  <a:ext cx="5" cy="195"/>
                </a:xfrm>
                <a:prstGeom prst="rect">
                  <a:avLst/>
                </a:prstGeom>
                <a:solidFill>
                  <a:srgbClr val="003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52" name="Rectangle 776"/>
                <p:cNvSpPr>
                  <a:spLocks noChangeArrowheads="1"/>
                </p:cNvSpPr>
                <p:nvPr/>
              </p:nvSpPr>
              <p:spPr bwMode="auto">
                <a:xfrm>
                  <a:off x="4460" y="1959"/>
                  <a:ext cx="4" cy="195"/>
                </a:xfrm>
                <a:prstGeom prst="rect">
                  <a:avLst/>
                </a:prstGeom>
                <a:solidFill>
                  <a:srgbClr val="004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53" name="Rectangle 777"/>
                <p:cNvSpPr>
                  <a:spLocks noChangeArrowheads="1"/>
                </p:cNvSpPr>
                <p:nvPr/>
              </p:nvSpPr>
              <p:spPr bwMode="auto">
                <a:xfrm>
                  <a:off x="4464" y="1959"/>
                  <a:ext cx="4" cy="195"/>
                </a:xfrm>
                <a:prstGeom prst="rect">
                  <a:avLst/>
                </a:prstGeom>
                <a:solidFill>
                  <a:srgbClr val="004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54" name="Rectangle 778"/>
                <p:cNvSpPr>
                  <a:spLocks noChangeArrowheads="1"/>
                </p:cNvSpPr>
                <p:nvPr/>
              </p:nvSpPr>
              <p:spPr bwMode="auto">
                <a:xfrm>
                  <a:off x="4468" y="1959"/>
                  <a:ext cx="4" cy="195"/>
                </a:xfrm>
                <a:prstGeom prst="rect">
                  <a:avLst/>
                </a:prstGeom>
                <a:solidFill>
                  <a:srgbClr val="00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55" name="Rectangle 779"/>
                <p:cNvSpPr>
                  <a:spLocks noChangeArrowheads="1"/>
                </p:cNvSpPr>
                <p:nvPr/>
              </p:nvSpPr>
              <p:spPr bwMode="auto">
                <a:xfrm>
                  <a:off x="4472" y="1959"/>
                  <a:ext cx="5" cy="195"/>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56" name="Rectangle 780"/>
                <p:cNvSpPr>
                  <a:spLocks noChangeArrowheads="1"/>
                </p:cNvSpPr>
                <p:nvPr/>
              </p:nvSpPr>
              <p:spPr bwMode="auto">
                <a:xfrm>
                  <a:off x="4477" y="1959"/>
                  <a:ext cx="4" cy="195"/>
                </a:xfrm>
                <a:prstGeom prst="rect">
                  <a:avLst/>
                </a:prstGeom>
                <a:solidFill>
                  <a:srgbClr val="005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57" name="Rectangle 781"/>
                <p:cNvSpPr>
                  <a:spLocks noChangeArrowheads="1"/>
                </p:cNvSpPr>
                <p:nvPr/>
              </p:nvSpPr>
              <p:spPr bwMode="auto">
                <a:xfrm>
                  <a:off x="4481" y="1959"/>
                  <a:ext cx="4" cy="195"/>
                </a:xfrm>
                <a:prstGeom prst="rect">
                  <a:avLst/>
                </a:prstGeom>
                <a:solidFill>
                  <a:srgbClr val="005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58" name="Rectangle 782"/>
                <p:cNvSpPr>
                  <a:spLocks noChangeArrowheads="1"/>
                </p:cNvSpPr>
                <p:nvPr/>
              </p:nvSpPr>
              <p:spPr bwMode="auto">
                <a:xfrm>
                  <a:off x="4485" y="1959"/>
                  <a:ext cx="4" cy="195"/>
                </a:xfrm>
                <a:prstGeom prst="rect">
                  <a:avLst/>
                </a:prstGeom>
                <a:solidFill>
                  <a:srgbClr val="005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59" name="Rectangle 783"/>
                <p:cNvSpPr>
                  <a:spLocks noChangeArrowheads="1"/>
                </p:cNvSpPr>
                <p:nvPr/>
              </p:nvSpPr>
              <p:spPr bwMode="auto">
                <a:xfrm>
                  <a:off x="4489" y="1959"/>
                  <a:ext cx="5" cy="195"/>
                </a:xfrm>
                <a:prstGeom prst="rect">
                  <a:avLst/>
                </a:prstGeom>
                <a:solidFill>
                  <a:srgbClr val="00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60" name="Rectangle 784"/>
                <p:cNvSpPr>
                  <a:spLocks noChangeArrowheads="1"/>
                </p:cNvSpPr>
                <p:nvPr/>
              </p:nvSpPr>
              <p:spPr bwMode="auto">
                <a:xfrm>
                  <a:off x="4494" y="1959"/>
                  <a:ext cx="4" cy="195"/>
                </a:xfrm>
                <a:prstGeom prst="rect">
                  <a:avLst/>
                </a:prstGeom>
                <a:solidFill>
                  <a:srgbClr val="00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61" name="Rectangle 785"/>
                <p:cNvSpPr>
                  <a:spLocks noChangeArrowheads="1"/>
                </p:cNvSpPr>
                <p:nvPr/>
              </p:nvSpPr>
              <p:spPr bwMode="auto">
                <a:xfrm>
                  <a:off x="4498" y="1959"/>
                  <a:ext cx="4" cy="195"/>
                </a:xfrm>
                <a:prstGeom prst="rect">
                  <a:avLst/>
                </a:prstGeom>
                <a:solidFill>
                  <a:srgbClr val="00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62" name="Rectangle 786"/>
                <p:cNvSpPr>
                  <a:spLocks noChangeArrowheads="1"/>
                </p:cNvSpPr>
                <p:nvPr/>
              </p:nvSpPr>
              <p:spPr bwMode="auto">
                <a:xfrm>
                  <a:off x="4502" y="1959"/>
                  <a:ext cx="4" cy="195"/>
                </a:xfrm>
                <a:prstGeom prst="rect">
                  <a:avLst/>
                </a:prstGeom>
                <a:solidFill>
                  <a:srgbClr val="007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63" name="Rectangle 787"/>
                <p:cNvSpPr>
                  <a:spLocks noChangeArrowheads="1"/>
                </p:cNvSpPr>
                <p:nvPr/>
              </p:nvSpPr>
              <p:spPr bwMode="auto">
                <a:xfrm>
                  <a:off x="4506" y="1959"/>
                  <a:ext cx="5" cy="195"/>
                </a:xfrm>
                <a:prstGeom prst="rect">
                  <a:avLst/>
                </a:prstGeom>
                <a:solidFill>
                  <a:srgbClr val="00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64" name="Rectangle 788"/>
                <p:cNvSpPr>
                  <a:spLocks noChangeArrowheads="1"/>
                </p:cNvSpPr>
                <p:nvPr/>
              </p:nvSpPr>
              <p:spPr bwMode="auto">
                <a:xfrm>
                  <a:off x="4511" y="1959"/>
                  <a:ext cx="4" cy="195"/>
                </a:xfrm>
                <a:prstGeom prst="rect">
                  <a:avLst/>
                </a:prstGeom>
                <a:solidFill>
                  <a:srgbClr val="007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65" name="Rectangle 789"/>
                <p:cNvSpPr>
                  <a:spLocks noChangeArrowheads="1"/>
                </p:cNvSpPr>
                <p:nvPr/>
              </p:nvSpPr>
              <p:spPr bwMode="auto">
                <a:xfrm>
                  <a:off x="4515" y="1959"/>
                  <a:ext cx="4" cy="195"/>
                </a:xfrm>
                <a:prstGeom prst="rect">
                  <a:avLst/>
                </a:prstGeom>
                <a:solidFill>
                  <a:srgbClr val="00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66" name="Rectangle 790"/>
                <p:cNvSpPr>
                  <a:spLocks noChangeArrowheads="1"/>
                </p:cNvSpPr>
                <p:nvPr/>
              </p:nvSpPr>
              <p:spPr bwMode="auto">
                <a:xfrm>
                  <a:off x="4519" y="1959"/>
                  <a:ext cx="4" cy="195"/>
                </a:xfrm>
                <a:prstGeom prst="rect">
                  <a:avLst/>
                </a:prstGeom>
                <a:solidFill>
                  <a:srgbClr val="0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67" name="Rectangle 791"/>
                <p:cNvSpPr>
                  <a:spLocks noChangeArrowheads="1"/>
                </p:cNvSpPr>
                <p:nvPr/>
              </p:nvSpPr>
              <p:spPr bwMode="auto">
                <a:xfrm>
                  <a:off x="4523" y="1959"/>
                  <a:ext cx="5" cy="195"/>
                </a:xfrm>
                <a:prstGeom prst="rect">
                  <a:avLst/>
                </a:prstGeom>
                <a:solidFill>
                  <a:srgbClr val="00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68" name="Rectangle 792"/>
                <p:cNvSpPr>
                  <a:spLocks noChangeArrowheads="1"/>
                </p:cNvSpPr>
                <p:nvPr/>
              </p:nvSpPr>
              <p:spPr bwMode="auto">
                <a:xfrm>
                  <a:off x="4528" y="1959"/>
                  <a:ext cx="4" cy="195"/>
                </a:xfrm>
                <a:prstGeom prst="rect">
                  <a:avLst/>
                </a:prstGeom>
                <a:solidFill>
                  <a:srgbClr val="00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69" name="Rectangle 793"/>
                <p:cNvSpPr>
                  <a:spLocks noChangeArrowheads="1"/>
                </p:cNvSpPr>
                <p:nvPr/>
              </p:nvSpPr>
              <p:spPr bwMode="auto">
                <a:xfrm>
                  <a:off x="4532" y="1959"/>
                  <a:ext cx="4" cy="195"/>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70" name="Rectangle 794"/>
                <p:cNvSpPr>
                  <a:spLocks noChangeArrowheads="1"/>
                </p:cNvSpPr>
                <p:nvPr/>
              </p:nvSpPr>
              <p:spPr bwMode="auto">
                <a:xfrm>
                  <a:off x="4536" y="1959"/>
                  <a:ext cx="4" cy="195"/>
                </a:xfrm>
                <a:prstGeom prst="rect">
                  <a:avLst/>
                </a:prstGeom>
                <a:solidFill>
                  <a:srgbClr val="00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71" name="Rectangle 795"/>
                <p:cNvSpPr>
                  <a:spLocks noChangeArrowheads="1"/>
                </p:cNvSpPr>
                <p:nvPr/>
              </p:nvSpPr>
              <p:spPr bwMode="auto">
                <a:xfrm>
                  <a:off x="4540" y="1959"/>
                  <a:ext cx="4" cy="195"/>
                </a:xfrm>
                <a:prstGeom prst="rect">
                  <a:avLst/>
                </a:prstGeom>
                <a:solidFill>
                  <a:srgbClr val="00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72" name="Rectangle 796"/>
                <p:cNvSpPr>
                  <a:spLocks noChangeArrowheads="1"/>
                </p:cNvSpPr>
                <p:nvPr/>
              </p:nvSpPr>
              <p:spPr bwMode="auto">
                <a:xfrm>
                  <a:off x="4544" y="1959"/>
                  <a:ext cx="5" cy="195"/>
                </a:xfrm>
                <a:prstGeom prst="rect">
                  <a:avLst/>
                </a:prstGeom>
                <a:solidFill>
                  <a:srgbClr val="0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73" name="Rectangle 797"/>
                <p:cNvSpPr>
                  <a:spLocks noChangeArrowheads="1"/>
                </p:cNvSpPr>
                <p:nvPr/>
              </p:nvSpPr>
              <p:spPr bwMode="auto">
                <a:xfrm>
                  <a:off x="4549" y="1959"/>
                  <a:ext cx="4" cy="195"/>
                </a:xfrm>
                <a:prstGeom prst="rect">
                  <a:avLst/>
                </a:prstGeom>
                <a:solidFill>
                  <a:srgbClr val="00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74" name="Rectangle 798"/>
                <p:cNvSpPr>
                  <a:spLocks noChangeArrowheads="1"/>
                </p:cNvSpPr>
                <p:nvPr/>
              </p:nvSpPr>
              <p:spPr bwMode="auto">
                <a:xfrm>
                  <a:off x="4553" y="1959"/>
                  <a:ext cx="4" cy="195"/>
                </a:xfrm>
                <a:prstGeom prst="rect">
                  <a:avLst/>
                </a:prstGeom>
                <a:solidFill>
                  <a:srgbClr val="007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75" name="Rectangle 799"/>
                <p:cNvSpPr>
                  <a:spLocks noChangeArrowheads="1"/>
                </p:cNvSpPr>
                <p:nvPr/>
              </p:nvSpPr>
              <p:spPr bwMode="auto">
                <a:xfrm>
                  <a:off x="4557" y="1959"/>
                  <a:ext cx="4" cy="195"/>
                </a:xfrm>
                <a:prstGeom prst="rect">
                  <a:avLst/>
                </a:prstGeom>
                <a:solidFill>
                  <a:srgbClr val="00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76" name="Rectangle 800"/>
                <p:cNvSpPr>
                  <a:spLocks noChangeArrowheads="1"/>
                </p:cNvSpPr>
                <p:nvPr/>
              </p:nvSpPr>
              <p:spPr bwMode="auto">
                <a:xfrm>
                  <a:off x="4561" y="1959"/>
                  <a:ext cx="5" cy="195"/>
                </a:xfrm>
                <a:prstGeom prst="rect">
                  <a:avLst/>
                </a:prstGeom>
                <a:solidFill>
                  <a:srgbClr val="007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77" name="Rectangle 801"/>
                <p:cNvSpPr>
                  <a:spLocks noChangeArrowheads="1"/>
                </p:cNvSpPr>
                <p:nvPr/>
              </p:nvSpPr>
              <p:spPr bwMode="auto">
                <a:xfrm>
                  <a:off x="4566" y="1959"/>
                  <a:ext cx="4" cy="195"/>
                </a:xfrm>
                <a:prstGeom prst="rect">
                  <a:avLst/>
                </a:prstGeom>
                <a:solidFill>
                  <a:srgbClr val="00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78" name="Rectangle 802"/>
                <p:cNvSpPr>
                  <a:spLocks noChangeArrowheads="1"/>
                </p:cNvSpPr>
                <p:nvPr/>
              </p:nvSpPr>
              <p:spPr bwMode="auto">
                <a:xfrm>
                  <a:off x="4570" y="1959"/>
                  <a:ext cx="4" cy="195"/>
                </a:xfrm>
                <a:prstGeom prst="rect">
                  <a:avLst/>
                </a:prstGeom>
                <a:solidFill>
                  <a:srgbClr val="00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79" name="Rectangle 803"/>
                <p:cNvSpPr>
                  <a:spLocks noChangeArrowheads="1"/>
                </p:cNvSpPr>
                <p:nvPr/>
              </p:nvSpPr>
              <p:spPr bwMode="auto">
                <a:xfrm>
                  <a:off x="4574" y="1959"/>
                  <a:ext cx="4" cy="195"/>
                </a:xfrm>
                <a:prstGeom prst="rect">
                  <a:avLst/>
                </a:prstGeom>
                <a:solidFill>
                  <a:srgbClr val="00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80" name="Rectangle 804"/>
                <p:cNvSpPr>
                  <a:spLocks noChangeArrowheads="1"/>
                </p:cNvSpPr>
                <p:nvPr/>
              </p:nvSpPr>
              <p:spPr bwMode="auto">
                <a:xfrm>
                  <a:off x="4578" y="1959"/>
                  <a:ext cx="5" cy="195"/>
                </a:xfrm>
                <a:prstGeom prst="rect">
                  <a:avLst/>
                </a:prstGeom>
                <a:solidFill>
                  <a:srgbClr val="005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81" name="Rectangle 805"/>
                <p:cNvSpPr>
                  <a:spLocks noChangeArrowheads="1"/>
                </p:cNvSpPr>
                <p:nvPr/>
              </p:nvSpPr>
              <p:spPr bwMode="auto">
                <a:xfrm>
                  <a:off x="4583" y="1959"/>
                  <a:ext cx="4" cy="195"/>
                </a:xfrm>
                <a:prstGeom prst="rect">
                  <a:avLst/>
                </a:prstGeom>
                <a:solidFill>
                  <a:srgbClr val="005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82" name="Rectangle 806"/>
                <p:cNvSpPr>
                  <a:spLocks noChangeArrowheads="1"/>
                </p:cNvSpPr>
                <p:nvPr/>
              </p:nvSpPr>
              <p:spPr bwMode="auto">
                <a:xfrm>
                  <a:off x="4587" y="1959"/>
                  <a:ext cx="4" cy="195"/>
                </a:xfrm>
                <a:prstGeom prst="rect">
                  <a:avLst/>
                </a:prstGeom>
                <a:solidFill>
                  <a:srgbClr val="005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8" name="Group 1008"/>
              <p:cNvGrpSpPr>
                <a:grpSpLocks/>
              </p:cNvGrpSpPr>
              <p:nvPr/>
            </p:nvGrpSpPr>
            <p:grpSpPr bwMode="auto">
              <a:xfrm>
                <a:off x="700" y="1811"/>
                <a:ext cx="3917" cy="343"/>
                <a:chOff x="700" y="1811"/>
                <a:chExt cx="3917" cy="343"/>
              </a:xfrm>
            </p:grpSpPr>
            <p:sp>
              <p:nvSpPr>
                <p:cNvPr id="434984" name="Rectangle 808"/>
                <p:cNvSpPr>
                  <a:spLocks noChangeArrowheads="1"/>
                </p:cNvSpPr>
                <p:nvPr/>
              </p:nvSpPr>
              <p:spPr bwMode="auto">
                <a:xfrm>
                  <a:off x="4591" y="1959"/>
                  <a:ext cx="4" cy="195"/>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85" name="Rectangle 809"/>
                <p:cNvSpPr>
                  <a:spLocks noChangeArrowheads="1"/>
                </p:cNvSpPr>
                <p:nvPr/>
              </p:nvSpPr>
              <p:spPr bwMode="auto">
                <a:xfrm>
                  <a:off x="4595" y="1959"/>
                  <a:ext cx="5" cy="195"/>
                </a:xfrm>
                <a:prstGeom prst="rect">
                  <a:avLst/>
                </a:prstGeom>
                <a:solidFill>
                  <a:srgbClr val="00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86" name="Rectangle 810"/>
                <p:cNvSpPr>
                  <a:spLocks noChangeArrowheads="1"/>
                </p:cNvSpPr>
                <p:nvPr/>
              </p:nvSpPr>
              <p:spPr bwMode="auto">
                <a:xfrm>
                  <a:off x="4600" y="1959"/>
                  <a:ext cx="4" cy="195"/>
                </a:xfrm>
                <a:prstGeom prst="rect">
                  <a:avLst/>
                </a:prstGeom>
                <a:solidFill>
                  <a:srgbClr val="004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87" name="Rectangle 811"/>
                <p:cNvSpPr>
                  <a:spLocks noChangeArrowheads="1"/>
                </p:cNvSpPr>
                <p:nvPr/>
              </p:nvSpPr>
              <p:spPr bwMode="auto">
                <a:xfrm>
                  <a:off x="4604" y="1959"/>
                  <a:ext cx="4" cy="195"/>
                </a:xfrm>
                <a:prstGeom prst="rect">
                  <a:avLst/>
                </a:prstGeom>
                <a:solidFill>
                  <a:srgbClr val="004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88" name="Rectangle 812"/>
                <p:cNvSpPr>
                  <a:spLocks noChangeArrowheads="1"/>
                </p:cNvSpPr>
                <p:nvPr/>
              </p:nvSpPr>
              <p:spPr bwMode="auto">
                <a:xfrm>
                  <a:off x="4608" y="1959"/>
                  <a:ext cx="4" cy="195"/>
                </a:xfrm>
                <a:prstGeom prst="rect">
                  <a:avLst/>
                </a:prstGeom>
                <a:solidFill>
                  <a:srgbClr val="003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89" name="Rectangle 813"/>
                <p:cNvSpPr>
                  <a:spLocks noChangeArrowheads="1"/>
                </p:cNvSpPr>
                <p:nvPr/>
              </p:nvSpPr>
              <p:spPr bwMode="auto">
                <a:xfrm>
                  <a:off x="4612" y="1959"/>
                  <a:ext cx="5" cy="195"/>
                </a:xfrm>
                <a:prstGeom prst="rect">
                  <a:avLst/>
                </a:prstGeom>
                <a:solidFill>
                  <a:srgbClr val="003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90" name="Rectangle 814"/>
                <p:cNvSpPr>
                  <a:spLocks noChangeArrowheads="1"/>
                </p:cNvSpPr>
                <p:nvPr/>
              </p:nvSpPr>
              <p:spPr bwMode="auto">
                <a:xfrm>
                  <a:off x="4451" y="1959"/>
                  <a:ext cx="166" cy="1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91" name="Rectangle 815"/>
                <p:cNvSpPr>
                  <a:spLocks noChangeArrowheads="1"/>
                </p:cNvSpPr>
                <p:nvPr/>
              </p:nvSpPr>
              <p:spPr bwMode="auto">
                <a:xfrm>
                  <a:off x="700" y="1828"/>
                  <a:ext cx="5" cy="114"/>
                </a:xfrm>
                <a:prstGeom prst="rect">
                  <a:avLst/>
                </a:prstGeom>
                <a:solidFill>
                  <a:srgbClr val="4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92" name="Rectangle 816"/>
                <p:cNvSpPr>
                  <a:spLocks noChangeArrowheads="1"/>
                </p:cNvSpPr>
                <p:nvPr/>
              </p:nvSpPr>
              <p:spPr bwMode="auto">
                <a:xfrm>
                  <a:off x="705" y="1828"/>
                  <a:ext cx="4" cy="114"/>
                </a:xfrm>
                <a:prstGeom prst="rect">
                  <a:avLst/>
                </a:prstGeom>
                <a:solidFill>
                  <a:srgbClr val="4B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93" name="Rectangle 817"/>
                <p:cNvSpPr>
                  <a:spLocks noChangeArrowheads="1"/>
                </p:cNvSpPr>
                <p:nvPr/>
              </p:nvSpPr>
              <p:spPr bwMode="auto">
                <a:xfrm>
                  <a:off x="709" y="1828"/>
                  <a:ext cx="4" cy="114"/>
                </a:xfrm>
                <a:prstGeom prst="rect">
                  <a:avLst/>
                </a:prstGeom>
                <a:solidFill>
                  <a:srgbClr val="4D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94" name="Rectangle 818"/>
                <p:cNvSpPr>
                  <a:spLocks noChangeArrowheads="1"/>
                </p:cNvSpPr>
                <p:nvPr/>
              </p:nvSpPr>
              <p:spPr bwMode="auto">
                <a:xfrm>
                  <a:off x="713" y="1828"/>
                  <a:ext cx="4" cy="114"/>
                </a:xfrm>
                <a:prstGeom prst="rect">
                  <a:avLst/>
                </a:prstGeom>
                <a:solidFill>
                  <a:srgbClr val="52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95" name="Rectangle 819"/>
                <p:cNvSpPr>
                  <a:spLocks noChangeArrowheads="1"/>
                </p:cNvSpPr>
                <p:nvPr/>
              </p:nvSpPr>
              <p:spPr bwMode="auto">
                <a:xfrm>
                  <a:off x="717" y="1828"/>
                  <a:ext cx="5" cy="114"/>
                </a:xfrm>
                <a:prstGeom prst="rect">
                  <a:avLst/>
                </a:prstGeom>
                <a:solidFill>
                  <a:srgbClr val="57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96" name="Rectangle 820"/>
                <p:cNvSpPr>
                  <a:spLocks noChangeArrowheads="1"/>
                </p:cNvSpPr>
                <p:nvPr/>
              </p:nvSpPr>
              <p:spPr bwMode="auto">
                <a:xfrm>
                  <a:off x="722" y="1828"/>
                  <a:ext cx="4" cy="114"/>
                </a:xfrm>
                <a:prstGeom prst="rect">
                  <a:avLst/>
                </a:prstGeom>
                <a:solidFill>
                  <a:srgbClr val="5D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97" name="Rectangle 821"/>
                <p:cNvSpPr>
                  <a:spLocks noChangeArrowheads="1"/>
                </p:cNvSpPr>
                <p:nvPr/>
              </p:nvSpPr>
              <p:spPr bwMode="auto">
                <a:xfrm>
                  <a:off x="726" y="1828"/>
                  <a:ext cx="4" cy="114"/>
                </a:xfrm>
                <a:prstGeom prst="rect">
                  <a:avLst/>
                </a:prstGeom>
                <a:solidFill>
                  <a:srgbClr val="63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98" name="Rectangle 822"/>
                <p:cNvSpPr>
                  <a:spLocks noChangeArrowheads="1"/>
                </p:cNvSpPr>
                <p:nvPr/>
              </p:nvSpPr>
              <p:spPr bwMode="auto">
                <a:xfrm>
                  <a:off x="730" y="1828"/>
                  <a:ext cx="4" cy="114"/>
                </a:xfrm>
                <a:prstGeom prst="rect">
                  <a:avLst/>
                </a:prstGeom>
                <a:solidFill>
                  <a:srgbClr val="69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999" name="Rectangle 823"/>
                <p:cNvSpPr>
                  <a:spLocks noChangeArrowheads="1"/>
                </p:cNvSpPr>
                <p:nvPr/>
              </p:nvSpPr>
              <p:spPr bwMode="auto">
                <a:xfrm>
                  <a:off x="734" y="1828"/>
                  <a:ext cx="5" cy="114"/>
                </a:xfrm>
                <a:prstGeom prst="rect">
                  <a:avLst/>
                </a:prstGeom>
                <a:solidFill>
                  <a:srgbClr val="70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00" name="Rectangle 824"/>
                <p:cNvSpPr>
                  <a:spLocks noChangeArrowheads="1"/>
                </p:cNvSpPr>
                <p:nvPr/>
              </p:nvSpPr>
              <p:spPr bwMode="auto">
                <a:xfrm>
                  <a:off x="739" y="1828"/>
                  <a:ext cx="4" cy="114"/>
                </a:xfrm>
                <a:prstGeom prst="rect">
                  <a:avLst/>
                </a:prstGeom>
                <a:solidFill>
                  <a:srgbClr val="77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01" name="Rectangle 825"/>
                <p:cNvSpPr>
                  <a:spLocks noChangeArrowheads="1"/>
                </p:cNvSpPr>
                <p:nvPr/>
              </p:nvSpPr>
              <p:spPr bwMode="auto">
                <a:xfrm>
                  <a:off x="743" y="1828"/>
                  <a:ext cx="4" cy="114"/>
                </a:xfrm>
                <a:prstGeom prst="rect">
                  <a:avLst/>
                </a:prstGeom>
                <a:solidFill>
                  <a:srgbClr val="7D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02" name="Rectangle 826"/>
                <p:cNvSpPr>
                  <a:spLocks noChangeArrowheads="1"/>
                </p:cNvSpPr>
                <p:nvPr/>
              </p:nvSpPr>
              <p:spPr bwMode="auto">
                <a:xfrm>
                  <a:off x="747" y="1828"/>
                  <a:ext cx="4" cy="114"/>
                </a:xfrm>
                <a:prstGeom prst="rect">
                  <a:avLst/>
                </a:prstGeom>
                <a:solidFill>
                  <a:srgbClr val="83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03" name="Rectangle 827"/>
                <p:cNvSpPr>
                  <a:spLocks noChangeArrowheads="1"/>
                </p:cNvSpPr>
                <p:nvPr/>
              </p:nvSpPr>
              <p:spPr bwMode="auto">
                <a:xfrm>
                  <a:off x="751" y="1828"/>
                  <a:ext cx="5" cy="114"/>
                </a:xfrm>
                <a:prstGeom prst="rect">
                  <a:avLst/>
                </a:prstGeom>
                <a:solidFill>
                  <a:srgbClr val="88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04" name="Rectangle 828"/>
                <p:cNvSpPr>
                  <a:spLocks noChangeArrowheads="1"/>
                </p:cNvSpPr>
                <p:nvPr/>
              </p:nvSpPr>
              <p:spPr bwMode="auto">
                <a:xfrm>
                  <a:off x="756" y="1828"/>
                  <a:ext cx="4" cy="114"/>
                </a:xfrm>
                <a:prstGeom prst="rect">
                  <a:avLst/>
                </a:prstGeom>
                <a:solidFill>
                  <a:srgbClr val="8C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05" name="Rectangle 829"/>
                <p:cNvSpPr>
                  <a:spLocks noChangeArrowheads="1"/>
                </p:cNvSpPr>
                <p:nvPr/>
              </p:nvSpPr>
              <p:spPr bwMode="auto">
                <a:xfrm>
                  <a:off x="760" y="1828"/>
                  <a:ext cx="4" cy="114"/>
                </a:xfrm>
                <a:prstGeom prst="rect">
                  <a:avLst/>
                </a:prstGeom>
                <a:solidFill>
                  <a:srgbClr val="9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06" name="Rectangle 830"/>
                <p:cNvSpPr>
                  <a:spLocks noChangeArrowheads="1"/>
                </p:cNvSpPr>
                <p:nvPr/>
              </p:nvSpPr>
              <p:spPr bwMode="auto">
                <a:xfrm>
                  <a:off x="764" y="1828"/>
                  <a:ext cx="4" cy="114"/>
                </a:xfrm>
                <a:prstGeom prst="rect">
                  <a:avLst/>
                </a:prstGeom>
                <a:solidFill>
                  <a:srgbClr val="93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07" name="Rectangle 831"/>
                <p:cNvSpPr>
                  <a:spLocks noChangeArrowheads="1"/>
                </p:cNvSpPr>
                <p:nvPr/>
              </p:nvSpPr>
              <p:spPr bwMode="auto">
                <a:xfrm>
                  <a:off x="768" y="1828"/>
                  <a:ext cx="4" cy="114"/>
                </a:xfrm>
                <a:prstGeom prst="rect">
                  <a:avLst/>
                </a:prstGeom>
                <a:solidFill>
                  <a:srgbClr val="95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08" name="Rectangle 832"/>
                <p:cNvSpPr>
                  <a:spLocks noChangeArrowheads="1"/>
                </p:cNvSpPr>
                <p:nvPr/>
              </p:nvSpPr>
              <p:spPr bwMode="auto">
                <a:xfrm>
                  <a:off x="772" y="1828"/>
                  <a:ext cx="5" cy="114"/>
                </a:xfrm>
                <a:prstGeom prst="rect">
                  <a:avLst/>
                </a:prstGeom>
                <a:solidFill>
                  <a:srgbClr val="97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09" name="Rectangle 833"/>
                <p:cNvSpPr>
                  <a:spLocks noChangeArrowheads="1"/>
                </p:cNvSpPr>
                <p:nvPr/>
              </p:nvSpPr>
              <p:spPr bwMode="auto">
                <a:xfrm>
                  <a:off x="777" y="1828"/>
                  <a:ext cx="4" cy="114"/>
                </a:xfrm>
                <a:prstGeom prst="rect">
                  <a:avLst/>
                </a:prstGeom>
                <a:solidFill>
                  <a:srgbClr val="98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10" name="Rectangle 834"/>
                <p:cNvSpPr>
                  <a:spLocks noChangeArrowheads="1"/>
                </p:cNvSpPr>
                <p:nvPr/>
              </p:nvSpPr>
              <p:spPr bwMode="auto">
                <a:xfrm>
                  <a:off x="781" y="1828"/>
                  <a:ext cx="4" cy="114"/>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11" name="Rectangle 835"/>
                <p:cNvSpPr>
                  <a:spLocks noChangeArrowheads="1"/>
                </p:cNvSpPr>
                <p:nvPr/>
              </p:nvSpPr>
              <p:spPr bwMode="auto">
                <a:xfrm>
                  <a:off x="785" y="1828"/>
                  <a:ext cx="4" cy="114"/>
                </a:xfrm>
                <a:prstGeom prst="rect">
                  <a:avLst/>
                </a:prstGeom>
                <a:solidFill>
                  <a:srgbClr val="98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12" name="Rectangle 836"/>
                <p:cNvSpPr>
                  <a:spLocks noChangeArrowheads="1"/>
                </p:cNvSpPr>
                <p:nvPr/>
              </p:nvSpPr>
              <p:spPr bwMode="auto">
                <a:xfrm>
                  <a:off x="789" y="1828"/>
                  <a:ext cx="5" cy="114"/>
                </a:xfrm>
                <a:prstGeom prst="rect">
                  <a:avLst/>
                </a:prstGeom>
                <a:solidFill>
                  <a:srgbClr val="97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13" name="Rectangle 837"/>
                <p:cNvSpPr>
                  <a:spLocks noChangeArrowheads="1"/>
                </p:cNvSpPr>
                <p:nvPr/>
              </p:nvSpPr>
              <p:spPr bwMode="auto">
                <a:xfrm>
                  <a:off x="794" y="1828"/>
                  <a:ext cx="4" cy="114"/>
                </a:xfrm>
                <a:prstGeom prst="rect">
                  <a:avLst/>
                </a:prstGeom>
                <a:solidFill>
                  <a:srgbClr val="95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14" name="Rectangle 838"/>
                <p:cNvSpPr>
                  <a:spLocks noChangeArrowheads="1"/>
                </p:cNvSpPr>
                <p:nvPr/>
              </p:nvSpPr>
              <p:spPr bwMode="auto">
                <a:xfrm>
                  <a:off x="798" y="1828"/>
                  <a:ext cx="4" cy="114"/>
                </a:xfrm>
                <a:prstGeom prst="rect">
                  <a:avLst/>
                </a:prstGeom>
                <a:solidFill>
                  <a:srgbClr val="93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15" name="Rectangle 839"/>
                <p:cNvSpPr>
                  <a:spLocks noChangeArrowheads="1"/>
                </p:cNvSpPr>
                <p:nvPr/>
              </p:nvSpPr>
              <p:spPr bwMode="auto">
                <a:xfrm>
                  <a:off x="802" y="1828"/>
                  <a:ext cx="4" cy="114"/>
                </a:xfrm>
                <a:prstGeom prst="rect">
                  <a:avLst/>
                </a:prstGeom>
                <a:solidFill>
                  <a:srgbClr val="9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16" name="Rectangle 840"/>
                <p:cNvSpPr>
                  <a:spLocks noChangeArrowheads="1"/>
                </p:cNvSpPr>
                <p:nvPr/>
              </p:nvSpPr>
              <p:spPr bwMode="auto">
                <a:xfrm>
                  <a:off x="806" y="1828"/>
                  <a:ext cx="5" cy="114"/>
                </a:xfrm>
                <a:prstGeom prst="rect">
                  <a:avLst/>
                </a:prstGeom>
                <a:solidFill>
                  <a:srgbClr val="8C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17" name="Rectangle 841"/>
                <p:cNvSpPr>
                  <a:spLocks noChangeArrowheads="1"/>
                </p:cNvSpPr>
                <p:nvPr/>
              </p:nvSpPr>
              <p:spPr bwMode="auto">
                <a:xfrm>
                  <a:off x="811" y="1828"/>
                  <a:ext cx="4" cy="114"/>
                </a:xfrm>
                <a:prstGeom prst="rect">
                  <a:avLst/>
                </a:prstGeom>
                <a:solidFill>
                  <a:srgbClr val="88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18" name="Rectangle 842"/>
                <p:cNvSpPr>
                  <a:spLocks noChangeArrowheads="1"/>
                </p:cNvSpPr>
                <p:nvPr/>
              </p:nvSpPr>
              <p:spPr bwMode="auto">
                <a:xfrm>
                  <a:off x="815" y="1828"/>
                  <a:ext cx="4" cy="114"/>
                </a:xfrm>
                <a:prstGeom prst="rect">
                  <a:avLst/>
                </a:prstGeom>
                <a:solidFill>
                  <a:srgbClr val="83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19" name="Rectangle 843"/>
                <p:cNvSpPr>
                  <a:spLocks noChangeArrowheads="1"/>
                </p:cNvSpPr>
                <p:nvPr/>
              </p:nvSpPr>
              <p:spPr bwMode="auto">
                <a:xfrm>
                  <a:off x="819" y="1828"/>
                  <a:ext cx="4" cy="114"/>
                </a:xfrm>
                <a:prstGeom prst="rect">
                  <a:avLst/>
                </a:prstGeom>
                <a:solidFill>
                  <a:srgbClr val="7D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20" name="Rectangle 844"/>
                <p:cNvSpPr>
                  <a:spLocks noChangeArrowheads="1"/>
                </p:cNvSpPr>
                <p:nvPr/>
              </p:nvSpPr>
              <p:spPr bwMode="auto">
                <a:xfrm>
                  <a:off x="823" y="1828"/>
                  <a:ext cx="5" cy="114"/>
                </a:xfrm>
                <a:prstGeom prst="rect">
                  <a:avLst/>
                </a:prstGeom>
                <a:solidFill>
                  <a:srgbClr val="77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21" name="Rectangle 845"/>
                <p:cNvSpPr>
                  <a:spLocks noChangeArrowheads="1"/>
                </p:cNvSpPr>
                <p:nvPr/>
              </p:nvSpPr>
              <p:spPr bwMode="auto">
                <a:xfrm>
                  <a:off x="828" y="1828"/>
                  <a:ext cx="4" cy="114"/>
                </a:xfrm>
                <a:prstGeom prst="rect">
                  <a:avLst/>
                </a:prstGeom>
                <a:solidFill>
                  <a:srgbClr val="70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22" name="Rectangle 846"/>
                <p:cNvSpPr>
                  <a:spLocks noChangeArrowheads="1"/>
                </p:cNvSpPr>
                <p:nvPr/>
              </p:nvSpPr>
              <p:spPr bwMode="auto">
                <a:xfrm>
                  <a:off x="832" y="1828"/>
                  <a:ext cx="4" cy="114"/>
                </a:xfrm>
                <a:prstGeom prst="rect">
                  <a:avLst/>
                </a:prstGeom>
                <a:solidFill>
                  <a:srgbClr val="69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23" name="Rectangle 847"/>
                <p:cNvSpPr>
                  <a:spLocks noChangeArrowheads="1"/>
                </p:cNvSpPr>
                <p:nvPr/>
              </p:nvSpPr>
              <p:spPr bwMode="auto">
                <a:xfrm>
                  <a:off x="836" y="1828"/>
                  <a:ext cx="4" cy="114"/>
                </a:xfrm>
                <a:prstGeom prst="rect">
                  <a:avLst/>
                </a:prstGeom>
                <a:solidFill>
                  <a:srgbClr val="63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24" name="Rectangle 848"/>
                <p:cNvSpPr>
                  <a:spLocks noChangeArrowheads="1"/>
                </p:cNvSpPr>
                <p:nvPr/>
              </p:nvSpPr>
              <p:spPr bwMode="auto">
                <a:xfrm>
                  <a:off x="840" y="1828"/>
                  <a:ext cx="5" cy="114"/>
                </a:xfrm>
                <a:prstGeom prst="rect">
                  <a:avLst/>
                </a:prstGeom>
                <a:solidFill>
                  <a:srgbClr val="5D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25" name="Rectangle 849"/>
                <p:cNvSpPr>
                  <a:spLocks noChangeArrowheads="1"/>
                </p:cNvSpPr>
                <p:nvPr/>
              </p:nvSpPr>
              <p:spPr bwMode="auto">
                <a:xfrm>
                  <a:off x="845" y="1828"/>
                  <a:ext cx="4" cy="114"/>
                </a:xfrm>
                <a:prstGeom prst="rect">
                  <a:avLst/>
                </a:prstGeom>
                <a:solidFill>
                  <a:srgbClr val="57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26" name="Rectangle 850"/>
                <p:cNvSpPr>
                  <a:spLocks noChangeArrowheads="1"/>
                </p:cNvSpPr>
                <p:nvPr/>
              </p:nvSpPr>
              <p:spPr bwMode="auto">
                <a:xfrm>
                  <a:off x="849" y="1828"/>
                  <a:ext cx="4" cy="114"/>
                </a:xfrm>
                <a:prstGeom prst="rect">
                  <a:avLst/>
                </a:prstGeom>
                <a:solidFill>
                  <a:srgbClr val="52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27" name="Rectangle 851"/>
                <p:cNvSpPr>
                  <a:spLocks noChangeArrowheads="1"/>
                </p:cNvSpPr>
                <p:nvPr/>
              </p:nvSpPr>
              <p:spPr bwMode="auto">
                <a:xfrm>
                  <a:off x="853" y="1828"/>
                  <a:ext cx="4" cy="114"/>
                </a:xfrm>
                <a:prstGeom prst="rect">
                  <a:avLst/>
                </a:prstGeom>
                <a:solidFill>
                  <a:srgbClr val="4D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28" name="Rectangle 852"/>
                <p:cNvSpPr>
                  <a:spLocks noChangeArrowheads="1"/>
                </p:cNvSpPr>
                <p:nvPr/>
              </p:nvSpPr>
              <p:spPr bwMode="auto">
                <a:xfrm>
                  <a:off x="857" y="1828"/>
                  <a:ext cx="4" cy="114"/>
                </a:xfrm>
                <a:prstGeom prst="rect">
                  <a:avLst/>
                </a:prstGeom>
                <a:solidFill>
                  <a:srgbClr val="4B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29" name="Rectangle 853"/>
                <p:cNvSpPr>
                  <a:spLocks noChangeArrowheads="1"/>
                </p:cNvSpPr>
                <p:nvPr/>
              </p:nvSpPr>
              <p:spPr bwMode="auto">
                <a:xfrm>
                  <a:off x="861" y="1828"/>
                  <a:ext cx="5" cy="114"/>
                </a:xfrm>
                <a:prstGeom prst="rect">
                  <a:avLst/>
                </a:prstGeom>
                <a:solidFill>
                  <a:srgbClr val="4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30" name="Rectangle 854"/>
                <p:cNvSpPr>
                  <a:spLocks noChangeArrowheads="1"/>
                </p:cNvSpPr>
                <p:nvPr/>
              </p:nvSpPr>
              <p:spPr bwMode="auto">
                <a:xfrm>
                  <a:off x="700" y="1828"/>
                  <a:ext cx="166" cy="1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31" name="Rectangle 855"/>
                <p:cNvSpPr>
                  <a:spLocks noChangeArrowheads="1"/>
                </p:cNvSpPr>
                <p:nvPr/>
              </p:nvSpPr>
              <p:spPr bwMode="auto">
                <a:xfrm>
                  <a:off x="1116" y="1815"/>
                  <a:ext cx="4" cy="123"/>
                </a:xfrm>
                <a:prstGeom prst="rect">
                  <a:avLst/>
                </a:prstGeom>
                <a:solidFill>
                  <a:srgbClr val="4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32" name="Rectangle 856"/>
                <p:cNvSpPr>
                  <a:spLocks noChangeArrowheads="1"/>
                </p:cNvSpPr>
                <p:nvPr/>
              </p:nvSpPr>
              <p:spPr bwMode="auto">
                <a:xfrm>
                  <a:off x="1120" y="1815"/>
                  <a:ext cx="4" cy="123"/>
                </a:xfrm>
                <a:prstGeom prst="rect">
                  <a:avLst/>
                </a:prstGeom>
                <a:solidFill>
                  <a:srgbClr val="4B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33" name="Rectangle 857"/>
                <p:cNvSpPr>
                  <a:spLocks noChangeArrowheads="1"/>
                </p:cNvSpPr>
                <p:nvPr/>
              </p:nvSpPr>
              <p:spPr bwMode="auto">
                <a:xfrm>
                  <a:off x="1124" y="1815"/>
                  <a:ext cx="4" cy="123"/>
                </a:xfrm>
                <a:prstGeom prst="rect">
                  <a:avLst/>
                </a:prstGeom>
                <a:solidFill>
                  <a:srgbClr val="4D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34" name="Rectangle 858"/>
                <p:cNvSpPr>
                  <a:spLocks noChangeArrowheads="1"/>
                </p:cNvSpPr>
                <p:nvPr/>
              </p:nvSpPr>
              <p:spPr bwMode="auto">
                <a:xfrm>
                  <a:off x="1128" y="1815"/>
                  <a:ext cx="5" cy="123"/>
                </a:xfrm>
                <a:prstGeom prst="rect">
                  <a:avLst/>
                </a:prstGeom>
                <a:solidFill>
                  <a:srgbClr val="526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35" name="Rectangle 859"/>
                <p:cNvSpPr>
                  <a:spLocks noChangeArrowheads="1"/>
                </p:cNvSpPr>
                <p:nvPr/>
              </p:nvSpPr>
              <p:spPr bwMode="auto">
                <a:xfrm>
                  <a:off x="1133" y="1815"/>
                  <a:ext cx="4" cy="123"/>
                </a:xfrm>
                <a:prstGeom prst="rect">
                  <a:avLst/>
                </a:prstGeom>
                <a:solidFill>
                  <a:srgbClr val="57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36" name="Rectangle 860"/>
                <p:cNvSpPr>
                  <a:spLocks noChangeArrowheads="1"/>
                </p:cNvSpPr>
                <p:nvPr/>
              </p:nvSpPr>
              <p:spPr bwMode="auto">
                <a:xfrm>
                  <a:off x="1137" y="1815"/>
                  <a:ext cx="4" cy="123"/>
                </a:xfrm>
                <a:prstGeom prst="rect">
                  <a:avLst/>
                </a:prstGeom>
                <a:solidFill>
                  <a:srgbClr val="5C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37" name="Rectangle 861"/>
                <p:cNvSpPr>
                  <a:spLocks noChangeArrowheads="1"/>
                </p:cNvSpPr>
                <p:nvPr/>
              </p:nvSpPr>
              <p:spPr bwMode="auto">
                <a:xfrm>
                  <a:off x="1141" y="1815"/>
                  <a:ext cx="4" cy="123"/>
                </a:xfrm>
                <a:prstGeom prst="rect">
                  <a:avLst/>
                </a:prstGeom>
                <a:solidFill>
                  <a:srgbClr val="628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38" name="Rectangle 862"/>
                <p:cNvSpPr>
                  <a:spLocks noChangeArrowheads="1"/>
                </p:cNvSpPr>
                <p:nvPr/>
              </p:nvSpPr>
              <p:spPr bwMode="auto">
                <a:xfrm>
                  <a:off x="1145" y="1815"/>
                  <a:ext cx="5" cy="123"/>
                </a:xfrm>
                <a:prstGeom prst="rect">
                  <a:avLst/>
                </a:prstGeom>
                <a:solidFill>
                  <a:srgbClr val="688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39" name="Rectangle 863"/>
                <p:cNvSpPr>
                  <a:spLocks noChangeArrowheads="1"/>
                </p:cNvSpPr>
                <p:nvPr/>
              </p:nvSpPr>
              <p:spPr bwMode="auto">
                <a:xfrm>
                  <a:off x="1150" y="1815"/>
                  <a:ext cx="4" cy="123"/>
                </a:xfrm>
                <a:prstGeom prst="rect">
                  <a:avLst/>
                </a:prstGeom>
                <a:solidFill>
                  <a:srgbClr val="6F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40" name="Rectangle 864"/>
                <p:cNvSpPr>
                  <a:spLocks noChangeArrowheads="1"/>
                </p:cNvSpPr>
                <p:nvPr/>
              </p:nvSpPr>
              <p:spPr bwMode="auto">
                <a:xfrm>
                  <a:off x="1154" y="1815"/>
                  <a:ext cx="4" cy="123"/>
                </a:xfrm>
                <a:prstGeom prst="rect">
                  <a:avLst/>
                </a:prstGeom>
                <a:solidFill>
                  <a:srgbClr val="769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41" name="Rectangle 865"/>
                <p:cNvSpPr>
                  <a:spLocks noChangeArrowheads="1"/>
                </p:cNvSpPr>
                <p:nvPr/>
              </p:nvSpPr>
              <p:spPr bwMode="auto">
                <a:xfrm>
                  <a:off x="1158" y="1815"/>
                  <a:ext cx="4" cy="123"/>
                </a:xfrm>
                <a:prstGeom prst="rect">
                  <a:avLst/>
                </a:prstGeom>
                <a:solidFill>
                  <a:srgbClr val="7CA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42" name="Rectangle 866"/>
                <p:cNvSpPr>
                  <a:spLocks noChangeArrowheads="1"/>
                </p:cNvSpPr>
                <p:nvPr/>
              </p:nvSpPr>
              <p:spPr bwMode="auto">
                <a:xfrm>
                  <a:off x="1162" y="1815"/>
                  <a:ext cx="5" cy="123"/>
                </a:xfrm>
                <a:prstGeom prst="rect">
                  <a:avLst/>
                </a:prstGeom>
                <a:solidFill>
                  <a:srgbClr val="81A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43" name="Rectangle 867"/>
                <p:cNvSpPr>
                  <a:spLocks noChangeArrowheads="1"/>
                </p:cNvSpPr>
                <p:nvPr/>
              </p:nvSpPr>
              <p:spPr bwMode="auto">
                <a:xfrm>
                  <a:off x="1167" y="1815"/>
                  <a:ext cx="4" cy="123"/>
                </a:xfrm>
                <a:prstGeom prst="rect">
                  <a:avLst/>
                </a:prstGeom>
                <a:solidFill>
                  <a:srgbClr val="87B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44" name="Rectangle 868"/>
                <p:cNvSpPr>
                  <a:spLocks noChangeArrowheads="1"/>
                </p:cNvSpPr>
                <p:nvPr/>
              </p:nvSpPr>
              <p:spPr bwMode="auto">
                <a:xfrm>
                  <a:off x="1171" y="1815"/>
                  <a:ext cx="4" cy="123"/>
                </a:xfrm>
                <a:prstGeom prst="rect">
                  <a:avLst/>
                </a:prstGeom>
                <a:solidFill>
                  <a:srgbClr val="8BB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45" name="Rectangle 869"/>
                <p:cNvSpPr>
                  <a:spLocks noChangeArrowheads="1"/>
                </p:cNvSpPr>
                <p:nvPr/>
              </p:nvSpPr>
              <p:spPr bwMode="auto">
                <a:xfrm>
                  <a:off x="1175" y="1815"/>
                  <a:ext cx="4" cy="123"/>
                </a:xfrm>
                <a:prstGeom prst="rect">
                  <a:avLst/>
                </a:prstGeom>
                <a:solidFill>
                  <a:srgbClr val="8FB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46" name="Rectangle 870"/>
                <p:cNvSpPr>
                  <a:spLocks noChangeArrowheads="1"/>
                </p:cNvSpPr>
                <p:nvPr/>
              </p:nvSpPr>
              <p:spPr bwMode="auto">
                <a:xfrm>
                  <a:off x="1179" y="1815"/>
                  <a:ext cx="5" cy="123"/>
                </a:xfrm>
                <a:prstGeom prst="rect">
                  <a:avLst/>
                </a:prstGeom>
                <a:solidFill>
                  <a:srgbClr val="92C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47" name="Rectangle 871"/>
                <p:cNvSpPr>
                  <a:spLocks noChangeArrowheads="1"/>
                </p:cNvSpPr>
                <p:nvPr/>
              </p:nvSpPr>
              <p:spPr bwMode="auto">
                <a:xfrm>
                  <a:off x="1184" y="1815"/>
                  <a:ext cx="4" cy="123"/>
                </a:xfrm>
                <a:prstGeom prst="rect">
                  <a:avLst/>
                </a:prstGeom>
                <a:solidFill>
                  <a:srgbClr val="94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48" name="Rectangle 872"/>
                <p:cNvSpPr>
                  <a:spLocks noChangeArrowheads="1"/>
                </p:cNvSpPr>
                <p:nvPr/>
              </p:nvSpPr>
              <p:spPr bwMode="auto">
                <a:xfrm>
                  <a:off x="1188" y="1815"/>
                  <a:ext cx="4" cy="123"/>
                </a:xfrm>
                <a:prstGeom prst="rect">
                  <a:avLst/>
                </a:prstGeom>
                <a:solidFill>
                  <a:srgbClr val="96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49" name="Rectangle 873"/>
                <p:cNvSpPr>
                  <a:spLocks noChangeArrowheads="1"/>
                </p:cNvSpPr>
                <p:nvPr/>
              </p:nvSpPr>
              <p:spPr bwMode="auto">
                <a:xfrm>
                  <a:off x="1192" y="1815"/>
                  <a:ext cx="4" cy="123"/>
                </a:xfrm>
                <a:prstGeom prst="rect">
                  <a:avLst/>
                </a:prstGeom>
                <a:solidFill>
                  <a:srgbClr val="97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50" name="Rectangle 874"/>
                <p:cNvSpPr>
                  <a:spLocks noChangeArrowheads="1"/>
                </p:cNvSpPr>
                <p:nvPr/>
              </p:nvSpPr>
              <p:spPr bwMode="auto">
                <a:xfrm>
                  <a:off x="1196" y="1815"/>
                  <a:ext cx="9" cy="123"/>
                </a:xfrm>
                <a:prstGeom prst="rect">
                  <a:avLst/>
                </a:prstGeom>
                <a:solidFill>
                  <a:srgbClr val="98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51" name="Rectangle 875"/>
                <p:cNvSpPr>
                  <a:spLocks noChangeArrowheads="1"/>
                </p:cNvSpPr>
                <p:nvPr/>
              </p:nvSpPr>
              <p:spPr bwMode="auto">
                <a:xfrm>
                  <a:off x="1205" y="1815"/>
                  <a:ext cx="4" cy="123"/>
                </a:xfrm>
                <a:prstGeom prst="rect">
                  <a:avLst/>
                </a:prstGeom>
                <a:solidFill>
                  <a:srgbClr val="97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52" name="Rectangle 876"/>
                <p:cNvSpPr>
                  <a:spLocks noChangeArrowheads="1"/>
                </p:cNvSpPr>
                <p:nvPr/>
              </p:nvSpPr>
              <p:spPr bwMode="auto">
                <a:xfrm>
                  <a:off x="1209" y="1815"/>
                  <a:ext cx="4" cy="123"/>
                </a:xfrm>
                <a:prstGeom prst="rect">
                  <a:avLst/>
                </a:prstGeom>
                <a:solidFill>
                  <a:srgbClr val="96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53" name="Rectangle 877"/>
                <p:cNvSpPr>
                  <a:spLocks noChangeArrowheads="1"/>
                </p:cNvSpPr>
                <p:nvPr/>
              </p:nvSpPr>
              <p:spPr bwMode="auto">
                <a:xfrm>
                  <a:off x="1213" y="1815"/>
                  <a:ext cx="4" cy="123"/>
                </a:xfrm>
                <a:prstGeom prst="rect">
                  <a:avLst/>
                </a:prstGeom>
                <a:solidFill>
                  <a:srgbClr val="94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54" name="Rectangle 878"/>
                <p:cNvSpPr>
                  <a:spLocks noChangeArrowheads="1"/>
                </p:cNvSpPr>
                <p:nvPr/>
              </p:nvSpPr>
              <p:spPr bwMode="auto">
                <a:xfrm>
                  <a:off x="1217" y="1815"/>
                  <a:ext cx="5" cy="123"/>
                </a:xfrm>
                <a:prstGeom prst="rect">
                  <a:avLst/>
                </a:prstGeom>
                <a:solidFill>
                  <a:srgbClr val="92C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55" name="Rectangle 879"/>
                <p:cNvSpPr>
                  <a:spLocks noChangeArrowheads="1"/>
                </p:cNvSpPr>
                <p:nvPr/>
              </p:nvSpPr>
              <p:spPr bwMode="auto">
                <a:xfrm>
                  <a:off x="1222" y="1815"/>
                  <a:ext cx="4" cy="123"/>
                </a:xfrm>
                <a:prstGeom prst="rect">
                  <a:avLst/>
                </a:prstGeom>
                <a:solidFill>
                  <a:srgbClr val="8FB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56" name="Rectangle 880"/>
                <p:cNvSpPr>
                  <a:spLocks noChangeArrowheads="1"/>
                </p:cNvSpPr>
                <p:nvPr/>
              </p:nvSpPr>
              <p:spPr bwMode="auto">
                <a:xfrm>
                  <a:off x="1226" y="1815"/>
                  <a:ext cx="4" cy="123"/>
                </a:xfrm>
                <a:prstGeom prst="rect">
                  <a:avLst/>
                </a:prstGeom>
                <a:solidFill>
                  <a:srgbClr val="8BB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57" name="Rectangle 881"/>
                <p:cNvSpPr>
                  <a:spLocks noChangeArrowheads="1"/>
                </p:cNvSpPr>
                <p:nvPr/>
              </p:nvSpPr>
              <p:spPr bwMode="auto">
                <a:xfrm>
                  <a:off x="1230" y="1815"/>
                  <a:ext cx="4" cy="123"/>
                </a:xfrm>
                <a:prstGeom prst="rect">
                  <a:avLst/>
                </a:prstGeom>
                <a:solidFill>
                  <a:srgbClr val="87B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58" name="Rectangle 882"/>
                <p:cNvSpPr>
                  <a:spLocks noChangeArrowheads="1"/>
                </p:cNvSpPr>
                <p:nvPr/>
              </p:nvSpPr>
              <p:spPr bwMode="auto">
                <a:xfrm>
                  <a:off x="1234" y="1815"/>
                  <a:ext cx="5" cy="123"/>
                </a:xfrm>
                <a:prstGeom prst="rect">
                  <a:avLst/>
                </a:prstGeom>
                <a:solidFill>
                  <a:srgbClr val="81A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59" name="Rectangle 883"/>
                <p:cNvSpPr>
                  <a:spLocks noChangeArrowheads="1"/>
                </p:cNvSpPr>
                <p:nvPr/>
              </p:nvSpPr>
              <p:spPr bwMode="auto">
                <a:xfrm>
                  <a:off x="1239" y="1815"/>
                  <a:ext cx="4" cy="123"/>
                </a:xfrm>
                <a:prstGeom prst="rect">
                  <a:avLst/>
                </a:prstGeom>
                <a:solidFill>
                  <a:srgbClr val="7CA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60" name="Rectangle 884"/>
                <p:cNvSpPr>
                  <a:spLocks noChangeArrowheads="1"/>
                </p:cNvSpPr>
                <p:nvPr/>
              </p:nvSpPr>
              <p:spPr bwMode="auto">
                <a:xfrm>
                  <a:off x="1243" y="1815"/>
                  <a:ext cx="4" cy="123"/>
                </a:xfrm>
                <a:prstGeom prst="rect">
                  <a:avLst/>
                </a:prstGeom>
                <a:solidFill>
                  <a:srgbClr val="769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61" name="Rectangle 885"/>
                <p:cNvSpPr>
                  <a:spLocks noChangeArrowheads="1"/>
                </p:cNvSpPr>
                <p:nvPr/>
              </p:nvSpPr>
              <p:spPr bwMode="auto">
                <a:xfrm>
                  <a:off x="1247" y="1815"/>
                  <a:ext cx="4" cy="123"/>
                </a:xfrm>
                <a:prstGeom prst="rect">
                  <a:avLst/>
                </a:prstGeom>
                <a:solidFill>
                  <a:srgbClr val="6F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62" name="Rectangle 886"/>
                <p:cNvSpPr>
                  <a:spLocks noChangeArrowheads="1"/>
                </p:cNvSpPr>
                <p:nvPr/>
              </p:nvSpPr>
              <p:spPr bwMode="auto">
                <a:xfrm>
                  <a:off x="1251" y="1815"/>
                  <a:ext cx="5" cy="123"/>
                </a:xfrm>
                <a:prstGeom prst="rect">
                  <a:avLst/>
                </a:prstGeom>
                <a:solidFill>
                  <a:srgbClr val="688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63" name="Rectangle 887"/>
                <p:cNvSpPr>
                  <a:spLocks noChangeArrowheads="1"/>
                </p:cNvSpPr>
                <p:nvPr/>
              </p:nvSpPr>
              <p:spPr bwMode="auto">
                <a:xfrm>
                  <a:off x="1256" y="1815"/>
                  <a:ext cx="4" cy="123"/>
                </a:xfrm>
                <a:prstGeom prst="rect">
                  <a:avLst/>
                </a:prstGeom>
                <a:solidFill>
                  <a:srgbClr val="628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64" name="Rectangle 888"/>
                <p:cNvSpPr>
                  <a:spLocks noChangeArrowheads="1"/>
                </p:cNvSpPr>
                <p:nvPr/>
              </p:nvSpPr>
              <p:spPr bwMode="auto">
                <a:xfrm>
                  <a:off x="1260" y="1815"/>
                  <a:ext cx="4" cy="123"/>
                </a:xfrm>
                <a:prstGeom prst="rect">
                  <a:avLst/>
                </a:prstGeom>
                <a:solidFill>
                  <a:srgbClr val="5C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65" name="Rectangle 889"/>
                <p:cNvSpPr>
                  <a:spLocks noChangeArrowheads="1"/>
                </p:cNvSpPr>
                <p:nvPr/>
              </p:nvSpPr>
              <p:spPr bwMode="auto">
                <a:xfrm>
                  <a:off x="1264" y="1815"/>
                  <a:ext cx="4" cy="123"/>
                </a:xfrm>
                <a:prstGeom prst="rect">
                  <a:avLst/>
                </a:prstGeom>
                <a:solidFill>
                  <a:srgbClr val="57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66" name="Rectangle 890"/>
                <p:cNvSpPr>
                  <a:spLocks noChangeArrowheads="1"/>
                </p:cNvSpPr>
                <p:nvPr/>
              </p:nvSpPr>
              <p:spPr bwMode="auto">
                <a:xfrm>
                  <a:off x="1268" y="1815"/>
                  <a:ext cx="5" cy="123"/>
                </a:xfrm>
                <a:prstGeom prst="rect">
                  <a:avLst/>
                </a:prstGeom>
                <a:solidFill>
                  <a:srgbClr val="526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67" name="Rectangle 891"/>
                <p:cNvSpPr>
                  <a:spLocks noChangeArrowheads="1"/>
                </p:cNvSpPr>
                <p:nvPr/>
              </p:nvSpPr>
              <p:spPr bwMode="auto">
                <a:xfrm>
                  <a:off x="1273" y="1815"/>
                  <a:ext cx="4" cy="123"/>
                </a:xfrm>
                <a:prstGeom prst="rect">
                  <a:avLst/>
                </a:prstGeom>
                <a:solidFill>
                  <a:srgbClr val="4D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68" name="Rectangle 892"/>
                <p:cNvSpPr>
                  <a:spLocks noChangeArrowheads="1"/>
                </p:cNvSpPr>
                <p:nvPr/>
              </p:nvSpPr>
              <p:spPr bwMode="auto">
                <a:xfrm>
                  <a:off x="1277" y="1815"/>
                  <a:ext cx="4" cy="123"/>
                </a:xfrm>
                <a:prstGeom prst="rect">
                  <a:avLst/>
                </a:prstGeom>
                <a:solidFill>
                  <a:srgbClr val="4B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69" name="Rectangle 893"/>
                <p:cNvSpPr>
                  <a:spLocks noChangeArrowheads="1"/>
                </p:cNvSpPr>
                <p:nvPr/>
              </p:nvSpPr>
              <p:spPr bwMode="auto">
                <a:xfrm>
                  <a:off x="1281" y="1815"/>
                  <a:ext cx="4" cy="123"/>
                </a:xfrm>
                <a:prstGeom prst="rect">
                  <a:avLst/>
                </a:prstGeom>
                <a:solidFill>
                  <a:srgbClr val="4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70" name="Rectangle 894"/>
                <p:cNvSpPr>
                  <a:spLocks noChangeArrowheads="1"/>
                </p:cNvSpPr>
                <p:nvPr/>
              </p:nvSpPr>
              <p:spPr bwMode="auto">
                <a:xfrm>
                  <a:off x="1116" y="1815"/>
                  <a:ext cx="169" cy="1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71" name="Rectangle 895"/>
                <p:cNvSpPr>
                  <a:spLocks noChangeArrowheads="1"/>
                </p:cNvSpPr>
                <p:nvPr/>
              </p:nvSpPr>
              <p:spPr bwMode="auto">
                <a:xfrm>
                  <a:off x="1535" y="1811"/>
                  <a:ext cx="5" cy="119"/>
                </a:xfrm>
                <a:prstGeom prst="rect">
                  <a:avLst/>
                </a:prstGeom>
                <a:solidFill>
                  <a:srgbClr val="4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72" name="Rectangle 896"/>
                <p:cNvSpPr>
                  <a:spLocks noChangeArrowheads="1"/>
                </p:cNvSpPr>
                <p:nvPr/>
              </p:nvSpPr>
              <p:spPr bwMode="auto">
                <a:xfrm>
                  <a:off x="1540" y="1811"/>
                  <a:ext cx="4" cy="119"/>
                </a:xfrm>
                <a:prstGeom prst="rect">
                  <a:avLst/>
                </a:prstGeom>
                <a:solidFill>
                  <a:srgbClr val="4B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73" name="Rectangle 897"/>
                <p:cNvSpPr>
                  <a:spLocks noChangeArrowheads="1"/>
                </p:cNvSpPr>
                <p:nvPr/>
              </p:nvSpPr>
              <p:spPr bwMode="auto">
                <a:xfrm>
                  <a:off x="1544" y="1811"/>
                  <a:ext cx="4" cy="119"/>
                </a:xfrm>
                <a:prstGeom prst="rect">
                  <a:avLst/>
                </a:prstGeom>
                <a:solidFill>
                  <a:srgbClr val="4D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74" name="Rectangle 898"/>
                <p:cNvSpPr>
                  <a:spLocks noChangeArrowheads="1"/>
                </p:cNvSpPr>
                <p:nvPr/>
              </p:nvSpPr>
              <p:spPr bwMode="auto">
                <a:xfrm>
                  <a:off x="1548" y="1811"/>
                  <a:ext cx="4" cy="119"/>
                </a:xfrm>
                <a:prstGeom prst="rect">
                  <a:avLst/>
                </a:prstGeom>
                <a:solidFill>
                  <a:srgbClr val="52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75" name="Rectangle 899"/>
                <p:cNvSpPr>
                  <a:spLocks noChangeArrowheads="1"/>
                </p:cNvSpPr>
                <p:nvPr/>
              </p:nvSpPr>
              <p:spPr bwMode="auto">
                <a:xfrm>
                  <a:off x="1552" y="1811"/>
                  <a:ext cx="5" cy="119"/>
                </a:xfrm>
                <a:prstGeom prst="rect">
                  <a:avLst/>
                </a:prstGeom>
                <a:solidFill>
                  <a:srgbClr val="57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76" name="Rectangle 900"/>
                <p:cNvSpPr>
                  <a:spLocks noChangeArrowheads="1"/>
                </p:cNvSpPr>
                <p:nvPr/>
              </p:nvSpPr>
              <p:spPr bwMode="auto">
                <a:xfrm>
                  <a:off x="1557" y="1811"/>
                  <a:ext cx="4" cy="119"/>
                </a:xfrm>
                <a:prstGeom prst="rect">
                  <a:avLst/>
                </a:prstGeom>
                <a:solidFill>
                  <a:srgbClr val="5D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77" name="Rectangle 901"/>
                <p:cNvSpPr>
                  <a:spLocks noChangeArrowheads="1"/>
                </p:cNvSpPr>
                <p:nvPr/>
              </p:nvSpPr>
              <p:spPr bwMode="auto">
                <a:xfrm>
                  <a:off x="1561" y="1811"/>
                  <a:ext cx="4" cy="119"/>
                </a:xfrm>
                <a:prstGeom prst="rect">
                  <a:avLst/>
                </a:prstGeom>
                <a:solidFill>
                  <a:srgbClr val="63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78" name="Rectangle 902"/>
                <p:cNvSpPr>
                  <a:spLocks noChangeArrowheads="1"/>
                </p:cNvSpPr>
                <p:nvPr/>
              </p:nvSpPr>
              <p:spPr bwMode="auto">
                <a:xfrm>
                  <a:off x="1565" y="1811"/>
                  <a:ext cx="4" cy="119"/>
                </a:xfrm>
                <a:prstGeom prst="rect">
                  <a:avLst/>
                </a:prstGeom>
                <a:solidFill>
                  <a:srgbClr val="69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79" name="Rectangle 903"/>
                <p:cNvSpPr>
                  <a:spLocks noChangeArrowheads="1"/>
                </p:cNvSpPr>
                <p:nvPr/>
              </p:nvSpPr>
              <p:spPr bwMode="auto">
                <a:xfrm>
                  <a:off x="1569" y="1811"/>
                  <a:ext cx="4" cy="119"/>
                </a:xfrm>
                <a:prstGeom prst="rect">
                  <a:avLst/>
                </a:prstGeom>
                <a:solidFill>
                  <a:srgbClr val="70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80" name="Rectangle 904"/>
                <p:cNvSpPr>
                  <a:spLocks noChangeArrowheads="1"/>
                </p:cNvSpPr>
                <p:nvPr/>
              </p:nvSpPr>
              <p:spPr bwMode="auto">
                <a:xfrm>
                  <a:off x="1573" y="1811"/>
                  <a:ext cx="5" cy="119"/>
                </a:xfrm>
                <a:prstGeom prst="rect">
                  <a:avLst/>
                </a:prstGeom>
                <a:solidFill>
                  <a:srgbClr val="77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81" name="Rectangle 905"/>
                <p:cNvSpPr>
                  <a:spLocks noChangeArrowheads="1"/>
                </p:cNvSpPr>
                <p:nvPr/>
              </p:nvSpPr>
              <p:spPr bwMode="auto">
                <a:xfrm>
                  <a:off x="1578" y="1811"/>
                  <a:ext cx="4" cy="119"/>
                </a:xfrm>
                <a:prstGeom prst="rect">
                  <a:avLst/>
                </a:prstGeom>
                <a:solidFill>
                  <a:srgbClr val="7D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82" name="Rectangle 906"/>
                <p:cNvSpPr>
                  <a:spLocks noChangeArrowheads="1"/>
                </p:cNvSpPr>
                <p:nvPr/>
              </p:nvSpPr>
              <p:spPr bwMode="auto">
                <a:xfrm>
                  <a:off x="1582" y="1811"/>
                  <a:ext cx="4" cy="119"/>
                </a:xfrm>
                <a:prstGeom prst="rect">
                  <a:avLst/>
                </a:prstGeom>
                <a:solidFill>
                  <a:srgbClr val="83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83" name="Rectangle 907"/>
                <p:cNvSpPr>
                  <a:spLocks noChangeArrowheads="1"/>
                </p:cNvSpPr>
                <p:nvPr/>
              </p:nvSpPr>
              <p:spPr bwMode="auto">
                <a:xfrm>
                  <a:off x="1586" y="1811"/>
                  <a:ext cx="4" cy="119"/>
                </a:xfrm>
                <a:prstGeom prst="rect">
                  <a:avLst/>
                </a:prstGeom>
                <a:solidFill>
                  <a:srgbClr val="88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84" name="Rectangle 908"/>
                <p:cNvSpPr>
                  <a:spLocks noChangeArrowheads="1"/>
                </p:cNvSpPr>
                <p:nvPr/>
              </p:nvSpPr>
              <p:spPr bwMode="auto">
                <a:xfrm>
                  <a:off x="1590" y="1811"/>
                  <a:ext cx="5" cy="119"/>
                </a:xfrm>
                <a:prstGeom prst="rect">
                  <a:avLst/>
                </a:prstGeom>
                <a:solidFill>
                  <a:srgbClr val="8C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85" name="Rectangle 909"/>
                <p:cNvSpPr>
                  <a:spLocks noChangeArrowheads="1"/>
                </p:cNvSpPr>
                <p:nvPr/>
              </p:nvSpPr>
              <p:spPr bwMode="auto">
                <a:xfrm>
                  <a:off x="1595" y="1811"/>
                  <a:ext cx="4" cy="119"/>
                </a:xfrm>
                <a:prstGeom prst="rect">
                  <a:avLst/>
                </a:prstGeom>
                <a:solidFill>
                  <a:srgbClr val="9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86" name="Rectangle 910"/>
                <p:cNvSpPr>
                  <a:spLocks noChangeArrowheads="1"/>
                </p:cNvSpPr>
                <p:nvPr/>
              </p:nvSpPr>
              <p:spPr bwMode="auto">
                <a:xfrm>
                  <a:off x="1599" y="1811"/>
                  <a:ext cx="4" cy="119"/>
                </a:xfrm>
                <a:prstGeom prst="rect">
                  <a:avLst/>
                </a:prstGeom>
                <a:solidFill>
                  <a:srgbClr val="93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87" name="Rectangle 911"/>
                <p:cNvSpPr>
                  <a:spLocks noChangeArrowheads="1"/>
                </p:cNvSpPr>
                <p:nvPr/>
              </p:nvSpPr>
              <p:spPr bwMode="auto">
                <a:xfrm>
                  <a:off x="1603" y="1811"/>
                  <a:ext cx="4" cy="119"/>
                </a:xfrm>
                <a:prstGeom prst="rect">
                  <a:avLst/>
                </a:prstGeom>
                <a:solidFill>
                  <a:srgbClr val="95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88" name="Rectangle 912"/>
                <p:cNvSpPr>
                  <a:spLocks noChangeArrowheads="1"/>
                </p:cNvSpPr>
                <p:nvPr/>
              </p:nvSpPr>
              <p:spPr bwMode="auto">
                <a:xfrm>
                  <a:off x="1607" y="1811"/>
                  <a:ext cx="5" cy="119"/>
                </a:xfrm>
                <a:prstGeom prst="rect">
                  <a:avLst/>
                </a:prstGeom>
                <a:solidFill>
                  <a:srgbClr val="97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89" name="Rectangle 913"/>
                <p:cNvSpPr>
                  <a:spLocks noChangeArrowheads="1"/>
                </p:cNvSpPr>
                <p:nvPr/>
              </p:nvSpPr>
              <p:spPr bwMode="auto">
                <a:xfrm>
                  <a:off x="1612" y="1811"/>
                  <a:ext cx="4" cy="119"/>
                </a:xfrm>
                <a:prstGeom prst="rect">
                  <a:avLst/>
                </a:prstGeom>
                <a:solidFill>
                  <a:srgbClr val="98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90" name="Rectangle 914"/>
                <p:cNvSpPr>
                  <a:spLocks noChangeArrowheads="1"/>
                </p:cNvSpPr>
                <p:nvPr/>
              </p:nvSpPr>
              <p:spPr bwMode="auto">
                <a:xfrm>
                  <a:off x="1616" y="1811"/>
                  <a:ext cx="4" cy="119"/>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91" name="Rectangle 915"/>
                <p:cNvSpPr>
                  <a:spLocks noChangeArrowheads="1"/>
                </p:cNvSpPr>
                <p:nvPr/>
              </p:nvSpPr>
              <p:spPr bwMode="auto">
                <a:xfrm>
                  <a:off x="1620" y="1811"/>
                  <a:ext cx="4" cy="119"/>
                </a:xfrm>
                <a:prstGeom prst="rect">
                  <a:avLst/>
                </a:prstGeom>
                <a:solidFill>
                  <a:srgbClr val="98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92" name="Rectangle 916"/>
                <p:cNvSpPr>
                  <a:spLocks noChangeArrowheads="1"/>
                </p:cNvSpPr>
                <p:nvPr/>
              </p:nvSpPr>
              <p:spPr bwMode="auto">
                <a:xfrm>
                  <a:off x="1624" y="1811"/>
                  <a:ext cx="5" cy="119"/>
                </a:xfrm>
                <a:prstGeom prst="rect">
                  <a:avLst/>
                </a:prstGeom>
                <a:solidFill>
                  <a:srgbClr val="97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93" name="Rectangle 917"/>
                <p:cNvSpPr>
                  <a:spLocks noChangeArrowheads="1"/>
                </p:cNvSpPr>
                <p:nvPr/>
              </p:nvSpPr>
              <p:spPr bwMode="auto">
                <a:xfrm>
                  <a:off x="1629" y="1811"/>
                  <a:ext cx="4" cy="119"/>
                </a:xfrm>
                <a:prstGeom prst="rect">
                  <a:avLst/>
                </a:prstGeom>
                <a:solidFill>
                  <a:srgbClr val="95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94" name="Rectangle 918"/>
                <p:cNvSpPr>
                  <a:spLocks noChangeArrowheads="1"/>
                </p:cNvSpPr>
                <p:nvPr/>
              </p:nvSpPr>
              <p:spPr bwMode="auto">
                <a:xfrm>
                  <a:off x="1633" y="1811"/>
                  <a:ext cx="4" cy="119"/>
                </a:xfrm>
                <a:prstGeom prst="rect">
                  <a:avLst/>
                </a:prstGeom>
                <a:solidFill>
                  <a:srgbClr val="93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95" name="Rectangle 919"/>
                <p:cNvSpPr>
                  <a:spLocks noChangeArrowheads="1"/>
                </p:cNvSpPr>
                <p:nvPr/>
              </p:nvSpPr>
              <p:spPr bwMode="auto">
                <a:xfrm>
                  <a:off x="1637" y="1811"/>
                  <a:ext cx="4" cy="119"/>
                </a:xfrm>
                <a:prstGeom prst="rect">
                  <a:avLst/>
                </a:prstGeom>
                <a:solidFill>
                  <a:srgbClr val="9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96" name="Rectangle 920"/>
                <p:cNvSpPr>
                  <a:spLocks noChangeArrowheads="1"/>
                </p:cNvSpPr>
                <p:nvPr/>
              </p:nvSpPr>
              <p:spPr bwMode="auto">
                <a:xfrm>
                  <a:off x="1641" y="1811"/>
                  <a:ext cx="5" cy="119"/>
                </a:xfrm>
                <a:prstGeom prst="rect">
                  <a:avLst/>
                </a:prstGeom>
                <a:solidFill>
                  <a:srgbClr val="8C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97" name="Rectangle 921"/>
                <p:cNvSpPr>
                  <a:spLocks noChangeArrowheads="1"/>
                </p:cNvSpPr>
                <p:nvPr/>
              </p:nvSpPr>
              <p:spPr bwMode="auto">
                <a:xfrm>
                  <a:off x="1646" y="1811"/>
                  <a:ext cx="4" cy="119"/>
                </a:xfrm>
                <a:prstGeom prst="rect">
                  <a:avLst/>
                </a:prstGeom>
                <a:solidFill>
                  <a:srgbClr val="88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98" name="Rectangle 922"/>
                <p:cNvSpPr>
                  <a:spLocks noChangeArrowheads="1"/>
                </p:cNvSpPr>
                <p:nvPr/>
              </p:nvSpPr>
              <p:spPr bwMode="auto">
                <a:xfrm>
                  <a:off x="1650" y="1811"/>
                  <a:ext cx="4" cy="119"/>
                </a:xfrm>
                <a:prstGeom prst="rect">
                  <a:avLst/>
                </a:prstGeom>
                <a:solidFill>
                  <a:srgbClr val="83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099" name="Rectangle 923"/>
                <p:cNvSpPr>
                  <a:spLocks noChangeArrowheads="1"/>
                </p:cNvSpPr>
                <p:nvPr/>
              </p:nvSpPr>
              <p:spPr bwMode="auto">
                <a:xfrm>
                  <a:off x="1654" y="1811"/>
                  <a:ext cx="4" cy="119"/>
                </a:xfrm>
                <a:prstGeom prst="rect">
                  <a:avLst/>
                </a:prstGeom>
                <a:solidFill>
                  <a:srgbClr val="7D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00" name="Rectangle 924"/>
                <p:cNvSpPr>
                  <a:spLocks noChangeArrowheads="1"/>
                </p:cNvSpPr>
                <p:nvPr/>
              </p:nvSpPr>
              <p:spPr bwMode="auto">
                <a:xfrm>
                  <a:off x="1658" y="1811"/>
                  <a:ext cx="4" cy="119"/>
                </a:xfrm>
                <a:prstGeom prst="rect">
                  <a:avLst/>
                </a:prstGeom>
                <a:solidFill>
                  <a:srgbClr val="77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01" name="Rectangle 925"/>
                <p:cNvSpPr>
                  <a:spLocks noChangeArrowheads="1"/>
                </p:cNvSpPr>
                <p:nvPr/>
              </p:nvSpPr>
              <p:spPr bwMode="auto">
                <a:xfrm>
                  <a:off x="1662" y="1811"/>
                  <a:ext cx="5" cy="119"/>
                </a:xfrm>
                <a:prstGeom prst="rect">
                  <a:avLst/>
                </a:prstGeom>
                <a:solidFill>
                  <a:srgbClr val="70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02" name="Rectangle 926"/>
                <p:cNvSpPr>
                  <a:spLocks noChangeArrowheads="1"/>
                </p:cNvSpPr>
                <p:nvPr/>
              </p:nvSpPr>
              <p:spPr bwMode="auto">
                <a:xfrm>
                  <a:off x="1667" y="1811"/>
                  <a:ext cx="4" cy="119"/>
                </a:xfrm>
                <a:prstGeom prst="rect">
                  <a:avLst/>
                </a:prstGeom>
                <a:solidFill>
                  <a:srgbClr val="69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03" name="Rectangle 927"/>
                <p:cNvSpPr>
                  <a:spLocks noChangeArrowheads="1"/>
                </p:cNvSpPr>
                <p:nvPr/>
              </p:nvSpPr>
              <p:spPr bwMode="auto">
                <a:xfrm>
                  <a:off x="1671" y="1811"/>
                  <a:ext cx="4" cy="119"/>
                </a:xfrm>
                <a:prstGeom prst="rect">
                  <a:avLst/>
                </a:prstGeom>
                <a:solidFill>
                  <a:srgbClr val="63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04" name="Rectangle 928"/>
                <p:cNvSpPr>
                  <a:spLocks noChangeArrowheads="1"/>
                </p:cNvSpPr>
                <p:nvPr/>
              </p:nvSpPr>
              <p:spPr bwMode="auto">
                <a:xfrm>
                  <a:off x="1675" y="1811"/>
                  <a:ext cx="4" cy="119"/>
                </a:xfrm>
                <a:prstGeom prst="rect">
                  <a:avLst/>
                </a:prstGeom>
                <a:solidFill>
                  <a:srgbClr val="5D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05" name="Rectangle 929"/>
                <p:cNvSpPr>
                  <a:spLocks noChangeArrowheads="1"/>
                </p:cNvSpPr>
                <p:nvPr/>
              </p:nvSpPr>
              <p:spPr bwMode="auto">
                <a:xfrm>
                  <a:off x="1679" y="1811"/>
                  <a:ext cx="5" cy="119"/>
                </a:xfrm>
                <a:prstGeom prst="rect">
                  <a:avLst/>
                </a:prstGeom>
                <a:solidFill>
                  <a:srgbClr val="57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06" name="Rectangle 930"/>
                <p:cNvSpPr>
                  <a:spLocks noChangeArrowheads="1"/>
                </p:cNvSpPr>
                <p:nvPr/>
              </p:nvSpPr>
              <p:spPr bwMode="auto">
                <a:xfrm>
                  <a:off x="1684" y="1811"/>
                  <a:ext cx="4" cy="119"/>
                </a:xfrm>
                <a:prstGeom prst="rect">
                  <a:avLst/>
                </a:prstGeom>
                <a:solidFill>
                  <a:srgbClr val="52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07" name="Rectangle 931"/>
                <p:cNvSpPr>
                  <a:spLocks noChangeArrowheads="1"/>
                </p:cNvSpPr>
                <p:nvPr/>
              </p:nvSpPr>
              <p:spPr bwMode="auto">
                <a:xfrm>
                  <a:off x="1688" y="1811"/>
                  <a:ext cx="4" cy="119"/>
                </a:xfrm>
                <a:prstGeom prst="rect">
                  <a:avLst/>
                </a:prstGeom>
                <a:solidFill>
                  <a:srgbClr val="4D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08" name="Rectangle 932"/>
                <p:cNvSpPr>
                  <a:spLocks noChangeArrowheads="1"/>
                </p:cNvSpPr>
                <p:nvPr/>
              </p:nvSpPr>
              <p:spPr bwMode="auto">
                <a:xfrm>
                  <a:off x="1692" y="1811"/>
                  <a:ext cx="4" cy="119"/>
                </a:xfrm>
                <a:prstGeom prst="rect">
                  <a:avLst/>
                </a:prstGeom>
                <a:solidFill>
                  <a:srgbClr val="4B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09" name="Rectangle 933"/>
                <p:cNvSpPr>
                  <a:spLocks noChangeArrowheads="1"/>
                </p:cNvSpPr>
                <p:nvPr/>
              </p:nvSpPr>
              <p:spPr bwMode="auto">
                <a:xfrm>
                  <a:off x="1696" y="1811"/>
                  <a:ext cx="5" cy="119"/>
                </a:xfrm>
                <a:prstGeom prst="rect">
                  <a:avLst/>
                </a:prstGeom>
                <a:solidFill>
                  <a:srgbClr val="4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10" name="Rectangle 934"/>
                <p:cNvSpPr>
                  <a:spLocks noChangeArrowheads="1"/>
                </p:cNvSpPr>
                <p:nvPr/>
              </p:nvSpPr>
              <p:spPr bwMode="auto">
                <a:xfrm>
                  <a:off x="1535" y="1811"/>
                  <a:ext cx="166" cy="1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11" name="Rectangle 935"/>
                <p:cNvSpPr>
                  <a:spLocks noChangeArrowheads="1"/>
                </p:cNvSpPr>
                <p:nvPr/>
              </p:nvSpPr>
              <p:spPr bwMode="auto">
                <a:xfrm>
                  <a:off x="1951" y="1815"/>
                  <a:ext cx="4" cy="115"/>
                </a:xfrm>
                <a:prstGeom prst="rect">
                  <a:avLst/>
                </a:prstGeom>
                <a:solidFill>
                  <a:srgbClr val="4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12" name="Rectangle 936"/>
                <p:cNvSpPr>
                  <a:spLocks noChangeArrowheads="1"/>
                </p:cNvSpPr>
                <p:nvPr/>
              </p:nvSpPr>
              <p:spPr bwMode="auto">
                <a:xfrm>
                  <a:off x="1955" y="1815"/>
                  <a:ext cx="4" cy="115"/>
                </a:xfrm>
                <a:prstGeom prst="rect">
                  <a:avLst/>
                </a:prstGeom>
                <a:solidFill>
                  <a:srgbClr val="4B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13" name="Rectangle 937"/>
                <p:cNvSpPr>
                  <a:spLocks noChangeArrowheads="1"/>
                </p:cNvSpPr>
                <p:nvPr/>
              </p:nvSpPr>
              <p:spPr bwMode="auto">
                <a:xfrm>
                  <a:off x="1959" y="1815"/>
                  <a:ext cx="4" cy="115"/>
                </a:xfrm>
                <a:prstGeom prst="rect">
                  <a:avLst/>
                </a:prstGeom>
                <a:solidFill>
                  <a:srgbClr val="4D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14" name="Rectangle 938"/>
                <p:cNvSpPr>
                  <a:spLocks noChangeArrowheads="1"/>
                </p:cNvSpPr>
                <p:nvPr/>
              </p:nvSpPr>
              <p:spPr bwMode="auto">
                <a:xfrm>
                  <a:off x="1963" y="1815"/>
                  <a:ext cx="5" cy="115"/>
                </a:xfrm>
                <a:prstGeom prst="rect">
                  <a:avLst/>
                </a:prstGeom>
                <a:solidFill>
                  <a:srgbClr val="52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15" name="Rectangle 939"/>
                <p:cNvSpPr>
                  <a:spLocks noChangeArrowheads="1"/>
                </p:cNvSpPr>
                <p:nvPr/>
              </p:nvSpPr>
              <p:spPr bwMode="auto">
                <a:xfrm>
                  <a:off x="1968" y="1815"/>
                  <a:ext cx="4" cy="115"/>
                </a:xfrm>
                <a:prstGeom prst="rect">
                  <a:avLst/>
                </a:prstGeom>
                <a:solidFill>
                  <a:srgbClr val="57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16" name="Rectangle 940"/>
                <p:cNvSpPr>
                  <a:spLocks noChangeArrowheads="1"/>
                </p:cNvSpPr>
                <p:nvPr/>
              </p:nvSpPr>
              <p:spPr bwMode="auto">
                <a:xfrm>
                  <a:off x="1972" y="1815"/>
                  <a:ext cx="4" cy="115"/>
                </a:xfrm>
                <a:prstGeom prst="rect">
                  <a:avLst/>
                </a:prstGeom>
                <a:solidFill>
                  <a:srgbClr val="5D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17" name="Rectangle 941"/>
                <p:cNvSpPr>
                  <a:spLocks noChangeArrowheads="1"/>
                </p:cNvSpPr>
                <p:nvPr/>
              </p:nvSpPr>
              <p:spPr bwMode="auto">
                <a:xfrm>
                  <a:off x="1976" y="1815"/>
                  <a:ext cx="4" cy="115"/>
                </a:xfrm>
                <a:prstGeom prst="rect">
                  <a:avLst/>
                </a:prstGeom>
                <a:solidFill>
                  <a:srgbClr val="63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18" name="Rectangle 942"/>
                <p:cNvSpPr>
                  <a:spLocks noChangeArrowheads="1"/>
                </p:cNvSpPr>
                <p:nvPr/>
              </p:nvSpPr>
              <p:spPr bwMode="auto">
                <a:xfrm>
                  <a:off x="1980" y="1815"/>
                  <a:ext cx="5" cy="115"/>
                </a:xfrm>
                <a:prstGeom prst="rect">
                  <a:avLst/>
                </a:prstGeom>
                <a:solidFill>
                  <a:srgbClr val="69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19" name="Rectangle 943"/>
                <p:cNvSpPr>
                  <a:spLocks noChangeArrowheads="1"/>
                </p:cNvSpPr>
                <p:nvPr/>
              </p:nvSpPr>
              <p:spPr bwMode="auto">
                <a:xfrm>
                  <a:off x="1985" y="1815"/>
                  <a:ext cx="4" cy="115"/>
                </a:xfrm>
                <a:prstGeom prst="rect">
                  <a:avLst/>
                </a:prstGeom>
                <a:solidFill>
                  <a:srgbClr val="70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20" name="Rectangle 944"/>
                <p:cNvSpPr>
                  <a:spLocks noChangeArrowheads="1"/>
                </p:cNvSpPr>
                <p:nvPr/>
              </p:nvSpPr>
              <p:spPr bwMode="auto">
                <a:xfrm>
                  <a:off x="1989" y="1815"/>
                  <a:ext cx="4" cy="115"/>
                </a:xfrm>
                <a:prstGeom prst="rect">
                  <a:avLst/>
                </a:prstGeom>
                <a:solidFill>
                  <a:srgbClr val="77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21" name="Rectangle 945"/>
                <p:cNvSpPr>
                  <a:spLocks noChangeArrowheads="1"/>
                </p:cNvSpPr>
                <p:nvPr/>
              </p:nvSpPr>
              <p:spPr bwMode="auto">
                <a:xfrm>
                  <a:off x="1993" y="1815"/>
                  <a:ext cx="4" cy="115"/>
                </a:xfrm>
                <a:prstGeom prst="rect">
                  <a:avLst/>
                </a:prstGeom>
                <a:solidFill>
                  <a:srgbClr val="7D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22" name="Rectangle 946"/>
                <p:cNvSpPr>
                  <a:spLocks noChangeArrowheads="1"/>
                </p:cNvSpPr>
                <p:nvPr/>
              </p:nvSpPr>
              <p:spPr bwMode="auto">
                <a:xfrm>
                  <a:off x="1997" y="1815"/>
                  <a:ext cx="5" cy="115"/>
                </a:xfrm>
                <a:prstGeom prst="rect">
                  <a:avLst/>
                </a:prstGeom>
                <a:solidFill>
                  <a:srgbClr val="83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23" name="Rectangle 947"/>
                <p:cNvSpPr>
                  <a:spLocks noChangeArrowheads="1"/>
                </p:cNvSpPr>
                <p:nvPr/>
              </p:nvSpPr>
              <p:spPr bwMode="auto">
                <a:xfrm>
                  <a:off x="2002" y="1815"/>
                  <a:ext cx="4" cy="115"/>
                </a:xfrm>
                <a:prstGeom prst="rect">
                  <a:avLst/>
                </a:prstGeom>
                <a:solidFill>
                  <a:srgbClr val="88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24" name="Rectangle 948"/>
                <p:cNvSpPr>
                  <a:spLocks noChangeArrowheads="1"/>
                </p:cNvSpPr>
                <p:nvPr/>
              </p:nvSpPr>
              <p:spPr bwMode="auto">
                <a:xfrm>
                  <a:off x="2006" y="1815"/>
                  <a:ext cx="4" cy="115"/>
                </a:xfrm>
                <a:prstGeom prst="rect">
                  <a:avLst/>
                </a:prstGeom>
                <a:solidFill>
                  <a:srgbClr val="8C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25" name="Rectangle 949"/>
                <p:cNvSpPr>
                  <a:spLocks noChangeArrowheads="1"/>
                </p:cNvSpPr>
                <p:nvPr/>
              </p:nvSpPr>
              <p:spPr bwMode="auto">
                <a:xfrm>
                  <a:off x="2010" y="1815"/>
                  <a:ext cx="4" cy="115"/>
                </a:xfrm>
                <a:prstGeom prst="rect">
                  <a:avLst/>
                </a:prstGeom>
                <a:solidFill>
                  <a:srgbClr val="9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26" name="Rectangle 950"/>
                <p:cNvSpPr>
                  <a:spLocks noChangeArrowheads="1"/>
                </p:cNvSpPr>
                <p:nvPr/>
              </p:nvSpPr>
              <p:spPr bwMode="auto">
                <a:xfrm>
                  <a:off x="2014" y="1815"/>
                  <a:ext cx="5" cy="115"/>
                </a:xfrm>
                <a:prstGeom prst="rect">
                  <a:avLst/>
                </a:prstGeom>
                <a:solidFill>
                  <a:srgbClr val="93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27" name="Rectangle 951"/>
                <p:cNvSpPr>
                  <a:spLocks noChangeArrowheads="1"/>
                </p:cNvSpPr>
                <p:nvPr/>
              </p:nvSpPr>
              <p:spPr bwMode="auto">
                <a:xfrm>
                  <a:off x="2019" y="1815"/>
                  <a:ext cx="4" cy="115"/>
                </a:xfrm>
                <a:prstGeom prst="rect">
                  <a:avLst/>
                </a:prstGeom>
                <a:solidFill>
                  <a:srgbClr val="95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28" name="Rectangle 952"/>
                <p:cNvSpPr>
                  <a:spLocks noChangeArrowheads="1"/>
                </p:cNvSpPr>
                <p:nvPr/>
              </p:nvSpPr>
              <p:spPr bwMode="auto">
                <a:xfrm>
                  <a:off x="2023" y="1815"/>
                  <a:ext cx="4" cy="115"/>
                </a:xfrm>
                <a:prstGeom prst="rect">
                  <a:avLst/>
                </a:prstGeom>
                <a:solidFill>
                  <a:srgbClr val="97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29" name="Rectangle 953"/>
                <p:cNvSpPr>
                  <a:spLocks noChangeArrowheads="1"/>
                </p:cNvSpPr>
                <p:nvPr/>
              </p:nvSpPr>
              <p:spPr bwMode="auto">
                <a:xfrm>
                  <a:off x="2027" y="1815"/>
                  <a:ext cx="4" cy="115"/>
                </a:xfrm>
                <a:prstGeom prst="rect">
                  <a:avLst/>
                </a:prstGeom>
                <a:solidFill>
                  <a:srgbClr val="98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30" name="Rectangle 954"/>
                <p:cNvSpPr>
                  <a:spLocks noChangeArrowheads="1"/>
                </p:cNvSpPr>
                <p:nvPr/>
              </p:nvSpPr>
              <p:spPr bwMode="auto">
                <a:xfrm>
                  <a:off x="2031" y="1815"/>
                  <a:ext cx="4" cy="115"/>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31" name="Rectangle 955"/>
                <p:cNvSpPr>
                  <a:spLocks noChangeArrowheads="1"/>
                </p:cNvSpPr>
                <p:nvPr/>
              </p:nvSpPr>
              <p:spPr bwMode="auto">
                <a:xfrm>
                  <a:off x="2035" y="1815"/>
                  <a:ext cx="5" cy="115"/>
                </a:xfrm>
                <a:prstGeom prst="rect">
                  <a:avLst/>
                </a:prstGeom>
                <a:solidFill>
                  <a:srgbClr val="98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32" name="Rectangle 956"/>
                <p:cNvSpPr>
                  <a:spLocks noChangeArrowheads="1"/>
                </p:cNvSpPr>
                <p:nvPr/>
              </p:nvSpPr>
              <p:spPr bwMode="auto">
                <a:xfrm>
                  <a:off x="2040" y="1815"/>
                  <a:ext cx="4" cy="115"/>
                </a:xfrm>
                <a:prstGeom prst="rect">
                  <a:avLst/>
                </a:prstGeom>
                <a:solidFill>
                  <a:srgbClr val="97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33" name="Rectangle 957"/>
                <p:cNvSpPr>
                  <a:spLocks noChangeArrowheads="1"/>
                </p:cNvSpPr>
                <p:nvPr/>
              </p:nvSpPr>
              <p:spPr bwMode="auto">
                <a:xfrm>
                  <a:off x="2044" y="1815"/>
                  <a:ext cx="4" cy="115"/>
                </a:xfrm>
                <a:prstGeom prst="rect">
                  <a:avLst/>
                </a:prstGeom>
                <a:solidFill>
                  <a:srgbClr val="95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34" name="Rectangle 958"/>
                <p:cNvSpPr>
                  <a:spLocks noChangeArrowheads="1"/>
                </p:cNvSpPr>
                <p:nvPr/>
              </p:nvSpPr>
              <p:spPr bwMode="auto">
                <a:xfrm>
                  <a:off x="2048" y="1815"/>
                  <a:ext cx="4" cy="115"/>
                </a:xfrm>
                <a:prstGeom prst="rect">
                  <a:avLst/>
                </a:prstGeom>
                <a:solidFill>
                  <a:srgbClr val="93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35" name="Rectangle 959"/>
                <p:cNvSpPr>
                  <a:spLocks noChangeArrowheads="1"/>
                </p:cNvSpPr>
                <p:nvPr/>
              </p:nvSpPr>
              <p:spPr bwMode="auto">
                <a:xfrm>
                  <a:off x="2052" y="1815"/>
                  <a:ext cx="5" cy="115"/>
                </a:xfrm>
                <a:prstGeom prst="rect">
                  <a:avLst/>
                </a:prstGeom>
                <a:solidFill>
                  <a:srgbClr val="9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36" name="Rectangle 960"/>
                <p:cNvSpPr>
                  <a:spLocks noChangeArrowheads="1"/>
                </p:cNvSpPr>
                <p:nvPr/>
              </p:nvSpPr>
              <p:spPr bwMode="auto">
                <a:xfrm>
                  <a:off x="2057" y="1815"/>
                  <a:ext cx="4" cy="115"/>
                </a:xfrm>
                <a:prstGeom prst="rect">
                  <a:avLst/>
                </a:prstGeom>
                <a:solidFill>
                  <a:srgbClr val="8C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37" name="Rectangle 961"/>
                <p:cNvSpPr>
                  <a:spLocks noChangeArrowheads="1"/>
                </p:cNvSpPr>
                <p:nvPr/>
              </p:nvSpPr>
              <p:spPr bwMode="auto">
                <a:xfrm>
                  <a:off x="2061" y="1815"/>
                  <a:ext cx="4" cy="115"/>
                </a:xfrm>
                <a:prstGeom prst="rect">
                  <a:avLst/>
                </a:prstGeom>
                <a:solidFill>
                  <a:srgbClr val="88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38" name="Rectangle 962"/>
                <p:cNvSpPr>
                  <a:spLocks noChangeArrowheads="1"/>
                </p:cNvSpPr>
                <p:nvPr/>
              </p:nvSpPr>
              <p:spPr bwMode="auto">
                <a:xfrm>
                  <a:off x="2065" y="1815"/>
                  <a:ext cx="4" cy="115"/>
                </a:xfrm>
                <a:prstGeom prst="rect">
                  <a:avLst/>
                </a:prstGeom>
                <a:solidFill>
                  <a:srgbClr val="83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39" name="Rectangle 963"/>
                <p:cNvSpPr>
                  <a:spLocks noChangeArrowheads="1"/>
                </p:cNvSpPr>
                <p:nvPr/>
              </p:nvSpPr>
              <p:spPr bwMode="auto">
                <a:xfrm>
                  <a:off x="2069" y="1815"/>
                  <a:ext cx="5" cy="115"/>
                </a:xfrm>
                <a:prstGeom prst="rect">
                  <a:avLst/>
                </a:prstGeom>
                <a:solidFill>
                  <a:srgbClr val="7D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40" name="Rectangle 964"/>
                <p:cNvSpPr>
                  <a:spLocks noChangeArrowheads="1"/>
                </p:cNvSpPr>
                <p:nvPr/>
              </p:nvSpPr>
              <p:spPr bwMode="auto">
                <a:xfrm>
                  <a:off x="2074" y="1815"/>
                  <a:ext cx="4" cy="115"/>
                </a:xfrm>
                <a:prstGeom prst="rect">
                  <a:avLst/>
                </a:prstGeom>
                <a:solidFill>
                  <a:srgbClr val="77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41" name="Rectangle 965"/>
                <p:cNvSpPr>
                  <a:spLocks noChangeArrowheads="1"/>
                </p:cNvSpPr>
                <p:nvPr/>
              </p:nvSpPr>
              <p:spPr bwMode="auto">
                <a:xfrm>
                  <a:off x="2078" y="1815"/>
                  <a:ext cx="4" cy="115"/>
                </a:xfrm>
                <a:prstGeom prst="rect">
                  <a:avLst/>
                </a:prstGeom>
                <a:solidFill>
                  <a:srgbClr val="70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42" name="Rectangle 966"/>
                <p:cNvSpPr>
                  <a:spLocks noChangeArrowheads="1"/>
                </p:cNvSpPr>
                <p:nvPr/>
              </p:nvSpPr>
              <p:spPr bwMode="auto">
                <a:xfrm>
                  <a:off x="2082" y="1815"/>
                  <a:ext cx="4" cy="115"/>
                </a:xfrm>
                <a:prstGeom prst="rect">
                  <a:avLst/>
                </a:prstGeom>
                <a:solidFill>
                  <a:srgbClr val="69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43" name="Rectangle 967"/>
                <p:cNvSpPr>
                  <a:spLocks noChangeArrowheads="1"/>
                </p:cNvSpPr>
                <p:nvPr/>
              </p:nvSpPr>
              <p:spPr bwMode="auto">
                <a:xfrm>
                  <a:off x="2086" y="1815"/>
                  <a:ext cx="5" cy="115"/>
                </a:xfrm>
                <a:prstGeom prst="rect">
                  <a:avLst/>
                </a:prstGeom>
                <a:solidFill>
                  <a:srgbClr val="63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44" name="Rectangle 968"/>
                <p:cNvSpPr>
                  <a:spLocks noChangeArrowheads="1"/>
                </p:cNvSpPr>
                <p:nvPr/>
              </p:nvSpPr>
              <p:spPr bwMode="auto">
                <a:xfrm>
                  <a:off x="2091" y="1815"/>
                  <a:ext cx="4" cy="115"/>
                </a:xfrm>
                <a:prstGeom prst="rect">
                  <a:avLst/>
                </a:prstGeom>
                <a:solidFill>
                  <a:srgbClr val="5D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45" name="Rectangle 969"/>
                <p:cNvSpPr>
                  <a:spLocks noChangeArrowheads="1"/>
                </p:cNvSpPr>
                <p:nvPr/>
              </p:nvSpPr>
              <p:spPr bwMode="auto">
                <a:xfrm>
                  <a:off x="2095" y="1815"/>
                  <a:ext cx="4" cy="115"/>
                </a:xfrm>
                <a:prstGeom prst="rect">
                  <a:avLst/>
                </a:prstGeom>
                <a:solidFill>
                  <a:srgbClr val="57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46" name="Rectangle 970"/>
                <p:cNvSpPr>
                  <a:spLocks noChangeArrowheads="1"/>
                </p:cNvSpPr>
                <p:nvPr/>
              </p:nvSpPr>
              <p:spPr bwMode="auto">
                <a:xfrm>
                  <a:off x="2099" y="1815"/>
                  <a:ext cx="4" cy="115"/>
                </a:xfrm>
                <a:prstGeom prst="rect">
                  <a:avLst/>
                </a:prstGeom>
                <a:solidFill>
                  <a:srgbClr val="52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47" name="Rectangle 971"/>
                <p:cNvSpPr>
                  <a:spLocks noChangeArrowheads="1"/>
                </p:cNvSpPr>
                <p:nvPr/>
              </p:nvSpPr>
              <p:spPr bwMode="auto">
                <a:xfrm>
                  <a:off x="2103" y="1815"/>
                  <a:ext cx="5" cy="115"/>
                </a:xfrm>
                <a:prstGeom prst="rect">
                  <a:avLst/>
                </a:prstGeom>
                <a:solidFill>
                  <a:srgbClr val="4D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48" name="Rectangle 972"/>
                <p:cNvSpPr>
                  <a:spLocks noChangeArrowheads="1"/>
                </p:cNvSpPr>
                <p:nvPr/>
              </p:nvSpPr>
              <p:spPr bwMode="auto">
                <a:xfrm>
                  <a:off x="2108" y="1815"/>
                  <a:ext cx="4" cy="115"/>
                </a:xfrm>
                <a:prstGeom prst="rect">
                  <a:avLst/>
                </a:prstGeom>
                <a:solidFill>
                  <a:srgbClr val="4B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49" name="Rectangle 973"/>
                <p:cNvSpPr>
                  <a:spLocks noChangeArrowheads="1"/>
                </p:cNvSpPr>
                <p:nvPr/>
              </p:nvSpPr>
              <p:spPr bwMode="auto">
                <a:xfrm>
                  <a:off x="2112" y="1815"/>
                  <a:ext cx="4" cy="115"/>
                </a:xfrm>
                <a:prstGeom prst="rect">
                  <a:avLst/>
                </a:prstGeom>
                <a:solidFill>
                  <a:srgbClr val="4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50" name="Rectangle 974"/>
                <p:cNvSpPr>
                  <a:spLocks noChangeArrowheads="1"/>
                </p:cNvSpPr>
                <p:nvPr/>
              </p:nvSpPr>
              <p:spPr bwMode="auto">
                <a:xfrm>
                  <a:off x="1951" y="1815"/>
                  <a:ext cx="165" cy="1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51" name="Rectangle 975"/>
                <p:cNvSpPr>
                  <a:spLocks noChangeArrowheads="1"/>
                </p:cNvSpPr>
                <p:nvPr/>
              </p:nvSpPr>
              <p:spPr bwMode="auto">
                <a:xfrm>
                  <a:off x="2366" y="1820"/>
                  <a:ext cx="4" cy="114"/>
                </a:xfrm>
                <a:prstGeom prst="rect">
                  <a:avLst/>
                </a:prstGeom>
                <a:solidFill>
                  <a:srgbClr val="4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52" name="Rectangle 976"/>
                <p:cNvSpPr>
                  <a:spLocks noChangeArrowheads="1"/>
                </p:cNvSpPr>
                <p:nvPr/>
              </p:nvSpPr>
              <p:spPr bwMode="auto">
                <a:xfrm>
                  <a:off x="2370" y="1820"/>
                  <a:ext cx="5" cy="114"/>
                </a:xfrm>
                <a:prstGeom prst="rect">
                  <a:avLst/>
                </a:prstGeom>
                <a:solidFill>
                  <a:srgbClr val="4B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53" name="Rectangle 977"/>
                <p:cNvSpPr>
                  <a:spLocks noChangeArrowheads="1"/>
                </p:cNvSpPr>
                <p:nvPr/>
              </p:nvSpPr>
              <p:spPr bwMode="auto">
                <a:xfrm>
                  <a:off x="2375" y="1820"/>
                  <a:ext cx="4" cy="114"/>
                </a:xfrm>
                <a:prstGeom prst="rect">
                  <a:avLst/>
                </a:prstGeom>
                <a:solidFill>
                  <a:srgbClr val="4D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54" name="Rectangle 978"/>
                <p:cNvSpPr>
                  <a:spLocks noChangeArrowheads="1"/>
                </p:cNvSpPr>
                <p:nvPr/>
              </p:nvSpPr>
              <p:spPr bwMode="auto">
                <a:xfrm>
                  <a:off x="2379" y="1820"/>
                  <a:ext cx="4" cy="114"/>
                </a:xfrm>
                <a:prstGeom prst="rect">
                  <a:avLst/>
                </a:prstGeom>
                <a:solidFill>
                  <a:srgbClr val="526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55" name="Rectangle 979"/>
                <p:cNvSpPr>
                  <a:spLocks noChangeArrowheads="1"/>
                </p:cNvSpPr>
                <p:nvPr/>
              </p:nvSpPr>
              <p:spPr bwMode="auto">
                <a:xfrm>
                  <a:off x="2383" y="1820"/>
                  <a:ext cx="4" cy="114"/>
                </a:xfrm>
                <a:prstGeom prst="rect">
                  <a:avLst/>
                </a:prstGeom>
                <a:solidFill>
                  <a:srgbClr val="57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56" name="Rectangle 980"/>
                <p:cNvSpPr>
                  <a:spLocks noChangeArrowheads="1"/>
                </p:cNvSpPr>
                <p:nvPr/>
              </p:nvSpPr>
              <p:spPr bwMode="auto">
                <a:xfrm>
                  <a:off x="2387" y="1820"/>
                  <a:ext cx="4" cy="114"/>
                </a:xfrm>
                <a:prstGeom prst="rect">
                  <a:avLst/>
                </a:prstGeom>
                <a:solidFill>
                  <a:srgbClr val="5C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57" name="Rectangle 981"/>
                <p:cNvSpPr>
                  <a:spLocks noChangeArrowheads="1"/>
                </p:cNvSpPr>
                <p:nvPr/>
              </p:nvSpPr>
              <p:spPr bwMode="auto">
                <a:xfrm>
                  <a:off x="2391" y="1820"/>
                  <a:ext cx="5" cy="114"/>
                </a:xfrm>
                <a:prstGeom prst="rect">
                  <a:avLst/>
                </a:prstGeom>
                <a:solidFill>
                  <a:srgbClr val="628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58" name="Rectangle 982"/>
                <p:cNvSpPr>
                  <a:spLocks noChangeArrowheads="1"/>
                </p:cNvSpPr>
                <p:nvPr/>
              </p:nvSpPr>
              <p:spPr bwMode="auto">
                <a:xfrm>
                  <a:off x="2396" y="1820"/>
                  <a:ext cx="4" cy="114"/>
                </a:xfrm>
                <a:prstGeom prst="rect">
                  <a:avLst/>
                </a:prstGeom>
                <a:solidFill>
                  <a:srgbClr val="688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59" name="Rectangle 983"/>
                <p:cNvSpPr>
                  <a:spLocks noChangeArrowheads="1"/>
                </p:cNvSpPr>
                <p:nvPr/>
              </p:nvSpPr>
              <p:spPr bwMode="auto">
                <a:xfrm>
                  <a:off x="2400" y="1820"/>
                  <a:ext cx="4" cy="114"/>
                </a:xfrm>
                <a:prstGeom prst="rect">
                  <a:avLst/>
                </a:prstGeom>
                <a:solidFill>
                  <a:srgbClr val="6F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60" name="Rectangle 984"/>
                <p:cNvSpPr>
                  <a:spLocks noChangeArrowheads="1"/>
                </p:cNvSpPr>
                <p:nvPr/>
              </p:nvSpPr>
              <p:spPr bwMode="auto">
                <a:xfrm>
                  <a:off x="2404" y="1820"/>
                  <a:ext cx="4" cy="114"/>
                </a:xfrm>
                <a:prstGeom prst="rect">
                  <a:avLst/>
                </a:prstGeom>
                <a:solidFill>
                  <a:srgbClr val="769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61" name="Rectangle 985"/>
                <p:cNvSpPr>
                  <a:spLocks noChangeArrowheads="1"/>
                </p:cNvSpPr>
                <p:nvPr/>
              </p:nvSpPr>
              <p:spPr bwMode="auto">
                <a:xfrm>
                  <a:off x="2408" y="1820"/>
                  <a:ext cx="5" cy="114"/>
                </a:xfrm>
                <a:prstGeom prst="rect">
                  <a:avLst/>
                </a:prstGeom>
                <a:solidFill>
                  <a:srgbClr val="7CA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62" name="Rectangle 986"/>
                <p:cNvSpPr>
                  <a:spLocks noChangeArrowheads="1"/>
                </p:cNvSpPr>
                <p:nvPr/>
              </p:nvSpPr>
              <p:spPr bwMode="auto">
                <a:xfrm>
                  <a:off x="2413" y="1820"/>
                  <a:ext cx="4" cy="114"/>
                </a:xfrm>
                <a:prstGeom prst="rect">
                  <a:avLst/>
                </a:prstGeom>
                <a:solidFill>
                  <a:srgbClr val="81A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63" name="Rectangle 987"/>
                <p:cNvSpPr>
                  <a:spLocks noChangeArrowheads="1"/>
                </p:cNvSpPr>
                <p:nvPr/>
              </p:nvSpPr>
              <p:spPr bwMode="auto">
                <a:xfrm>
                  <a:off x="2417" y="1820"/>
                  <a:ext cx="4" cy="114"/>
                </a:xfrm>
                <a:prstGeom prst="rect">
                  <a:avLst/>
                </a:prstGeom>
                <a:solidFill>
                  <a:srgbClr val="87B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64" name="Rectangle 988"/>
                <p:cNvSpPr>
                  <a:spLocks noChangeArrowheads="1"/>
                </p:cNvSpPr>
                <p:nvPr/>
              </p:nvSpPr>
              <p:spPr bwMode="auto">
                <a:xfrm>
                  <a:off x="2421" y="1820"/>
                  <a:ext cx="4" cy="114"/>
                </a:xfrm>
                <a:prstGeom prst="rect">
                  <a:avLst/>
                </a:prstGeom>
                <a:solidFill>
                  <a:srgbClr val="8BB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65" name="Rectangle 989"/>
                <p:cNvSpPr>
                  <a:spLocks noChangeArrowheads="1"/>
                </p:cNvSpPr>
                <p:nvPr/>
              </p:nvSpPr>
              <p:spPr bwMode="auto">
                <a:xfrm>
                  <a:off x="2425" y="1820"/>
                  <a:ext cx="5" cy="114"/>
                </a:xfrm>
                <a:prstGeom prst="rect">
                  <a:avLst/>
                </a:prstGeom>
                <a:solidFill>
                  <a:srgbClr val="8FB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66" name="Rectangle 990"/>
                <p:cNvSpPr>
                  <a:spLocks noChangeArrowheads="1"/>
                </p:cNvSpPr>
                <p:nvPr/>
              </p:nvSpPr>
              <p:spPr bwMode="auto">
                <a:xfrm>
                  <a:off x="2430" y="1820"/>
                  <a:ext cx="4" cy="114"/>
                </a:xfrm>
                <a:prstGeom prst="rect">
                  <a:avLst/>
                </a:prstGeom>
                <a:solidFill>
                  <a:srgbClr val="92C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67" name="Rectangle 991"/>
                <p:cNvSpPr>
                  <a:spLocks noChangeArrowheads="1"/>
                </p:cNvSpPr>
                <p:nvPr/>
              </p:nvSpPr>
              <p:spPr bwMode="auto">
                <a:xfrm>
                  <a:off x="2434" y="1820"/>
                  <a:ext cx="4" cy="114"/>
                </a:xfrm>
                <a:prstGeom prst="rect">
                  <a:avLst/>
                </a:prstGeom>
                <a:solidFill>
                  <a:srgbClr val="94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68" name="Rectangle 992"/>
                <p:cNvSpPr>
                  <a:spLocks noChangeArrowheads="1"/>
                </p:cNvSpPr>
                <p:nvPr/>
              </p:nvSpPr>
              <p:spPr bwMode="auto">
                <a:xfrm>
                  <a:off x="2438" y="1820"/>
                  <a:ext cx="4" cy="114"/>
                </a:xfrm>
                <a:prstGeom prst="rect">
                  <a:avLst/>
                </a:prstGeom>
                <a:solidFill>
                  <a:srgbClr val="96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69" name="Rectangle 993"/>
                <p:cNvSpPr>
                  <a:spLocks noChangeArrowheads="1"/>
                </p:cNvSpPr>
                <p:nvPr/>
              </p:nvSpPr>
              <p:spPr bwMode="auto">
                <a:xfrm>
                  <a:off x="2442" y="1820"/>
                  <a:ext cx="5" cy="114"/>
                </a:xfrm>
                <a:prstGeom prst="rect">
                  <a:avLst/>
                </a:prstGeom>
                <a:solidFill>
                  <a:srgbClr val="97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70" name="Rectangle 994"/>
                <p:cNvSpPr>
                  <a:spLocks noChangeArrowheads="1"/>
                </p:cNvSpPr>
                <p:nvPr/>
              </p:nvSpPr>
              <p:spPr bwMode="auto">
                <a:xfrm>
                  <a:off x="2447" y="1820"/>
                  <a:ext cx="8" cy="114"/>
                </a:xfrm>
                <a:prstGeom prst="rect">
                  <a:avLst/>
                </a:prstGeom>
                <a:solidFill>
                  <a:srgbClr val="98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71" name="Rectangle 995"/>
                <p:cNvSpPr>
                  <a:spLocks noChangeArrowheads="1"/>
                </p:cNvSpPr>
                <p:nvPr/>
              </p:nvSpPr>
              <p:spPr bwMode="auto">
                <a:xfrm>
                  <a:off x="2455" y="1820"/>
                  <a:ext cx="4" cy="114"/>
                </a:xfrm>
                <a:prstGeom prst="rect">
                  <a:avLst/>
                </a:prstGeom>
                <a:solidFill>
                  <a:srgbClr val="97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72" name="Rectangle 996"/>
                <p:cNvSpPr>
                  <a:spLocks noChangeArrowheads="1"/>
                </p:cNvSpPr>
                <p:nvPr/>
              </p:nvSpPr>
              <p:spPr bwMode="auto">
                <a:xfrm>
                  <a:off x="2459" y="1820"/>
                  <a:ext cx="5" cy="114"/>
                </a:xfrm>
                <a:prstGeom prst="rect">
                  <a:avLst/>
                </a:prstGeom>
                <a:solidFill>
                  <a:srgbClr val="96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73" name="Rectangle 997"/>
                <p:cNvSpPr>
                  <a:spLocks noChangeArrowheads="1"/>
                </p:cNvSpPr>
                <p:nvPr/>
              </p:nvSpPr>
              <p:spPr bwMode="auto">
                <a:xfrm>
                  <a:off x="2464" y="1820"/>
                  <a:ext cx="4" cy="114"/>
                </a:xfrm>
                <a:prstGeom prst="rect">
                  <a:avLst/>
                </a:prstGeom>
                <a:solidFill>
                  <a:srgbClr val="94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74" name="Rectangle 998"/>
                <p:cNvSpPr>
                  <a:spLocks noChangeArrowheads="1"/>
                </p:cNvSpPr>
                <p:nvPr/>
              </p:nvSpPr>
              <p:spPr bwMode="auto">
                <a:xfrm>
                  <a:off x="2468" y="1820"/>
                  <a:ext cx="4" cy="114"/>
                </a:xfrm>
                <a:prstGeom prst="rect">
                  <a:avLst/>
                </a:prstGeom>
                <a:solidFill>
                  <a:srgbClr val="92C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75" name="Rectangle 999"/>
                <p:cNvSpPr>
                  <a:spLocks noChangeArrowheads="1"/>
                </p:cNvSpPr>
                <p:nvPr/>
              </p:nvSpPr>
              <p:spPr bwMode="auto">
                <a:xfrm>
                  <a:off x="2472" y="1820"/>
                  <a:ext cx="4" cy="114"/>
                </a:xfrm>
                <a:prstGeom prst="rect">
                  <a:avLst/>
                </a:prstGeom>
                <a:solidFill>
                  <a:srgbClr val="8FB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76" name="Rectangle 1000"/>
                <p:cNvSpPr>
                  <a:spLocks noChangeArrowheads="1"/>
                </p:cNvSpPr>
                <p:nvPr/>
              </p:nvSpPr>
              <p:spPr bwMode="auto">
                <a:xfrm>
                  <a:off x="2476" y="1820"/>
                  <a:ext cx="4" cy="114"/>
                </a:xfrm>
                <a:prstGeom prst="rect">
                  <a:avLst/>
                </a:prstGeom>
                <a:solidFill>
                  <a:srgbClr val="8BB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77" name="Rectangle 1001"/>
                <p:cNvSpPr>
                  <a:spLocks noChangeArrowheads="1"/>
                </p:cNvSpPr>
                <p:nvPr/>
              </p:nvSpPr>
              <p:spPr bwMode="auto">
                <a:xfrm>
                  <a:off x="2480" y="1820"/>
                  <a:ext cx="5" cy="114"/>
                </a:xfrm>
                <a:prstGeom prst="rect">
                  <a:avLst/>
                </a:prstGeom>
                <a:solidFill>
                  <a:srgbClr val="87B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78" name="Rectangle 1002"/>
                <p:cNvSpPr>
                  <a:spLocks noChangeArrowheads="1"/>
                </p:cNvSpPr>
                <p:nvPr/>
              </p:nvSpPr>
              <p:spPr bwMode="auto">
                <a:xfrm>
                  <a:off x="2485" y="1820"/>
                  <a:ext cx="4" cy="114"/>
                </a:xfrm>
                <a:prstGeom prst="rect">
                  <a:avLst/>
                </a:prstGeom>
                <a:solidFill>
                  <a:srgbClr val="81A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79" name="Rectangle 1003"/>
                <p:cNvSpPr>
                  <a:spLocks noChangeArrowheads="1"/>
                </p:cNvSpPr>
                <p:nvPr/>
              </p:nvSpPr>
              <p:spPr bwMode="auto">
                <a:xfrm>
                  <a:off x="2489" y="1820"/>
                  <a:ext cx="4" cy="114"/>
                </a:xfrm>
                <a:prstGeom prst="rect">
                  <a:avLst/>
                </a:prstGeom>
                <a:solidFill>
                  <a:srgbClr val="7CA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80" name="Rectangle 1004"/>
                <p:cNvSpPr>
                  <a:spLocks noChangeArrowheads="1"/>
                </p:cNvSpPr>
                <p:nvPr/>
              </p:nvSpPr>
              <p:spPr bwMode="auto">
                <a:xfrm>
                  <a:off x="2493" y="1820"/>
                  <a:ext cx="4" cy="114"/>
                </a:xfrm>
                <a:prstGeom prst="rect">
                  <a:avLst/>
                </a:prstGeom>
                <a:solidFill>
                  <a:srgbClr val="769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81" name="Rectangle 1005"/>
                <p:cNvSpPr>
                  <a:spLocks noChangeArrowheads="1"/>
                </p:cNvSpPr>
                <p:nvPr/>
              </p:nvSpPr>
              <p:spPr bwMode="auto">
                <a:xfrm>
                  <a:off x="2497" y="1820"/>
                  <a:ext cx="5" cy="114"/>
                </a:xfrm>
                <a:prstGeom prst="rect">
                  <a:avLst/>
                </a:prstGeom>
                <a:solidFill>
                  <a:srgbClr val="6F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82" name="Rectangle 1006"/>
                <p:cNvSpPr>
                  <a:spLocks noChangeArrowheads="1"/>
                </p:cNvSpPr>
                <p:nvPr/>
              </p:nvSpPr>
              <p:spPr bwMode="auto">
                <a:xfrm>
                  <a:off x="2502" y="1820"/>
                  <a:ext cx="4" cy="114"/>
                </a:xfrm>
                <a:prstGeom prst="rect">
                  <a:avLst/>
                </a:prstGeom>
                <a:solidFill>
                  <a:srgbClr val="688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83" name="Rectangle 1007"/>
                <p:cNvSpPr>
                  <a:spLocks noChangeArrowheads="1"/>
                </p:cNvSpPr>
                <p:nvPr/>
              </p:nvSpPr>
              <p:spPr bwMode="auto">
                <a:xfrm>
                  <a:off x="2506" y="1820"/>
                  <a:ext cx="4" cy="114"/>
                </a:xfrm>
                <a:prstGeom prst="rect">
                  <a:avLst/>
                </a:prstGeom>
                <a:solidFill>
                  <a:srgbClr val="628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9" name="Group 1209"/>
              <p:cNvGrpSpPr>
                <a:grpSpLocks/>
              </p:cNvGrpSpPr>
              <p:nvPr/>
            </p:nvGrpSpPr>
            <p:grpSpPr bwMode="auto">
              <a:xfrm>
                <a:off x="2366" y="1650"/>
                <a:ext cx="2225" cy="318"/>
                <a:chOff x="2366" y="1650"/>
                <a:chExt cx="2225" cy="318"/>
              </a:xfrm>
            </p:grpSpPr>
            <p:sp>
              <p:nvSpPr>
                <p:cNvPr id="435185" name="Rectangle 1009"/>
                <p:cNvSpPr>
                  <a:spLocks noChangeArrowheads="1"/>
                </p:cNvSpPr>
                <p:nvPr/>
              </p:nvSpPr>
              <p:spPr bwMode="auto">
                <a:xfrm>
                  <a:off x="2510" y="1820"/>
                  <a:ext cx="4" cy="114"/>
                </a:xfrm>
                <a:prstGeom prst="rect">
                  <a:avLst/>
                </a:prstGeom>
                <a:solidFill>
                  <a:srgbClr val="5C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86" name="Rectangle 1010"/>
                <p:cNvSpPr>
                  <a:spLocks noChangeArrowheads="1"/>
                </p:cNvSpPr>
                <p:nvPr/>
              </p:nvSpPr>
              <p:spPr bwMode="auto">
                <a:xfrm>
                  <a:off x="2514" y="1820"/>
                  <a:ext cx="5" cy="114"/>
                </a:xfrm>
                <a:prstGeom prst="rect">
                  <a:avLst/>
                </a:prstGeom>
                <a:solidFill>
                  <a:srgbClr val="57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87" name="Rectangle 1011"/>
                <p:cNvSpPr>
                  <a:spLocks noChangeArrowheads="1"/>
                </p:cNvSpPr>
                <p:nvPr/>
              </p:nvSpPr>
              <p:spPr bwMode="auto">
                <a:xfrm>
                  <a:off x="2519" y="1820"/>
                  <a:ext cx="4" cy="114"/>
                </a:xfrm>
                <a:prstGeom prst="rect">
                  <a:avLst/>
                </a:prstGeom>
                <a:solidFill>
                  <a:srgbClr val="526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88" name="Rectangle 1012"/>
                <p:cNvSpPr>
                  <a:spLocks noChangeArrowheads="1"/>
                </p:cNvSpPr>
                <p:nvPr/>
              </p:nvSpPr>
              <p:spPr bwMode="auto">
                <a:xfrm>
                  <a:off x="2523" y="1820"/>
                  <a:ext cx="4" cy="114"/>
                </a:xfrm>
                <a:prstGeom prst="rect">
                  <a:avLst/>
                </a:prstGeom>
                <a:solidFill>
                  <a:srgbClr val="4D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89" name="Rectangle 1013"/>
                <p:cNvSpPr>
                  <a:spLocks noChangeArrowheads="1"/>
                </p:cNvSpPr>
                <p:nvPr/>
              </p:nvSpPr>
              <p:spPr bwMode="auto">
                <a:xfrm>
                  <a:off x="2527" y="1820"/>
                  <a:ext cx="4" cy="114"/>
                </a:xfrm>
                <a:prstGeom prst="rect">
                  <a:avLst/>
                </a:prstGeom>
                <a:solidFill>
                  <a:srgbClr val="4B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90" name="Rectangle 1014"/>
                <p:cNvSpPr>
                  <a:spLocks noChangeArrowheads="1"/>
                </p:cNvSpPr>
                <p:nvPr/>
              </p:nvSpPr>
              <p:spPr bwMode="auto">
                <a:xfrm>
                  <a:off x="2531" y="1820"/>
                  <a:ext cx="5" cy="114"/>
                </a:xfrm>
                <a:prstGeom prst="rect">
                  <a:avLst/>
                </a:prstGeom>
                <a:solidFill>
                  <a:srgbClr val="4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91" name="Rectangle 1015"/>
                <p:cNvSpPr>
                  <a:spLocks noChangeArrowheads="1"/>
                </p:cNvSpPr>
                <p:nvPr/>
              </p:nvSpPr>
              <p:spPr bwMode="auto">
                <a:xfrm>
                  <a:off x="2366" y="1820"/>
                  <a:ext cx="170" cy="1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92" name="Rectangle 1016"/>
                <p:cNvSpPr>
                  <a:spLocks noChangeArrowheads="1"/>
                </p:cNvSpPr>
                <p:nvPr/>
              </p:nvSpPr>
              <p:spPr bwMode="auto">
                <a:xfrm>
                  <a:off x="2786" y="1828"/>
                  <a:ext cx="4" cy="110"/>
                </a:xfrm>
                <a:prstGeom prst="rect">
                  <a:avLst/>
                </a:prstGeom>
                <a:solidFill>
                  <a:srgbClr val="4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93" name="Rectangle 1017"/>
                <p:cNvSpPr>
                  <a:spLocks noChangeArrowheads="1"/>
                </p:cNvSpPr>
                <p:nvPr/>
              </p:nvSpPr>
              <p:spPr bwMode="auto">
                <a:xfrm>
                  <a:off x="2790" y="1828"/>
                  <a:ext cx="4" cy="110"/>
                </a:xfrm>
                <a:prstGeom prst="rect">
                  <a:avLst/>
                </a:prstGeom>
                <a:solidFill>
                  <a:srgbClr val="4B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94" name="Rectangle 1018"/>
                <p:cNvSpPr>
                  <a:spLocks noChangeArrowheads="1"/>
                </p:cNvSpPr>
                <p:nvPr/>
              </p:nvSpPr>
              <p:spPr bwMode="auto">
                <a:xfrm>
                  <a:off x="2794" y="1828"/>
                  <a:ext cx="4" cy="110"/>
                </a:xfrm>
                <a:prstGeom prst="rect">
                  <a:avLst/>
                </a:prstGeom>
                <a:solidFill>
                  <a:srgbClr val="4D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95" name="Rectangle 1019"/>
                <p:cNvSpPr>
                  <a:spLocks noChangeArrowheads="1"/>
                </p:cNvSpPr>
                <p:nvPr/>
              </p:nvSpPr>
              <p:spPr bwMode="auto">
                <a:xfrm>
                  <a:off x="2798" y="1828"/>
                  <a:ext cx="5" cy="110"/>
                </a:xfrm>
                <a:prstGeom prst="rect">
                  <a:avLst/>
                </a:prstGeom>
                <a:solidFill>
                  <a:srgbClr val="52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96" name="Rectangle 1020"/>
                <p:cNvSpPr>
                  <a:spLocks noChangeArrowheads="1"/>
                </p:cNvSpPr>
                <p:nvPr/>
              </p:nvSpPr>
              <p:spPr bwMode="auto">
                <a:xfrm>
                  <a:off x="2803" y="1828"/>
                  <a:ext cx="4" cy="110"/>
                </a:xfrm>
                <a:prstGeom prst="rect">
                  <a:avLst/>
                </a:prstGeom>
                <a:solidFill>
                  <a:srgbClr val="57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97" name="Rectangle 1021"/>
                <p:cNvSpPr>
                  <a:spLocks noChangeArrowheads="1"/>
                </p:cNvSpPr>
                <p:nvPr/>
              </p:nvSpPr>
              <p:spPr bwMode="auto">
                <a:xfrm>
                  <a:off x="2807" y="1828"/>
                  <a:ext cx="4" cy="110"/>
                </a:xfrm>
                <a:prstGeom prst="rect">
                  <a:avLst/>
                </a:prstGeom>
                <a:solidFill>
                  <a:srgbClr val="5D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98" name="Rectangle 1022"/>
                <p:cNvSpPr>
                  <a:spLocks noChangeArrowheads="1"/>
                </p:cNvSpPr>
                <p:nvPr/>
              </p:nvSpPr>
              <p:spPr bwMode="auto">
                <a:xfrm>
                  <a:off x="2811" y="1828"/>
                  <a:ext cx="4" cy="110"/>
                </a:xfrm>
                <a:prstGeom prst="rect">
                  <a:avLst/>
                </a:prstGeom>
                <a:solidFill>
                  <a:srgbClr val="63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199" name="Rectangle 1023"/>
                <p:cNvSpPr>
                  <a:spLocks noChangeArrowheads="1"/>
                </p:cNvSpPr>
                <p:nvPr/>
              </p:nvSpPr>
              <p:spPr bwMode="auto">
                <a:xfrm>
                  <a:off x="2815" y="1828"/>
                  <a:ext cx="5" cy="110"/>
                </a:xfrm>
                <a:prstGeom prst="rect">
                  <a:avLst/>
                </a:prstGeom>
                <a:solidFill>
                  <a:srgbClr val="69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64" name="Rectangle 1024"/>
                <p:cNvSpPr>
                  <a:spLocks noChangeArrowheads="1"/>
                </p:cNvSpPr>
                <p:nvPr/>
              </p:nvSpPr>
              <p:spPr bwMode="auto">
                <a:xfrm>
                  <a:off x="2820" y="1828"/>
                  <a:ext cx="4" cy="110"/>
                </a:xfrm>
                <a:prstGeom prst="rect">
                  <a:avLst/>
                </a:prstGeom>
                <a:solidFill>
                  <a:srgbClr val="70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65" name="Rectangle 1025"/>
                <p:cNvSpPr>
                  <a:spLocks noChangeArrowheads="1"/>
                </p:cNvSpPr>
                <p:nvPr/>
              </p:nvSpPr>
              <p:spPr bwMode="auto">
                <a:xfrm>
                  <a:off x="2824" y="1828"/>
                  <a:ext cx="4" cy="110"/>
                </a:xfrm>
                <a:prstGeom prst="rect">
                  <a:avLst/>
                </a:prstGeom>
                <a:solidFill>
                  <a:srgbClr val="77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66" name="Rectangle 1026"/>
                <p:cNvSpPr>
                  <a:spLocks noChangeArrowheads="1"/>
                </p:cNvSpPr>
                <p:nvPr/>
              </p:nvSpPr>
              <p:spPr bwMode="auto">
                <a:xfrm>
                  <a:off x="2828" y="1828"/>
                  <a:ext cx="4" cy="110"/>
                </a:xfrm>
                <a:prstGeom prst="rect">
                  <a:avLst/>
                </a:prstGeom>
                <a:solidFill>
                  <a:srgbClr val="7D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67" name="Rectangle 1027"/>
                <p:cNvSpPr>
                  <a:spLocks noChangeArrowheads="1"/>
                </p:cNvSpPr>
                <p:nvPr/>
              </p:nvSpPr>
              <p:spPr bwMode="auto">
                <a:xfrm>
                  <a:off x="2832" y="1828"/>
                  <a:ext cx="4" cy="110"/>
                </a:xfrm>
                <a:prstGeom prst="rect">
                  <a:avLst/>
                </a:prstGeom>
                <a:solidFill>
                  <a:srgbClr val="83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68" name="Rectangle 1028"/>
                <p:cNvSpPr>
                  <a:spLocks noChangeArrowheads="1"/>
                </p:cNvSpPr>
                <p:nvPr/>
              </p:nvSpPr>
              <p:spPr bwMode="auto">
                <a:xfrm>
                  <a:off x="2836" y="1828"/>
                  <a:ext cx="5" cy="110"/>
                </a:xfrm>
                <a:prstGeom prst="rect">
                  <a:avLst/>
                </a:prstGeom>
                <a:solidFill>
                  <a:srgbClr val="88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69" name="Rectangle 1029"/>
                <p:cNvSpPr>
                  <a:spLocks noChangeArrowheads="1"/>
                </p:cNvSpPr>
                <p:nvPr/>
              </p:nvSpPr>
              <p:spPr bwMode="auto">
                <a:xfrm>
                  <a:off x="2841" y="1828"/>
                  <a:ext cx="4" cy="110"/>
                </a:xfrm>
                <a:prstGeom prst="rect">
                  <a:avLst/>
                </a:prstGeom>
                <a:solidFill>
                  <a:srgbClr val="8C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70" name="Rectangle 1030"/>
                <p:cNvSpPr>
                  <a:spLocks noChangeArrowheads="1"/>
                </p:cNvSpPr>
                <p:nvPr/>
              </p:nvSpPr>
              <p:spPr bwMode="auto">
                <a:xfrm>
                  <a:off x="2845" y="1828"/>
                  <a:ext cx="4" cy="110"/>
                </a:xfrm>
                <a:prstGeom prst="rect">
                  <a:avLst/>
                </a:prstGeom>
                <a:solidFill>
                  <a:srgbClr val="9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71" name="Rectangle 1031"/>
                <p:cNvSpPr>
                  <a:spLocks noChangeArrowheads="1"/>
                </p:cNvSpPr>
                <p:nvPr/>
              </p:nvSpPr>
              <p:spPr bwMode="auto">
                <a:xfrm>
                  <a:off x="2849" y="1828"/>
                  <a:ext cx="4" cy="110"/>
                </a:xfrm>
                <a:prstGeom prst="rect">
                  <a:avLst/>
                </a:prstGeom>
                <a:solidFill>
                  <a:srgbClr val="93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72" name="Rectangle 1032"/>
                <p:cNvSpPr>
                  <a:spLocks noChangeArrowheads="1"/>
                </p:cNvSpPr>
                <p:nvPr/>
              </p:nvSpPr>
              <p:spPr bwMode="auto">
                <a:xfrm>
                  <a:off x="2853" y="1828"/>
                  <a:ext cx="5" cy="110"/>
                </a:xfrm>
                <a:prstGeom prst="rect">
                  <a:avLst/>
                </a:prstGeom>
                <a:solidFill>
                  <a:srgbClr val="95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73" name="Rectangle 1033"/>
                <p:cNvSpPr>
                  <a:spLocks noChangeArrowheads="1"/>
                </p:cNvSpPr>
                <p:nvPr/>
              </p:nvSpPr>
              <p:spPr bwMode="auto">
                <a:xfrm>
                  <a:off x="2858" y="1828"/>
                  <a:ext cx="4" cy="110"/>
                </a:xfrm>
                <a:prstGeom prst="rect">
                  <a:avLst/>
                </a:prstGeom>
                <a:solidFill>
                  <a:srgbClr val="97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74" name="Rectangle 1034"/>
                <p:cNvSpPr>
                  <a:spLocks noChangeArrowheads="1"/>
                </p:cNvSpPr>
                <p:nvPr/>
              </p:nvSpPr>
              <p:spPr bwMode="auto">
                <a:xfrm>
                  <a:off x="2862" y="1828"/>
                  <a:ext cx="4" cy="110"/>
                </a:xfrm>
                <a:prstGeom prst="rect">
                  <a:avLst/>
                </a:prstGeom>
                <a:solidFill>
                  <a:srgbClr val="98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75" name="Rectangle 1035"/>
                <p:cNvSpPr>
                  <a:spLocks noChangeArrowheads="1"/>
                </p:cNvSpPr>
                <p:nvPr/>
              </p:nvSpPr>
              <p:spPr bwMode="auto">
                <a:xfrm>
                  <a:off x="2866" y="1828"/>
                  <a:ext cx="4" cy="110"/>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76" name="Rectangle 1036"/>
                <p:cNvSpPr>
                  <a:spLocks noChangeArrowheads="1"/>
                </p:cNvSpPr>
                <p:nvPr/>
              </p:nvSpPr>
              <p:spPr bwMode="auto">
                <a:xfrm>
                  <a:off x="2870" y="1828"/>
                  <a:ext cx="5" cy="110"/>
                </a:xfrm>
                <a:prstGeom prst="rect">
                  <a:avLst/>
                </a:prstGeom>
                <a:solidFill>
                  <a:srgbClr val="98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77" name="Rectangle 1037"/>
                <p:cNvSpPr>
                  <a:spLocks noChangeArrowheads="1"/>
                </p:cNvSpPr>
                <p:nvPr/>
              </p:nvSpPr>
              <p:spPr bwMode="auto">
                <a:xfrm>
                  <a:off x="2875" y="1828"/>
                  <a:ext cx="4" cy="110"/>
                </a:xfrm>
                <a:prstGeom prst="rect">
                  <a:avLst/>
                </a:prstGeom>
                <a:solidFill>
                  <a:srgbClr val="97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78" name="Rectangle 1038"/>
                <p:cNvSpPr>
                  <a:spLocks noChangeArrowheads="1"/>
                </p:cNvSpPr>
                <p:nvPr/>
              </p:nvSpPr>
              <p:spPr bwMode="auto">
                <a:xfrm>
                  <a:off x="2879" y="1828"/>
                  <a:ext cx="4" cy="110"/>
                </a:xfrm>
                <a:prstGeom prst="rect">
                  <a:avLst/>
                </a:prstGeom>
                <a:solidFill>
                  <a:srgbClr val="95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79" name="Rectangle 1039"/>
                <p:cNvSpPr>
                  <a:spLocks noChangeArrowheads="1"/>
                </p:cNvSpPr>
                <p:nvPr/>
              </p:nvSpPr>
              <p:spPr bwMode="auto">
                <a:xfrm>
                  <a:off x="2883" y="1828"/>
                  <a:ext cx="4" cy="110"/>
                </a:xfrm>
                <a:prstGeom prst="rect">
                  <a:avLst/>
                </a:prstGeom>
                <a:solidFill>
                  <a:srgbClr val="93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80" name="Rectangle 1040"/>
                <p:cNvSpPr>
                  <a:spLocks noChangeArrowheads="1"/>
                </p:cNvSpPr>
                <p:nvPr/>
              </p:nvSpPr>
              <p:spPr bwMode="auto">
                <a:xfrm>
                  <a:off x="2887" y="1828"/>
                  <a:ext cx="5" cy="110"/>
                </a:xfrm>
                <a:prstGeom prst="rect">
                  <a:avLst/>
                </a:prstGeom>
                <a:solidFill>
                  <a:srgbClr val="9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81" name="Rectangle 1041"/>
                <p:cNvSpPr>
                  <a:spLocks noChangeArrowheads="1"/>
                </p:cNvSpPr>
                <p:nvPr/>
              </p:nvSpPr>
              <p:spPr bwMode="auto">
                <a:xfrm>
                  <a:off x="2892" y="1828"/>
                  <a:ext cx="4" cy="110"/>
                </a:xfrm>
                <a:prstGeom prst="rect">
                  <a:avLst/>
                </a:prstGeom>
                <a:solidFill>
                  <a:srgbClr val="8C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82" name="Rectangle 1042"/>
                <p:cNvSpPr>
                  <a:spLocks noChangeArrowheads="1"/>
                </p:cNvSpPr>
                <p:nvPr/>
              </p:nvSpPr>
              <p:spPr bwMode="auto">
                <a:xfrm>
                  <a:off x="2896" y="1828"/>
                  <a:ext cx="4" cy="110"/>
                </a:xfrm>
                <a:prstGeom prst="rect">
                  <a:avLst/>
                </a:prstGeom>
                <a:solidFill>
                  <a:srgbClr val="88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83" name="Rectangle 1043"/>
                <p:cNvSpPr>
                  <a:spLocks noChangeArrowheads="1"/>
                </p:cNvSpPr>
                <p:nvPr/>
              </p:nvSpPr>
              <p:spPr bwMode="auto">
                <a:xfrm>
                  <a:off x="2900" y="1828"/>
                  <a:ext cx="4" cy="110"/>
                </a:xfrm>
                <a:prstGeom prst="rect">
                  <a:avLst/>
                </a:prstGeom>
                <a:solidFill>
                  <a:srgbClr val="83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84" name="Rectangle 1044"/>
                <p:cNvSpPr>
                  <a:spLocks noChangeArrowheads="1"/>
                </p:cNvSpPr>
                <p:nvPr/>
              </p:nvSpPr>
              <p:spPr bwMode="auto">
                <a:xfrm>
                  <a:off x="2904" y="1828"/>
                  <a:ext cx="5" cy="110"/>
                </a:xfrm>
                <a:prstGeom prst="rect">
                  <a:avLst/>
                </a:prstGeom>
                <a:solidFill>
                  <a:srgbClr val="7D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85" name="Rectangle 1045"/>
                <p:cNvSpPr>
                  <a:spLocks noChangeArrowheads="1"/>
                </p:cNvSpPr>
                <p:nvPr/>
              </p:nvSpPr>
              <p:spPr bwMode="auto">
                <a:xfrm>
                  <a:off x="2909" y="1828"/>
                  <a:ext cx="4" cy="110"/>
                </a:xfrm>
                <a:prstGeom prst="rect">
                  <a:avLst/>
                </a:prstGeom>
                <a:solidFill>
                  <a:srgbClr val="77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86" name="Rectangle 1046"/>
                <p:cNvSpPr>
                  <a:spLocks noChangeArrowheads="1"/>
                </p:cNvSpPr>
                <p:nvPr/>
              </p:nvSpPr>
              <p:spPr bwMode="auto">
                <a:xfrm>
                  <a:off x="2913" y="1828"/>
                  <a:ext cx="4" cy="110"/>
                </a:xfrm>
                <a:prstGeom prst="rect">
                  <a:avLst/>
                </a:prstGeom>
                <a:solidFill>
                  <a:srgbClr val="70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87" name="Rectangle 1047"/>
                <p:cNvSpPr>
                  <a:spLocks noChangeArrowheads="1"/>
                </p:cNvSpPr>
                <p:nvPr/>
              </p:nvSpPr>
              <p:spPr bwMode="auto">
                <a:xfrm>
                  <a:off x="2917" y="1828"/>
                  <a:ext cx="4" cy="110"/>
                </a:xfrm>
                <a:prstGeom prst="rect">
                  <a:avLst/>
                </a:prstGeom>
                <a:solidFill>
                  <a:srgbClr val="69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88" name="Rectangle 1048"/>
                <p:cNvSpPr>
                  <a:spLocks noChangeArrowheads="1"/>
                </p:cNvSpPr>
                <p:nvPr/>
              </p:nvSpPr>
              <p:spPr bwMode="auto">
                <a:xfrm>
                  <a:off x="2921" y="1828"/>
                  <a:ext cx="4" cy="110"/>
                </a:xfrm>
                <a:prstGeom prst="rect">
                  <a:avLst/>
                </a:prstGeom>
                <a:solidFill>
                  <a:srgbClr val="63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89" name="Rectangle 1049"/>
                <p:cNvSpPr>
                  <a:spLocks noChangeArrowheads="1"/>
                </p:cNvSpPr>
                <p:nvPr/>
              </p:nvSpPr>
              <p:spPr bwMode="auto">
                <a:xfrm>
                  <a:off x="2925" y="1828"/>
                  <a:ext cx="5" cy="110"/>
                </a:xfrm>
                <a:prstGeom prst="rect">
                  <a:avLst/>
                </a:prstGeom>
                <a:solidFill>
                  <a:srgbClr val="5D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90" name="Rectangle 1050"/>
                <p:cNvSpPr>
                  <a:spLocks noChangeArrowheads="1"/>
                </p:cNvSpPr>
                <p:nvPr/>
              </p:nvSpPr>
              <p:spPr bwMode="auto">
                <a:xfrm>
                  <a:off x="2930" y="1828"/>
                  <a:ext cx="4" cy="110"/>
                </a:xfrm>
                <a:prstGeom prst="rect">
                  <a:avLst/>
                </a:prstGeom>
                <a:solidFill>
                  <a:srgbClr val="57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91" name="Rectangle 1051"/>
                <p:cNvSpPr>
                  <a:spLocks noChangeArrowheads="1"/>
                </p:cNvSpPr>
                <p:nvPr/>
              </p:nvSpPr>
              <p:spPr bwMode="auto">
                <a:xfrm>
                  <a:off x="2934" y="1828"/>
                  <a:ext cx="4" cy="110"/>
                </a:xfrm>
                <a:prstGeom prst="rect">
                  <a:avLst/>
                </a:prstGeom>
                <a:solidFill>
                  <a:srgbClr val="52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92" name="Rectangle 1052"/>
                <p:cNvSpPr>
                  <a:spLocks noChangeArrowheads="1"/>
                </p:cNvSpPr>
                <p:nvPr/>
              </p:nvSpPr>
              <p:spPr bwMode="auto">
                <a:xfrm>
                  <a:off x="2938" y="1828"/>
                  <a:ext cx="4" cy="110"/>
                </a:xfrm>
                <a:prstGeom prst="rect">
                  <a:avLst/>
                </a:prstGeom>
                <a:solidFill>
                  <a:srgbClr val="4D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93" name="Rectangle 1053"/>
                <p:cNvSpPr>
                  <a:spLocks noChangeArrowheads="1"/>
                </p:cNvSpPr>
                <p:nvPr/>
              </p:nvSpPr>
              <p:spPr bwMode="auto">
                <a:xfrm>
                  <a:off x="2942" y="1828"/>
                  <a:ext cx="5" cy="110"/>
                </a:xfrm>
                <a:prstGeom prst="rect">
                  <a:avLst/>
                </a:prstGeom>
                <a:solidFill>
                  <a:srgbClr val="4B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94" name="Rectangle 1054"/>
                <p:cNvSpPr>
                  <a:spLocks noChangeArrowheads="1"/>
                </p:cNvSpPr>
                <p:nvPr/>
              </p:nvSpPr>
              <p:spPr bwMode="auto">
                <a:xfrm>
                  <a:off x="2947" y="1828"/>
                  <a:ext cx="4" cy="110"/>
                </a:xfrm>
                <a:prstGeom prst="rect">
                  <a:avLst/>
                </a:prstGeom>
                <a:solidFill>
                  <a:srgbClr val="4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95" name="Rectangle 1055"/>
                <p:cNvSpPr>
                  <a:spLocks noChangeArrowheads="1"/>
                </p:cNvSpPr>
                <p:nvPr/>
              </p:nvSpPr>
              <p:spPr bwMode="auto">
                <a:xfrm>
                  <a:off x="2786" y="1828"/>
                  <a:ext cx="165" cy="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96" name="Rectangle 1056"/>
                <p:cNvSpPr>
                  <a:spLocks noChangeArrowheads="1"/>
                </p:cNvSpPr>
                <p:nvPr/>
              </p:nvSpPr>
              <p:spPr bwMode="auto">
                <a:xfrm>
                  <a:off x="3201" y="1845"/>
                  <a:ext cx="4" cy="110"/>
                </a:xfrm>
                <a:prstGeom prst="rect">
                  <a:avLst/>
                </a:prstGeom>
                <a:solidFill>
                  <a:srgbClr val="4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97" name="Rectangle 1057"/>
                <p:cNvSpPr>
                  <a:spLocks noChangeArrowheads="1"/>
                </p:cNvSpPr>
                <p:nvPr/>
              </p:nvSpPr>
              <p:spPr bwMode="auto">
                <a:xfrm>
                  <a:off x="3205" y="1845"/>
                  <a:ext cx="4" cy="110"/>
                </a:xfrm>
                <a:prstGeom prst="rect">
                  <a:avLst/>
                </a:prstGeom>
                <a:solidFill>
                  <a:srgbClr val="4B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98" name="Rectangle 1058"/>
                <p:cNvSpPr>
                  <a:spLocks noChangeArrowheads="1"/>
                </p:cNvSpPr>
                <p:nvPr/>
              </p:nvSpPr>
              <p:spPr bwMode="auto">
                <a:xfrm>
                  <a:off x="3209" y="1845"/>
                  <a:ext cx="5" cy="110"/>
                </a:xfrm>
                <a:prstGeom prst="rect">
                  <a:avLst/>
                </a:prstGeom>
                <a:solidFill>
                  <a:srgbClr val="4D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499" name="Rectangle 1059"/>
                <p:cNvSpPr>
                  <a:spLocks noChangeArrowheads="1"/>
                </p:cNvSpPr>
                <p:nvPr/>
              </p:nvSpPr>
              <p:spPr bwMode="auto">
                <a:xfrm>
                  <a:off x="3214" y="1845"/>
                  <a:ext cx="4" cy="110"/>
                </a:xfrm>
                <a:prstGeom prst="rect">
                  <a:avLst/>
                </a:prstGeom>
                <a:solidFill>
                  <a:srgbClr val="52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00" name="Rectangle 1060"/>
                <p:cNvSpPr>
                  <a:spLocks noChangeArrowheads="1"/>
                </p:cNvSpPr>
                <p:nvPr/>
              </p:nvSpPr>
              <p:spPr bwMode="auto">
                <a:xfrm>
                  <a:off x="3218" y="1845"/>
                  <a:ext cx="4" cy="110"/>
                </a:xfrm>
                <a:prstGeom prst="rect">
                  <a:avLst/>
                </a:prstGeom>
                <a:solidFill>
                  <a:srgbClr val="57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01" name="Rectangle 1061"/>
                <p:cNvSpPr>
                  <a:spLocks noChangeArrowheads="1"/>
                </p:cNvSpPr>
                <p:nvPr/>
              </p:nvSpPr>
              <p:spPr bwMode="auto">
                <a:xfrm>
                  <a:off x="3222" y="1845"/>
                  <a:ext cx="4" cy="110"/>
                </a:xfrm>
                <a:prstGeom prst="rect">
                  <a:avLst/>
                </a:prstGeom>
                <a:solidFill>
                  <a:srgbClr val="5D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02" name="Rectangle 1062"/>
                <p:cNvSpPr>
                  <a:spLocks noChangeArrowheads="1"/>
                </p:cNvSpPr>
                <p:nvPr/>
              </p:nvSpPr>
              <p:spPr bwMode="auto">
                <a:xfrm>
                  <a:off x="3226" y="1845"/>
                  <a:ext cx="5" cy="110"/>
                </a:xfrm>
                <a:prstGeom prst="rect">
                  <a:avLst/>
                </a:prstGeom>
                <a:solidFill>
                  <a:srgbClr val="63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03" name="Rectangle 1063"/>
                <p:cNvSpPr>
                  <a:spLocks noChangeArrowheads="1"/>
                </p:cNvSpPr>
                <p:nvPr/>
              </p:nvSpPr>
              <p:spPr bwMode="auto">
                <a:xfrm>
                  <a:off x="3231" y="1845"/>
                  <a:ext cx="4" cy="110"/>
                </a:xfrm>
                <a:prstGeom prst="rect">
                  <a:avLst/>
                </a:prstGeom>
                <a:solidFill>
                  <a:srgbClr val="69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04" name="Rectangle 1064"/>
                <p:cNvSpPr>
                  <a:spLocks noChangeArrowheads="1"/>
                </p:cNvSpPr>
                <p:nvPr/>
              </p:nvSpPr>
              <p:spPr bwMode="auto">
                <a:xfrm>
                  <a:off x="3235" y="1845"/>
                  <a:ext cx="4" cy="110"/>
                </a:xfrm>
                <a:prstGeom prst="rect">
                  <a:avLst/>
                </a:prstGeom>
                <a:solidFill>
                  <a:srgbClr val="70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05" name="Rectangle 1065"/>
                <p:cNvSpPr>
                  <a:spLocks noChangeArrowheads="1"/>
                </p:cNvSpPr>
                <p:nvPr/>
              </p:nvSpPr>
              <p:spPr bwMode="auto">
                <a:xfrm>
                  <a:off x="3239" y="1845"/>
                  <a:ext cx="4" cy="110"/>
                </a:xfrm>
                <a:prstGeom prst="rect">
                  <a:avLst/>
                </a:prstGeom>
                <a:solidFill>
                  <a:srgbClr val="77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06" name="Rectangle 1066"/>
                <p:cNvSpPr>
                  <a:spLocks noChangeArrowheads="1"/>
                </p:cNvSpPr>
                <p:nvPr/>
              </p:nvSpPr>
              <p:spPr bwMode="auto">
                <a:xfrm>
                  <a:off x="3243" y="1845"/>
                  <a:ext cx="5" cy="110"/>
                </a:xfrm>
                <a:prstGeom prst="rect">
                  <a:avLst/>
                </a:prstGeom>
                <a:solidFill>
                  <a:srgbClr val="7D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07" name="Rectangle 1067"/>
                <p:cNvSpPr>
                  <a:spLocks noChangeArrowheads="1"/>
                </p:cNvSpPr>
                <p:nvPr/>
              </p:nvSpPr>
              <p:spPr bwMode="auto">
                <a:xfrm>
                  <a:off x="3248" y="1845"/>
                  <a:ext cx="4" cy="110"/>
                </a:xfrm>
                <a:prstGeom prst="rect">
                  <a:avLst/>
                </a:prstGeom>
                <a:solidFill>
                  <a:srgbClr val="83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08" name="Rectangle 1068"/>
                <p:cNvSpPr>
                  <a:spLocks noChangeArrowheads="1"/>
                </p:cNvSpPr>
                <p:nvPr/>
              </p:nvSpPr>
              <p:spPr bwMode="auto">
                <a:xfrm>
                  <a:off x="3252" y="1845"/>
                  <a:ext cx="4" cy="110"/>
                </a:xfrm>
                <a:prstGeom prst="rect">
                  <a:avLst/>
                </a:prstGeom>
                <a:solidFill>
                  <a:srgbClr val="88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09" name="Rectangle 1069"/>
                <p:cNvSpPr>
                  <a:spLocks noChangeArrowheads="1"/>
                </p:cNvSpPr>
                <p:nvPr/>
              </p:nvSpPr>
              <p:spPr bwMode="auto">
                <a:xfrm>
                  <a:off x="3256" y="1845"/>
                  <a:ext cx="4" cy="110"/>
                </a:xfrm>
                <a:prstGeom prst="rect">
                  <a:avLst/>
                </a:prstGeom>
                <a:solidFill>
                  <a:srgbClr val="8C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10" name="Rectangle 1070"/>
                <p:cNvSpPr>
                  <a:spLocks noChangeArrowheads="1"/>
                </p:cNvSpPr>
                <p:nvPr/>
              </p:nvSpPr>
              <p:spPr bwMode="auto">
                <a:xfrm>
                  <a:off x="3260" y="1845"/>
                  <a:ext cx="5" cy="110"/>
                </a:xfrm>
                <a:prstGeom prst="rect">
                  <a:avLst/>
                </a:prstGeom>
                <a:solidFill>
                  <a:srgbClr val="9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11" name="Rectangle 1071"/>
                <p:cNvSpPr>
                  <a:spLocks noChangeArrowheads="1"/>
                </p:cNvSpPr>
                <p:nvPr/>
              </p:nvSpPr>
              <p:spPr bwMode="auto">
                <a:xfrm>
                  <a:off x="3265" y="1845"/>
                  <a:ext cx="4" cy="110"/>
                </a:xfrm>
                <a:prstGeom prst="rect">
                  <a:avLst/>
                </a:prstGeom>
                <a:solidFill>
                  <a:srgbClr val="93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12" name="Rectangle 1072"/>
                <p:cNvSpPr>
                  <a:spLocks noChangeArrowheads="1"/>
                </p:cNvSpPr>
                <p:nvPr/>
              </p:nvSpPr>
              <p:spPr bwMode="auto">
                <a:xfrm>
                  <a:off x="3269" y="1845"/>
                  <a:ext cx="4" cy="110"/>
                </a:xfrm>
                <a:prstGeom prst="rect">
                  <a:avLst/>
                </a:prstGeom>
                <a:solidFill>
                  <a:srgbClr val="95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13" name="Rectangle 1073"/>
                <p:cNvSpPr>
                  <a:spLocks noChangeArrowheads="1"/>
                </p:cNvSpPr>
                <p:nvPr/>
              </p:nvSpPr>
              <p:spPr bwMode="auto">
                <a:xfrm>
                  <a:off x="3273" y="1845"/>
                  <a:ext cx="4" cy="110"/>
                </a:xfrm>
                <a:prstGeom prst="rect">
                  <a:avLst/>
                </a:prstGeom>
                <a:solidFill>
                  <a:srgbClr val="97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14" name="Rectangle 1074"/>
                <p:cNvSpPr>
                  <a:spLocks noChangeArrowheads="1"/>
                </p:cNvSpPr>
                <p:nvPr/>
              </p:nvSpPr>
              <p:spPr bwMode="auto">
                <a:xfrm>
                  <a:off x="3277" y="1845"/>
                  <a:ext cx="4" cy="110"/>
                </a:xfrm>
                <a:prstGeom prst="rect">
                  <a:avLst/>
                </a:prstGeom>
                <a:solidFill>
                  <a:srgbClr val="98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15" name="Rectangle 1075"/>
                <p:cNvSpPr>
                  <a:spLocks noChangeArrowheads="1"/>
                </p:cNvSpPr>
                <p:nvPr/>
              </p:nvSpPr>
              <p:spPr bwMode="auto">
                <a:xfrm>
                  <a:off x="3281" y="1845"/>
                  <a:ext cx="5" cy="110"/>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16" name="Rectangle 1076"/>
                <p:cNvSpPr>
                  <a:spLocks noChangeArrowheads="1"/>
                </p:cNvSpPr>
                <p:nvPr/>
              </p:nvSpPr>
              <p:spPr bwMode="auto">
                <a:xfrm>
                  <a:off x="3286" y="1845"/>
                  <a:ext cx="4" cy="110"/>
                </a:xfrm>
                <a:prstGeom prst="rect">
                  <a:avLst/>
                </a:prstGeom>
                <a:solidFill>
                  <a:srgbClr val="98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17" name="Rectangle 1077"/>
                <p:cNvSpPr>
                  <a:spLocks noChangeArrowheads="1"/>
                </p:cNvSpPr>
                <p:nvPr/>
              </p:nvSpPr>
              <p:spPr bwMode="auto">
                <a:xfrm>
                  <a:off x="3290" y="1845"/>
                  <a:ext cx="4" cy="110"/>
                </a:xfrm>
                <a:prstGeom prst="rect">
                  <a:avLst/>
                </a:prstGeom>
                <a:solidFill>
                  <a:srgbClr val="97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18" name="Rectangle 1078"/>
                <p:cNvSpPr>
                  <a:spLocks noChangeArrowheads="1"/>
                </p:cNvSpPr>
                <p:nvPr/>
              </p:nvSpPr>
              <p:spPr bwMode="auto">
                <a:xfrm>
                  <a:off x="3294" y="1845"/>
                  <a:ext cx="4" cy="110"/>
                </a:xfrm>
                <a:prstGeom prst="rect">
                  <a:avLst/>
                </a:prstGeom>
                <a:solidFill>
                  <a:srgbClr val="95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19" name="Rectangle 1079"/>
                <p:cNvSpPr>
                  <a:spLocks noChangeArrowheads="1"/>
                </p:cNvSpPr>
                <p:nvPr/>
              </p:nvSpPr>
              <p:spPr bwMode="auto">
                <a:xfrm>
                  <a:off x="3298" y="1845"/>
                  <a:ext cx="5" cy="110"/>
                </a:xfrm>
                <a:prstGeom prst="rect">
                  <a:avLst/>
                </a:prstGeom>
                <a:solidFill>
                  <a:srgbClr val="93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20" name="Rectangle 1080"/>
                <p:cNvSpPr>
                  <a:spLocks noChangeArrowheads="1"/>
                </p:cNvSpPr>
                <p:nvPr/>
              </p:nvSpPr>
              <p:spPr bwMode="auto">
                <a:xfrm>
                  <a:off x="3303" y="1845"/>
                  <a:ext cx="4" cy="110"/>
                </a:xfrm>
                <a:prstGeom prst="rect">
                  <a:avLst/>
                </a:prstGeom>
                <a:solidFill>
                  <a:srgbClr val="9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21" name="Rectangle 1081"/>
                <p:cNvSpPr>
                  <a:spLocks noChangeArrowheads="1"/>
                </p:cNvSpPr>
                <p:nvPr/>
              </p:nvSpPr>
              <p:spPr bwMode="auto">
                <a:xfrm>
                  <a:off x="3307" y="1845"/>
                  <a:ext cx="4" cy="110"/>
                </a:xfrm>
                <a:prstGeom prst="rect">
                  <a:avLst/>
                </a:prstGeom>
                <a:solidFill>
                  <a:srgbClr val="8C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22" name="Rectangle 1082"/>
                <p:cNvSpPr>
                  <a:spLocks noChangeArrowheads="1"/>
                </p:cNvSpPr>
                <p:nvPr/>
              </p:nvSpPr>
              <p:spPr bwMode="auto">
                <a:xfrm>
                  <a:off x="3311" y="1845"/>
                  <a:ext cx="4" cy="110"/>
                </a:xfrm>
                <a:prstGeom prst="rect">
                  <a:avLst/>
                </a:prstGeom>
                <a:solidFill>
                  <a:srgbClr val="88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23" name="Rectangle 1083"/>
                <p:cNvSpPr>
                  <a:spLocks noChangeArrowheads="1"/>
                </p:cNvSpPr>
                <p:nvPr/>
              </p:nvSpPr>
              <p:spPr bwMode="auto">
                <a:xfrm>
                  <a:off x="3315" y="1845"/>
                  <a:ext cx="5" cy="110"/>
                </a:xfrm>
                <a:prstGeom prst="rect">
                  <a:avLst/>
                </a:prstGeom>
                <a:solidFill>
                  <a:srgbClr val="83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24" name="Rectangle 1084"/>
                <p:cNvSpPr>
                  <a:spLocks noChangeArrowheads="1"/>
                </p:cNvSpPr>
                <p:nvPr/>
              </p:nvSpPr>
              <p:spPr bwMode="auto">
                <a:xfrm>
                  <a:off x="3320" y="1845"/>
                  <a:ext cx="4" cy="110"/>
                </a:xfrm>
                <a:prstGeom prst="rect">
                  <a:avLst/>
                </a:prstGeom>
                <a:solidFill>
                  <a:srgbClr val="7D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25" name="Rectangle 1085"/>
                <p:cNvSpPr>
                  <a:spLocks noChangeArrowheads="1"/>
                </p:cNvSpPr>
                <p:nvPr/>
              </p:nvSpPr>
              <p:spPr bwMode="auto">
                <a:xfrm>
                  <a:off x="3324" y="1845"/>
                  <a:ext cx="4" cy="110"/>
                </a:xfrm>
                <a:prstGeom prst="rect">
                  <a:avLst/>
                </a:prstGeom>
                <a:solidFill>
                  <a:srgbClr val="77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26" name="Rectangle 1086"/>
                <p:cNvSpPr>
                  <a:spLocks noChangeArrowheads="1"/>
                </p:cNvSpPr>
                <p:nvPr/>
              </p:nvSpPr>
              <p:spPr bwMode="auto">
                <a:xfrm>
                  <a:off x="3328" y="1845"/>
                  <a:ext cx="4" cy="110"/>
                </a:xfrm>
                <a:prstGeom prst="rect">
                  <a:avLst/>
                </a:prstGeom>
                <a:solidFill>
                  <a:srgbClr val="70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27" name="Rectangle 1087"/>
                <p:cNvSpPr>
                  <a:spLocks noChangeArrowheads="1"/>
                </p:cNvSpPr>
                <p:nvPr/>
              </p:nvSpPr>
              <p:spPr bwMode="auto">
                <a:xfrm>
                  <a:off x="3332" y="1845"/>
                  <a:ext cx="5" cy="110"/>
                </a:xfrm>
                <a:prstGeom prst="rect">
                  <a:avLst/>
                </a:prstGeom>
                <a:solidFill>
                  <a:srgbClr val="69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28" name="Rectangle 1088"/>
                <p:cNvSpPr>
                  <a:spLocks noChangeArrowheads="1"/>
                </p:cNvSpPr>
                <p:nvPr/>
              </p:nvSpPr>
              <p:spPr bwMode="auto">
                <a:xfrm>
                  <a:off x="3337" y="1845"/>
                  <a:ext cx="4" cy="110"/>
                </a:xfrm>
                <a:prstGeom prst="rect">
                  <a:avLst/>
                </a:prstGeom>
                <a:solidFill>
                  <a:srgbClr val="63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29" name="Rectangle 1089"/>
                <p:cNvSpPr>
                  <a:spLocks noChangeArrowheads="1"/>
                </p:cNvSpPr>
                <p:nvPr/>
              </p:nvSpPr>
              <p:spPr bwMode="auto">
                <a:xfrm>
                  <a:off x="3341" y="1845"/>
                  <a:ext cx="4" cy="110"/>
                </a:xfrm>
                <a:prstGeom prst="rect">
                  <a:avLst/>
                </a:prstGeom>
                <a:solidFill>
                  <a:srgbClr val="5D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30" name="Rectangle 1090"/>
                <p:cNvSpPr>
                  <a:spLocks noChangeArrowheads="1"/>
                </p:cNvSpPr>
                <p:nvPr/>
              </p:nvSpPr>
              <p:spPr bwMode="auto">
                <a:xfrm>
                  <a:off x="3345" y="1845"/>
                  <a:ext cx="4" cy="110"/>
                </a:xfrm>
                <a:prstGeom prst="rect">
                  <a:avLst/>
                </a:prstGeom>
                <a:solidFill>
                  <a:srgbClr val="57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31" name="Rectangle 1091"/>
                <p:cNvSpPr>
                  <a:spLocks noChangeArrowheads="1"/>
                </p:cNvSpPr>
                <p:nvPr/>
              </p:nvSpPr>
              <p:spPr bwMode="auto">
                <a:xfrm>
                  <a:off x="3349" y="1845"/>
                  <a:ext cx="5" cy="110"/>
                </a:xfrm>
                <a:prstGeom prst="rect">
                  <a:avLst/>
                </a:prstGeom>
                <a:solidFill>
                  <a:srgbClr val="52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32" name="Rectangle 1092"/>
                <p:cNvSpPr>
                  <a:spLocks noChangeArrowheads="1"/>
                </p:cNvSpPr>
                <p:nvPr/>
              </p:nvSpPr>
              <p:spPr bwMode="auto">
                <a:xfrm>
                  <a:off x="3354" y="1845"/>
                  <a:ext cx="4" cy="110"/>
                </a:xfrm>
                <a:prstGeom prst="rect">
                  <a:avLst/>
                </a:prstGeom>
                <a:solidFill>
                  <a:srgbClr val="4D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33" name="Rectangle 1093"/>
                <p:cNvSpPr>
                  <a:spLocks noChangeArrowheads="1"/>
                </p:cNvSpPr>
                <p:nvPr/>
              </p:nvSpPr>
              <p:spPr bwMode="auto">
                <a:xfrm>
                  <a:off x="3358" y="1845"/>
                  <a:ext cx="4" cy="110"/>
                </a:xfrm>
                <a:prstGeom prst="rect">
                  <a:avLst/>
                </a:prstGeom>
                <a:solidFill>
                  <a:srgbClr val="4B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34" name="Rectangle 1094"/>
                <p:cNvSpPr>
                  <a:spLocks noChangeArrowheads="1"/>
                </p:cNvSpPr>
                <p:nvPr/>
              </p:nvSpPr>
              <p:spPr bwMode="auto">
                <a:xfrm>
                  <a:off x="3362" y="1845"/>
                  <a:ext cx="4" cy="110"/>
                </a:xfrm>
                <a:prstGeom prst="rect">
                  <a:avLst/>
                </a:prstGeom>
                <a:solidFill>
                  <a:srgbClr val="4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35" name="Rectangle 1095"/>
                <p:cNvSpPr>
                  <a:spLocks noChangeArrowheads="1"/>
                </p:cNvSpPr>
                <p:nvPr/>
              </p:nvSpPr>
              <p:spPr bwMode="auto">
                <a:xfrm>
                  <a:off x="3201" y="1845"/>
                  <a:ext cx="165" cy="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36" name="Rectangle 1096"/>
                <p:cNvSpPr>
                  <a:spLocks noChangeArrowheads="1"/>
                </p:cNvSpPr>
                <p:nvPr/>
              </p:nvSpPr>
              <p:spPr bwMode="auto">
                <a:xfrm>
                  <a:off x="3616" y="1794"/>
                  <a:ext cx="5" cy="174"/>
                </a:xfrm>
                <a:prstGeom prst="rect">
                  <a:avLst/>
                </a:prstGeom>
                <a:solidFill>
                  <a:srgbClr val="4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37" name="Rectangle 1097"/>
                <p:cNvSpPr>
                  <a:spLocks noChangeArrowheads="1"/>
                </p:cNvSpPr>
                <p:nvPr/>
              </p:nvSpPr>
              <p:spPr bwMode="auto">
                <a:xfrm>
                  <a:off x="3621" y="1794"/>
                  <a:ext cx="4" cy="174"/>
                </a:xfrm>
                <a:prstGeom prst="rect">
                  <a:avLst/>
                </a:prstGeom>
                <a:solidFill>
                  <a:srgbClr val="4B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38" name="Rectangle 1098"/>
                <p:cNvSpPr>
                  <a:spLocks noChangeArrowheads="1"/>
                </p:cNvSpPr>
                <p:nvPr/>
              </p:nvSpPr>
              <p:spPr bwMode="auto">
                <a:xfrm>
                  <a:off x="3625" y="1794"/>
                  <a:ext cx="4" cy="174"/>
                </a:xfrm>
                <a:prstGeom prst="rect">
                  <a:avLst/>
                </a:prstGeom>
                <a:solidFill>
                  <a:srgbClr val="4D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39" name="Rectangle 1099"/>
                <p:cNvSpPr>
                  <a:spLocks noChangeArrowheads="1"/>
                </p:cNvSpPr>
                <p:nvPr/>
              </p:nvSpPr>
              <p:spPr bwMode="auto">
                <a:xfrm>
                  <a:off x="3629" y="1794"/>
                  <a:ext cx="4" cy="174"/>
                </a:xfrm>
                <a:prstGeom prst="rect">
                  <a:avLst/>
                </a:prstGeom>
                <a:solidFill>
                  <a:srgbClr val="52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40" name="Rectangle 1100"/>
                <p:cNvSpPr>
                  <a:spLocks noChangeArrowheads="1"/>
                </p:cNvSpPr>
                <p:nvPr/>
              </p:nvSpPr>
              <p:spPr bwMode="auto">
                <a:xfrm>
                  <a:off x="3633" y="1794"/>
                  <a:ext cx="4" cy="174"/>
                </a:xfrm>
                <a:prstGeom prst="rect">
                  <a:avLst/>
                </a:prstGeom>
                <a:solidFill>
                  <a:srgbClr val="57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41" name="Rectangle 1101"/>
                <p:cNvSpPr>
                  <a:spLocks noChangeArrowheads="1"/>
                </p:cNvSpPr>
                <p:nvPr/>
              </p:nvSpPr>
              <p:spPr bwMode="auto">
                <a:xfrm>
                  <a:off x="3637" y="1794"/>
                  <a:ext cx="5" cy="174"/>
                </a:xfrm>
                <a:prstGeom prst="rect">
                  <a:avLst/>
                </a:prstGeom>
                <a:solidFill>
                  <a:srgbClr val="5D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42" name="Rectangle 1102"/>
                <p:cNvSpPr>
                  <a:spLocks noChangeArrowheads="1"/>
                </p:cNvSpPr>
                <p:nvPr/>
              </p:nvSpPr>
              <p:spPr bwMode="auto">
                <a:xfrm>
                  <a:off x="3642" y="1794"/>
                  <a:ext cx="4" cy="174"/>
                </a:xfrm>
                <a:prstGeom prst="rect">
                  <a:avLst/>
                </a:prstGeom>
                <a:solidFill>
                  <a:srgbClr val="63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43" name="Rectangle 1103"/>
                <p:cNvSpPr>
                  <a:spLocks noChangeArrowheads="1"/>
                </p:cNvSpPr>
                <p:nvPr/>
              </p:nvSpPr>
              <p:spPr bwMode="auto">
                <a:xfrm>
                  <a:off x="3646" y="1794"/>
                  <a:ext cx="4" cy="174"/>
                </a:xfrm>
                <a:prstGeom prst="rect">
                  <a:avLst/>
                </a:prstGeom>
                <a:solidFill>
                  <a:srgbClr val="69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44" name="Rectangle 1104"/>
                <p:cNvSpPr>
                  <a:spLocks noChangeArrowheads="1"/>
                </p:cNvSpPr>
                <p:nvPr/>
              </p:nvSpPr>
              <p:spPr bwMode="auto">
                <a:xfrm>
                  <a:off x="3650" y="1794"/>
                  <a:ext cx="4" cy="174"/>
                </a:xfrm>
                <a:prstGeom prst="rect">
                  <a:avLst/>
                </a:prstGeom>
                <a:solidFill>
                  <a:srgbClr val="70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45" name="Rectangle 1105"/>
                <p:cNvSpPr>
                  <a:spLocks noChangeArrowheads="1"/>
                </p:cNvSpPr>
                <p:nvPr/>
              </p:nvSpPr>
              <p:spPr bwMode="auto">
                <a:xfrm>
                  <a:off x="3654" y="1794"/>
                  <a:ext cx="5" cy="174"/>
                </a:xfrm>
                <a:prstGeom prst="rect">
                  <a:avLst/>
                </a:prstGeom>
                <a:solidFill>
                  <a:srgbClr val="77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46" name="Rectangle 1106"/>
                <p:cNvSpPr>
                  <a:spLocks noChangeArrowheads="1"/>
                </p:cNvSpPr>
                <p:nvPr/>
              </p:nvSpPr>
              <p:spPr bwMode="auto">
                <a:xfrm>
                  <a:off x="3659" y="1794"/>
                  <a:ext cx="4" cy="174"/>
                </a:xfrm>
                <a:prstGeom prst="rect">
                  <a:avLst/>
                </a:prstGeom>
                <a:solidFill>
                  <a:srgbClr val="7D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47" name="Rectangle 1107"/>
                <p:cNvSpPr>
                  <a:spLocks noChangeArrowheads="1"/>
                </p:cNvSpPr>
                <p:nvPr/>
              </p:nvSpPr>
              <p:spPr bwMode="auto">
                <a:xfrm>
                  <a:off x="3663" y="1794"/>
                  <a:ext cx="4" cy="174"/>
                </a:xfrm>
                <a:prstGeom prst="rect">
                  <a:avLst/>
                </a:prstGeom>
                <a:solidFill>
                  <a:srgbClr val="83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48" name="Rectangle 1108"/>
                <p:cNvSpPr>
                  <a:spLocks noChangeArrowheads="1"/>
                </p:cNvSpPr>
                <p:nvPr/>
              </p:nvSpPr>
              <p:spPr bwMode="auto">
                <a:xfrm>
                  <a:off x="3667" y="1794"/>
                  <a:ext cx="4" cy="174"/>
                </a:xfrm>
                <a:prstGeom prst="rect">
                  <a:avLst/>
                </a:prstGeom>
                <a:solidFill>
                  <a:srgbClr val="88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49" name="Rectangle 1109"/>
                <p:cNvSpPr>
                  <a:spLocks noChangeArrowheads="1"/>
                </p:cNvSpPr>
                <p:nvPr/>
              </p:nvSpPr>
              <p:spPr bwMode="auto">
                <a:xfrm>
                  <a:off x="3671" y="1794"/>
                  <a:ext cx="5" cy="174"/>
                </a:xfrm>
                <a:prstGeom prst="rect">
                  <a:avLst/>
                </a:prstGeom>
                <a:solidFill>
                  <a:srgbClr val="8C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50" name="Rectangle 1110"/>
                <p:cNvSpPr>
                  <a:spLocks noChangeArrowheads="1"/>
                </p:cNvSpPr>
                <p:nvPr/>
              </p:nvSpPr>
              <p:spPr bwMode="auto">
                <a:xfrm>
                  <a:off x="3676" y="1794"/>
                  <a:ext cx="4" cy="174"/>
                </a:xfrm>
                <a:prstGeom prst="rect">
                  <a:avLst/>
                </a:prstGeom>
                <a:solidFill>
                  <a:srgbClr val="9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51" name="Rectangle 1111"/>
                <p:cNvSpPr>
                  <a:spLocks noChangeArrowheads="1"/>
                </p:cNvSpPr>
                <p:nvPr/>
              </p:nvSpPr>
              <p:spPr bwMode="auto">
                <a:xfrm>
                  <a:off x="3680" y="1794"/>
                  <a:ext cx="4" cy="174"/>
                </a:xfrm>
                <a:prstGeom prst="rect">
                  <a:avLst/>
                </a:prstGeom>
                <a:solidFill>
                  <a:srgbClr val="93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52" name="Rectangle 1112"/>
                <p:cNvSpPr>
                  <a:spLocks noChangeArrowheads="1"/>
                </p:cNvSpPr>
                <p:nvPr/>
              </p:nvSpPr>
              <p:spPr bwMode="auto">
                <a:xfrm>
                  <a:off x="3684" y="1794"/>
                  <a:ext cx="4" cy="174"/>
                </a:xfrm>
                <a:prstGeom prst="rect">
                  <a:avLst/>
                </a:prstGeom>
                <a:solidFill>
                  <a:srgbClr val="95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53" name="Rectangle 1113"/>
                <p:cNvSpPr>
                  <a:spLocks noChangeArrowheads="1"/>
                </p:cNvSpPr>
                <p:nvPr/>
              </p:nvSpPr>
              <p:spPr bwMode="auto">
                <a:xfrm>
                  <a:off x="3688" y="1794"/>
                  <a:ext cx="5" cy="174"/>
                </a:xfrm>
                <a:prstGeom prst="rect">
                  <a:avLst/>
                </a:prstGeom>
                <a:solidFill>
                  <a:srgbClr val="97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54" name="Rectangle 1114"/>
                <p:cNvSpPr>
                  <a:spLocks noChangeArrowheads="1"/>
                </p:cNvSpPr>
                <p:nvPr/>
              </p:nvSpPr>
              <p:spPr bwMode="auto">
                <a:xfrm>
                  <a:off x="3693" y="1794"/>
                  <a:ext cx="4" cy="174"/>
                </a:xfrm>
                <a:prstGeom prst="rect">
                  <a:avLst/>
                </a:prstGeom>
                <a:solidFill>
                  <a:srgbClr val="98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55" name="Rectangle 1115"/>
                <p:cNvSpPr>
                  <a:spLocks noChangeArrowheads="1"/>
                </p:cNvSpPr>
                <p:nvPr/>
              </p:nvSpPr>
              <p:spPr bwMode="auto">
                <a:xfrm>
                  <a:off x="3697" y="1794"/>
                  <a:ext cx="4" cy="174"/>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56" name="Rectangle 1116"/>
                <p:cNvSpPr>
                  <a:spLocks noChangeArrowheads="1"/>
                </p:cNvSpPr>
                <p:nvPr/>
              </p:nvSpPr>
              <p:spPr bwMode="auto">
                <a:xfrm>
                  <a:off x="3701" y="1794"/>
                  <a:ext cx="4" cy="174"/>
                </a:xfrm>
                <a:prstGeom prst="rect">
                  <a:avLst/>
                </a:prstGeom>
                <a:solidFill>
                  <a:srgbClr val="98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57" name="Rectangle 1117"/>
                <p:cNvSpPr>
                  <a:spLocks noChangeArrowheads="1"/>
                </p:cNvSpPr>
                <p:nvPr/>
              </p:nvSpPr>
              <p:spPr bwMode="auto">
                <a:xfrm>
                  <a:off x="3705" y="1794"/>
                  <a:ext cx="5" cy="174"/>
                </a:xfrm>
                <a:prstGeom prst="rect">
                  <a:avLst/>
                </a:prstGeom>
                <a:solidFill>
                  <a:srgbClr val="97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58" name="Rectangle 1118"/>
                <p:cNvSpPr>
                  <a:spLocks noChangeArrowheads="1"/>
                </p:cNvSpPr>
                <p:nvPr/>
              </p:nvSpPr>
              <p:spPr bwMode="auto">
                <a:xfrm>
                  <a:off x="3710" y="1794"/>
                  <a:ext cx="4" cy="174"/>
                </a:xfrm>
                <a:prstGeom prst="rect">
                  <a:avLst/>
                </a:prstGeom>
                <a:solidFill>
                  <a:srgbClr val="95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59" name="Rectangle 1119"/>
                <p:cNvSpPr>
                  <a:spLocks noChangeArrowheads="1"/>
                </p:cNvSpPr>
                <p:nvPr/>
              </p:nvSpPr>
              <p:spPr bwMode="auto">
                <a:xfrm>
                  <a:off x="3714" y="1794"/>
                  <a:ext cx="4" cy="174"/>
                </a:xfrm>
                <a:prstGeom prst="rect">
                  <a:avLst/>
                </a:prstGeom>
                <a:solidFill>
                  <a:srgbClr val="93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60" name="Rectangle 1120"/>
                <p:cNvSpPr>
                  <a:spLocks noChangeArrowheads="1"/>
                </p:cNvSpPr>
                <p:nvPr/>
              </p:nvSpPr>
              <p:spPr bwMode="auto">
                <a:xfrm>
                  <a:off x="3718" y="1794"/>
                  <a:ext cx="4" cy="174"/>
                </a:xfrm>
                <a:prstGeom prst="rect">
                  <a:avLst/>
                </a:prstGeom>
                <a:solidFill>
                  <a:srgbClr val="9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61" name="Rectangle 1121"/>
                <p:cNvSpPr>
                  <a:spLocks noChangeArrowheads="1"/>
                </p:cNvSpPr>
                <p:nvPr/>
              </p:nvSpPr>
              <p:spPr bwMode="auto">
                <a:xfrm>
                  <a:off x="3722" y="1794"/>
                  <a:ext cx="4" cy="174"/>
                </a:xfrm>
                <a:prstGeom prst="rect">
                  <a:avLst/>
                </a:prstGeom>
                <a:solidFill>
                  <a:srgbClr val="8C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62" name="Rectangle 1122"/>
                <p:cNvSpPr>
                  <a:spLocks noChangeArrowheads="1"/>
                </p:cNvSpPr>
                <p:nvPr/>
              </p:nvSpPr>
              <p:spPr bwMode="auto">
                <a:xfrm>
                  <a:off x="3726" y="1794"/>
                  <a:ext cx="5" cy="174"/>
                </a:xfrm>
                <a:prstGeom prst="rect">
                  <a:avLst/>
                </a:prstGeom>
                <a:solidFill>
                  <a:srgbClr val="88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63" name="Rectangle 1123"/>
                <p:cNvSpPr>
                  <a:spLocks noChangeArrowheads="1"/>
                </p:cNvSpPr>
                <p:nvPr/>
              </p:nvSpPr>
              <p:spPr bwMode="auto">
                <a:xfrm>
                  <a:off x="3731" y="1794"/>
                  <a:ext cx="4" cy="174"/>
                </a:xfrm>
                <a:prstGeom prst="rect">
                  <a:avLst/>
                </a:prstGeom>
                <a:solidFill>
                  <a:srgbClr val="83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64" name="Rectangle 1124"/>
                <p:cNvSpPr>
                  <a:spLocks noChangeArrowheads="1"/>
                </p:cNvSpPr>
                <p:nvPr/>
              </p:nvSpPr>
              <p:spPr bwMode="auto">
                <a:xfrm>
                  <a:off x="3735" y="1794"/>
                  <a:ext cx="4" cy="174"/>
                </a:xfrm>
                <a:prstGeom prst="rect">
                  <a:avLst/>
                </a:prstGeom>
                <a:solidFill>
                  <a:srgbClr val="7D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65" name="Rectangle 1125"/>
                <p:cNvSpPr>
                  <a:spLocks noChangeArrowheads="1"/>
                </p:cNvSpPr>
                <p:nvPr/>
              </p:nvSpPr>
              <p:spPr bwMode="auto">
                <a:xfrm>
                  <a:off x="3739" y="1794"/>
                  <a:ext cx="4" cy="174"/>
                </a:xfrm>
                <a:prstGeom prst="rect">
                  <a:avLst/>
                </a:prstGeom>
                <a:solidFill>
                  <a:srgbClr val="77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66" name="Rectangle 1126"/>
                <p:cNvSpPr>
                  <a:spLocks noChangeArrowheads="1"/>
                </p:cNvSpPr>
                <p:nvPr/>
              </p:nvSpPr>
              <p:spPr bwMode="auto">
                <a:xfrm>
                  <a:off x="3743" y="1794"/>
                  <a:ext cx="5" cy="174"/>
                </a:xfrm>
                <a:prstGeom prst="rect">
                  <a:avLst/>
                </a:prstGeom>
                <a:solidFill>
                  <a:srgbClr val="70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67" name="Rectangle 1127"/>
                <p:cNvSpPr>
                  <a:spLocks noChangeArrowheads="1"/>
                </p:cNvSpPr>
                <p:nvPr/>
              </p:nvSpPr>
              <p:spPr bwMode="auto">
                <a:xfrm>
                  <a:off x="3748" y="1794"/>
                  <a:ext cx="4" cy="174"/>
                </a:xfrm>
                <a:prstGeom prst="rect">
                  <a:avLst/>
                </a:prstGeom>
                <a:solidFill>
                  <a:srgbClr val="69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68" name="Rectangle 1128"/>
                <p:cNvSpPr>
                  <a:spLocks noChangeArrowheads="1"/>
                </p:cNvSpPr>
                <p:nvPr/>
              </p:nvSpPr>
              <p:spPr bwMode="auto">
                <a:xfrm>
                  <a:off x="3752" y="1794"/>
                  <a:ext cx="4" cy="174"/>
                </a:xfrm>
                <a:prstGeom prst="rect">
                  <a:avLst/>
                </a:prstGeom>
                <a:solidFill>
                  <a:srgbClr val="63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69" name="Rectangle 1129"/>
                <p:cNvSpPr>
                  <a:spLocks noChangeArrowheads="1"/>
                </p:cNvSpPr>
                <p:nvPr/>
              </p:nvSpPr>
              <p:spPr bwMode="auto">
                <a:xfrm>
                  <a:off x="3756" y="1794"/>
                  <a:ext cx="4" cy="174"/>
                </a:xfrm>
                <a:prstGeom prst="rect">
                  <a:avLst/>
                </a:prstGeom>
                <a:solidFill>
                  <a:srgbClr val="5D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70" name="Rectangle 1130"/>
                <p:cNvSpPr>
                  <a:spLocks noChangeArrowheads="1"/>
                </p:cNvSpPr>
                <p:nvPr/>
              </p:nvSpPr>
              <p:spPr bwMode="auto">
                <a:xfrm>
                  <a:off x="3760" y="1794"/>
                  <a:ext cx="5" cy="174"/>
                </a:xfrm>
                <a:prstGeom prst="rect">
                  <a:avLst/>
                </a:prstGeom>
                <a:solidFill>
                  <a:srgbClr val="57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71" name="Rectangle 1131"/>
                <p:cNvSpPr>
                  <a:spLocks noChangeArrowheads="1"/>
                </p:cNvSpPr>
                <p:nvPr/>
              </p:nvSpPr>
              <p:spPr bwMode="auto">
                <a:xfrm>
                  <a:off x="3765" y="1794"/>
                  <a:ext cx="4" cy="174"/>
                </a:xfrm>
                <a:prstGeom prst="rect">
                  <a:avLst/>
                </a:prstGeom>
                <a:solidFill>
                  <a:srgbClr val="52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72" name="Rectangle 1132"/>
                <p:cNvSpPr>
                  <a:spLocks noChangeArrowheads="1"/>
                </p:cNvSpPr>
                <p:nvPr/>
              </p:nvSpPr>
              <p:spPr bwMode="auto">
                <a:xfrm>
                  <a:off x="3769" y="1794"/>
                  <a:ext cx="4" cy="174"/>
                </a:xfrm>
                <a:prstGeom prst="rect">
                  <a:avLst/>
                </a:prstGeom>
                <a:solidFill>
                  <a:srgbClr val="4D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73" name="Rectangle 1133"/>
                <p:cNvSpPr>
                  <a:spLocks noChangeArrowheads="1"/>
                </p:cNvSpPr>
                <p:nvPr/>
              </p:nvSpPr>
              <p:spPr bwMode="auto">
                <a:xfrm>
                  <a:off x="3773" y="1794"/>
                  <a:ext cx="4" cy="174"/>
                </a:xfrm>
                <a:prstGeom prst="rect">
                  <a:avLst/>
                </a:prstGeom>
                <a:solidFill>
                  <a:srgbClr val="4B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74" name="Rectangle 1134"/>
                <p:cNvSpPr>
                  <a:spLocks noChangeArrowheads="1"/>
                </p:cNvSpPr>
                <p:nvPr/>
              </p:nvSpPr>
              <p:spPr bwMode="auto">
                <a:xfrm>
                  <a:off x="3777" y="1794"/>
                  <a:ext cx="5" cy="174"/>
                </a:xfrm>
                <a:prstGeom prst="rect">
                  <a:avLst/>
                </a:prstGeom>
                <a:solidFill>
                  <a:srgbClr val="4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75" name="Rectangle 1135"/>
                <p:cNvSpPr>
                  <a:spLocks noChangeArrowheads="1"/>
                </p:cNvSpPr>
                <p:nvPr/>
              </p:nvSpPr>
              <p:spPr bwMode="auto">
                <a:xfrm>
                  <a:off x="3616" y="1794"/>
                  <a:ext cx="166" cy="1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76" name="Rectangle 1136"/>
                <p:cNvSpPr>
                  <a:spLocks noChangeArrowheads="1"/>
                </p:cNvSpPr>
                <p:nvPr/>
              </p:nvSpPr>
              <p:spPr bwMode="auto">
                <a:xfrm>
                  <a:off x="4032" y="1650"/>
                  <a:ext cx="4" cy="297"/>
                </a:xfrm>
                <a:prstGeom prst="rect">
                  <a:avLst/>
                </a:prstGeom>
                <a:solidFill>
                  <a:srgbClr val="4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77" name="Rectangle 1137"/>
                <p:cNvSpPr>
                  <a:spLocks noChangeArrowheads="1"/>
                </p:cNvSpPr>
                <p:nvPr/>
              </p:nvSpPr>
              <p:spPr bwMode="auto">
                <a:xfrm>
                  <a:off x="4036" y="1650"/>
                  <a:ext cx="4" cy="297"/>
                </a:xfrm>
                <a:prstGeom prst="rect">
                  <a:avLst/>
                </a:prstGeom>
                <a:solidFill>
                  <a:srgbClr val="4B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78" name="Rectangle 1138"/>
                <p:cNvSpPr>
                  <a:spLocks noChangeArrowheads="1"/>
                </p:cNvSpPr>
                <p:nvPr/>
              </p:nvSpPr>
              <p:spPr bwMode="auto">
                <a:xfrm>
                  <a:off x="4040" y="1650"/>
                  <a:ext cx="4" cy="297"/>
                </a:xfrm>
                <a:prstGeom prst="rect">
                  <a:avLst/>
                </a:prstGeom>
                <a:solidFill>
                  <a:srgbClr val="4D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79" name="Rectangle 1139"/>
                <p:cNvSpPr>
                  <a:spLocks noChangeArrowheads="1"/>
                </p:cNvSpPr>
                <p:nvPr/>
              </p:nvSpPr>
              <p:spPr bwMode="auto">
                <a:xfrm>
                  <a:off x="4044" y="1650"/>
                  <a:ext cx="5" cy="297"/>
                </a:xfrm>
                <a:prstGeom prst="rect">
                  <a:avLst/>
                </a:prstGeom>
                <a:solidFill>
                  <a:srgbClr val="526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80" name="Rectangle 1140"/>
                <p:cNvSpPr>
                  <a:spLocks noChangeArrowheads="1"/>
                </p:cNvSpPr>
                <p:nvPr/>
              </p:nvSpPr>
              <p:spPr bwMode="auto">
                <a:xfrm>
                  <a:off x="4049" y="1650"/>
                  <a:ext cx="4" cy="297"/>
                </a:xfrm>
                <a:prstGeom prst="rect">
                  <a:avLst/>
                </a:prstGeom>
                <a:solidFill>
                  <a:srgbClr val="57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81" name="Rectangle 1141"/>
                <p:cNvSpPr>
                  <a:spLocks noChangeArrowheads="1"/>
                </p:cNvSpPr>
                <p:nvPr/>
              </p:nvSpPr>
              <p:spPr bwMode="auto">
                <a:xfrm>
                  <a:off x="4053" y="1650"/>
                  <a:ext cx="4" cy="297"/>
                </a:xfrm>
                <a:prstGeom prst="rect">
                  <a:avLst/>
                </a:prstGeom>
                <a:solidFill>
                  <a:srgbClr val="5C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82" name="Rectangle 1142"/>
                <p:cNvSpPr>
                  <a:spLocks noChangeArrowheads="1"/>
                </p:cNvSpPr>
                <p:nvPr/>
              </p:nvSpPr>
              <p:spPr bwMode="auto">
                <a:xfrm>
                  <a:off x="4057" y="1650"/>
                  <a:ext cx="4" cy="297"/>
                </a:xfrm>
                <a:prstGeom prst="rect">
                  <a:avLst/>
                </a:prstGeom>
                <a:solidFill>
                  <a:srgbClr val="628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83" name="Rectangle 1143"/>
                <p:cNvSpPr>
                  <a:spLocks noChangeArrowheads="1"/>
                </p:cNvSpPr>
                <p:nvPr/>
              </p:nvSpPr>
              <p:spPr bwMode="auto">
                <a:xfrm>
                  <a:off x="4061" y="1650"/>
                  <a:ext cx="5" cy="297"/>
                </a:xfrm>
                <a:prstGeom prst="rect">
                  <a:avLst/>
                </a:prstGeom>
                <a:solidFill>
                  <a:srgbClr val="688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84" name="Rectangle 1144"/>
                <p:cNvSpPr>
                  <a:spLocks noChangeArrowheads="1"/>
                </p:cNvSpPr>
                <p:nvPr/>
              </p:nvSpPr>
              <p:spPr bwMode="auto">
                <a:xfrm>
                  <a:off x="4066" y="1650"/>
                  <a:ext cx="4" cy="297"/>
                </a:xfrm>
                <a:prstGeom prst="rect">
                  <a:avLst/>
                </a:prstGeom>
                <a:solidFill>
                  <a:srgbClr val="6F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85" name="Rectangle 1145"/>
                <p:cNvSpPr>
                  <a:spLocks noChangeArrowheads="1"/>
                </p:cNvSpPr>
                <p:nvPr/>
              </p:nvSpPr>
              <p:spPr bwMode="auto">
                <a:xfrm>
                  <a:off x="4070" y="1650"/>
                  <a:ext cx="4" cy="297"/>
                </a:xfrm>
                <a:prstGeom prst="rect">
                  <a:avLst/>
                </a:prstGeom>
                <a:solidFill>
                  <a:srgbClr val="769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86" name="Rectangle 1146"/>
                <p:cNvSpPr>
                  <a:spLocks noChangeArrowheads="1"/>
                </p:cNvSpPr>
                <p:nvPr/>
              </p:nvSpPr>
              <p:spPr bwMode="auto">
                <a:xfrm>
                  <a:off x="4074" y="1650"/>
                  <a:ext cx="4" cy="297"/>
                </a:xfrm>
                <a:prstGeom prst="rect">
                  <a:avLst/>
                </a:prstGeom>
                <a:solidFill>
                  <a:srgbClr val="7CA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87" name="Rectangle 1147"/>
                <p:cNvSpPr>
                  <a:spLocks noChangeArrowheads="1"/>
                </p:cNvSpPr>
                <p:nvPr/>
              </p:nvSpPr>
              <p:spPr bwMode="auto">
                <a:xfrm>
                  <a:off x="4078" y="1650"/>
                  <a:ext cx="5" cy="297"/>
                </a:xfrm>
                <a:prstGeom prst="rect">
                  <a:avLst/>
                </a:prstGeom>
                <a:solidFill>
                  <a:srgbClr val="81A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88" name="Rectangle 1148"/>
                <p:cNvSpPr>
                  <a:spLocks noChangeArrowheads="1"/>
                </p:cNvSpPr>
                <p:nvPr/>
              </p:nvSpPr>
              <p:spPr bwMode="auto">
                <a:xfrm>
                  <a:off x="4083" y="1650"/>
                  <a:ext cx="4" cy="297"/>
                </a:xfrm>
                <a:prstGeom prst="rect">
                  <a:avLst/>
                </a:prstGeom>
                <a:solidFill>
                  <a:srgbClr val="87B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89" name="Rectangle 1149"/>
                <p:cNvSpPr>
                  <a:spLocks noChangeArrowheads="1"/>
                </p:cNvSpPr>
                <p:nvPr/>
              </p:nvSpPr>
              <p:spPr bwMode="auto">
                <a:xfrm>
                  <a:off x="4087" y="1650"/>
                  <a:ext cx="4" cy="297"/>
                </a:xfrm>
                <a:prstGeom prst="rect">
                  <a:avLst/>
                </a:prstGeom>
                <a:solidFill>
                  <a:srgbClr val="8BB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90" name="Rectangle 1150"/>
                <p:cNvSpPr>
                  <a:spLocks noChangeArrowheads="1"/>
                </p:cNvSpPr>
                <p:nvPr/>
              </p:nvSpPr>
              <p:spPr bwMode="auto">
                <a:xfrm>
                  <a:off x="4091" y="1650"/>
                  <a:ext cx="4" cy="297"/>
                </a:xfrm>
                <a:prstGeom prst="rect">
                  <a:avLst/>
                </a:prstGeom>
                <a:solidFill>
                  <a:srgbClr val="8FB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91" name="Rectangle 1151"/>
                <p:cNvSpPr>
                  <a:spLocks noChangeArrowheads="1"/>
                </p:cNvSpPr>
                <p:nvPr/>
              </p:nvSpPr>
              <p:spPr bwMode="auto">
                <a:xfrm>
                  <a:off x="4095" y="1650"/>
                  <a:ext cx="4" cy="297"/>
                </a:xfrm>
                <a:prstGeom prst="rect">
                  <a:avLst/>
                </a:prstGeom>
                <a:solidFill>
                  <a:srgbClr val="92C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92" name="Rectangle 1152"/>
                <p:cNvSpPr>
                  <a:spLocks noChangeArrowheads="1"/>
                </p:cNvSpPr>
                <p:nvPr/>
              </p:nvSpPr>
              <p:spPr bwMode="auto">
                <a:xfrm>
                  <a:off x="4099" y="1650"/>
                  <a:ext cx="5" cy="297"/>
                </a:xfrm>
                <a:prstGeom prst="rect">
                  <a:avLst/>
                </a:prstGeom>
                <a:solidFill>
                  <a:srgbClr val="94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93" name="Rectangle 1153"/>
                <p:cNvSpPr>
                  <a:spLocks noChangeArrowheads="1"/>
                </p:cNvSpPr>
                <p:nvPr/>
              </p:nvSpPr>
              <p:spPr bwMode="auto">
                <a:xfrm>
                  <a:off x="4104" y="1650"/>
                  <a:ext cx="4" cy="297"/>
                </a:xfrm>
                <a:prstGeom prst="rect">
                  <a:avLst/>
                </a:prstGeom>
                <a:solidFill>
                  <a:srgbClr val="96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94" name="Rectangle 1154"/>
                <p:cNvSpPr>
                  <a:spLocks noChangeArrowheads="1"/>
                </p:cNvSpPr>
                <p:nvPr/>
              </p:nvSpPr>
              <p:spPr bwMode="auto">
                <a:xfrm>
                  <a:off x="4108" y="1650"/>
                  <a:ext cx="4" cy="297"/>
                </a:xfrm>
                <a:prstGeom prst="rect">
                  <a:avLst/>
                </a:prstGeom>
                <a:solidFill>
                  <a:srgbClr val="97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95" name="Rectangle 1155"/>
                <p:cNvSpPr>
                  <a:spLocks noChangeArrowheads="1"/>
                </p:cNvSpPr>
                <p:nvPr/>
              </p:nvSpPr>
              <p:spPr bwMode="auto">
                <a:xfrm>
                  <a:off x="4112" y="1650"/>
                  <a:ext cx="9" cy="297"/>
                </a:xfrm>
                <a:prstGeom prst="rect">
                  <a:avLst/>
                </a:prstGeom>
                <a:solidFill>
                  <a:srgbClr val="98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96" name="Rectangle 1156"/>
                <p:cNvSpPr>
                  <a:spLocks noChangeArrowheads="1"/>
                </p:cNvSpPr>
                <p:nvPr/>
              </p:nvSpPr>
              <p:spPr bwMode="auto">
                <a:xfrm>
                  <a:off x="4121" y="1650"/>
                  <a:ext cx="4" cy="297"/>
                </a:xfrm>
                <a:prstGeom prst="rect">
                  <a:avLst/>
                </a:prstGeom>
                <a:solidFill>
                  <a:srgbClr val="97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97" name="Rectangle 1157"/>
                <p:cNvSpPr>
                  <a:spLocks noChangeArrowheads="1"/>
                </p:cNvSpPr>
                <p:nvPr/>
              </p:nvSpPr>
              <p:spPr bwMode="auto">
                <a:xfrm>
                  <a:off x="4125" y="1650"/>
                  <a:ext cx="4" cy="297"/>
                </a:xfrm>
                <a:prstGeom prst="rect">
                  <a:avLst/>
                </a:prstGeom>
                <a:solidFill>
                  <a:srgbClr val="96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98" name="Rectangle 1158"/>
                <p:cNvSpPr>
                  <a:spLocks noChangeArrowheads="1"/>
                </p:cNvSpPr>
                <p:nvPr/>
              </p:nvSpPr>
              <p:spPr bwMode="auto">
                <a:xfrm>
                  <a:off x="4129" y="1650"/>
                  <a:ext cx="4" cy="297"/>
                </a:xfrm>
                <a:prstGeom prst="rect">
                  <a:avLst/>
                </a:prstGeom>
                <a:solidFill>
                  <a:srgbClr val="94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599" name="Rectangle 1159"/>
                <p:cNvSpPr>
                  <a:spLocks noChangeArrowheads="1"/>
                </p:cNvSpPr>
                <p:nvPr/>
              </p:nvSpPr>
              <p:spPr bwMode="auto">
                <a:xfrm>
                  <a:off x="4133" y="1650"/>
                  <a:ext cx="5" cy="297"/>
                </a:xfrm>
                <a:prstGeom prst="rect">
                  <a:avLst/>
                </a:prstGeom>
                <a:solidFill>
                  <a:srgbClr val="92C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00" name="Rectangle 1160"/>
                <p:cNvSpPr>
                  <a:spLocks noChangeArrowheads="1"/>
                </p:cNvSpPr>
                <p:nvPr/>
              </p:nvSpPr>
              <p:spPr bwMode="auto">
                <a:xfrm>
                  <a:off x="4138" y="1650"/>
                  <a:ext cx="4" cy="297"/>
                </a:xfrm>
                <a:prstGeom prst="rect">
                  <a:avLst/>
                </a:prstGeom>
                <a:solidFill>
                  <a:srgbClr val="8FB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01" name="Rectangle 1161"/>
                <p:cNvSpPr>
                  <a:spLocks noChangeArrowheads="1"/>
                </p:cNvSpPr>
                <p:nvPr/>
              </p:nvSpPr>
              <p:spPr bwMode="auto">
                <a:xfrm>
                  <a:off x="4142" y="1650"/>
                  <a:ext cx="4" cy="297"/>
                </a:xfrm>
                <a:prstGeom prst="rect">
                  <a:avLst/>
                </a:prstGeom>
                <a:solidFill>
                  <a:srgbClr val="8BB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02" name="Rectangle 1162"/>
                <p:cNvSpPr>
                  <a:spLocks noChangeArrowheads="1"/>
                </p:cNvSpPr>
                <p:nvPr/>
              </p:nvSpPr>
              <p:spPr bwMode="auto">
                <a:xfrm>
                  <a:off x="4146" y="1650"/>
                  <a:ext cx="4" cy="297"/>
                </a:xfrm>
                <a:prstGeom prst="rect">
                  <a:avLst/>
                </a:prstGeom>
                <a:solidFill>
                  <a:srgbClr val="87B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03" name="Rectangle 1163"/>
                <p:cNvSpPr>
                  <a:spLocks noChangeArrowheads="1"/>
                </p:cNvSpPr>
                <p:nvPr/>
              </p:nvSpPr>
              <p:spPr bwMode="auto">
                <a:xfrm>
                  <a:off x="4150" y="1650"/>
                  <a:ext cx="5" cy="297"/>
                </a:xfrm>
                <a:prstGeom prst="rect">
                  <a:avLst/>
                </a:prstGeom>
                <a:solidFill>
                  <a:srgbClr val="81A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04" name="Rectangle 1164"/>
                <p:cNvSpPr>
                  <a:spLocks noChangeArrowheads="1"/>
                </p:cNvSpPr>
                <p:nvPr/>
              </p:nvSpPr>
              <p:spPr bwMode="auto">
                <a:xfrm>
                  <a:off x="4155" y="1650"/>
                  <a:ext cx="4" cy="297"/>
                </a:xfrm>
                <a:prstGeom prst="rect">
                  <a:avLst/>
                </a:prstGeom>
                <a:solidFill>
                  <a:srgbClr val="7CA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05" name="Rectangle 1165"/>
                <p:cNvSpPr>
                  <a:spLocks noChangeArrowheads="1"/>
                </p:cNvSpPr>
                <p:nvPr/>
              </p:nvSpPr>
              <p:spPr bwMode="auto">
                <a:xfrm>
                  <a:off x="4159" y="1650"/>
                  <a:ext cx="4" cy="297"/>
                </a:xfrm>
                <a:prstGeom prst="rect">
                  <a:avLst/>
                </a:prstGeom>
                <a:solidFill>
                  <a:srgbClr val="769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06" name="Rectangle 1166"/>
                <p:cNvSpPr>
                  <a:spLocks noChangeArrowheads="1"/>
                </p:cNvSpPr>
                <p:nvPr/>
              </p:nvSpPr>
              <p:spPr bwMode="auto">
                <a:xfrm>
                  <a:off x="4163" y="1650"/>
                  <a:ext cx="4" cy="297"/>
                </a:xfrm>
                <a:prstGeom prst="rect">
                  <a:avLst/>
                </a:prstGeom>
                <a:solidFill>
                  <a:srgbClr val="6F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07" name="Rectangle 1167"/>
                <p:cNvSpPr>
                  <a:spLocks noChangeArrowheads="1"/>
                </p:cNvSpPr>
                <p:nvPr/>
              </p:nvSpPr>
              <p:spPr bwMode="auto">
                <a:xfrm>
                  <a:off x="4167" y="1650"/>
                  <a:ext cx="5" cy="297"/>
                </a:xfrm>
                <a:prstGeom prst="rect">
                  <a:avLst/>
                </a:prstGeom>
                <a:solidFill>
                  <a:srgbClr val="688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08" name="Rectangle 1168"/>
                <p:cNvSpPr>
                  <a:spLocks noChangeArrowheads="1"/>
                </p:cNvSpPr>
                <p:nvPr/>
              </p:nvSpPr>
              <p:spPr bwMode="auto">
                <a:xfrm>
                  <a:off x="4172" y="1650"/>
                  <a:ext cx="4" cy="297"/>
                </a:xfrm>
                <a:prstGeom prst="rect">
                  <a:avLst/>
                </a:prstGeom>
                <a:solidFill>
                  <a:srgbClr val="628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09" name="Rectangle 1169"/>
                <p:cNvSpPr>
                  <a:spLocks noChangeArrowheads="1"/>
                </p:cNvSpPr>
                <p:nvPr/>
              </p:nvSpPr>
              <p:spPr bwMode="auto">
                <a:xfrm>
                  <a:off x="4176" y="1650"/>
                  <a:ext cx="4" cy="297"/>
                </a:xfrm>
                <a:prstGeom prst="rect">
                  <a:avLst/>
                </a:prstGeom>
                <a:solidFill>
                  <a:srgbClr val="5C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10" name="Rectangle 1170"/>
                <p:cNvSpPr>
                  <a:spLocks noChangeArrowheads="1"/>
                </p:cNvSpPr>
                <p:nvPr/>
              </p:nvSpPr>
              <p:spPr bwMode="auto">
                <a:xfrm>
                  <a:off x="4180" y="1650"/>
                  <a:ext cx="4" cy="297"/>
                </a:xfrm>
                <a:prstGeom prst="rect">
                  <a:avLst/>
                </a:prstGeom>
                <a:solidFill>
                  <a:srgbClr val="57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11" name="Rectangle 1171"/>
                <p:cNvSpPr>
                  <a:spLocks noChangeArrowheads="1"/>
                </p:cNvSpPr>
                <p:nvPr/>
              </p:nvSpPr>
              <p:spPr bwMode="auto">
                <a:xfrm>
                  <a:off x="4184" y="1650"/>
                  <a:ext cx="4" cy="297"/>
                </a:xfrm>
                <a:prstGeom prst="rect">
                  <a:avLst/>
                </a:prstGeom>
                <a:solidFill>
                  <a:srgbClr val="526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12" name="Rectangle 1172"/>
                <p:cNvSpPr>
                  <a:spLocks noChangeArrowheads="1"/>
                </p:cNvSpPr>
                <p:nvPr/>
              </p:nvSpPr>
              <p:spPr bwMode="auto">
                <a:xfrm>
                  <a:off x="4188" y="1650"/>
                  <a:ext cx="5" cy="297"/>
                </a:xfrm>
                <a:prstGeom prst="rect">
                  <a:avLst/>
                </a:prstGeom>
                <a:solidFill>
                  <a:srgbClr val="4D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13" name="Rectangle 1173"/>
                <p:cNvSpPr>
                  <a:spLocks noChangeArrowheads="1"/>
                </p:cNvSpPr>
                <p:nvPr/>
              </p:nvSpPr>
              <p:spPr bwMode="auto">
                <a:xfrm>
                  <a:off x="4193" y="1650"/>
                  <a:ext cx="4" cy="297"/>
                </a:xfrm>
                <a:prstGeom prst="rect">
                  <a:avLst/>
                </a:prstGeom>
                <a:solidFill>
                  <a:srgbClr val="4B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14" name="Rectangle 1174"/>
                <p:cNvSpPr>
                  <a:spLocks noChangeArrowheads="1"/>
                </p:cNvSpPr>
                <p:nvPr/>
              </p:nvSpPr>
              <p:spPr bwMode="auto">
                <a:xfrm>
                  <a:off x="4197" y="1650"/>
                  <a:ext cx="4" cy="297"/>
                </a:xfrm>
                <a:prstGeom prst="rect">
                  <a:avLst/>
                </a:prstGeom>
                <a:solidFill>
                  <a:srgbClr val="4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15" name="Rectangle 1175"/>
                <p:cNvSpPr>
                  <a:spLocks noChangeArrowheads="1"/>
                </p:cNvSpPr>
                <p:nvPr/>
              </p:nvSpPr>
              <p:spPr bwMode="auto">
                <a:xfrm>
                  <a:off x="4032" y="1650"/>
                  <a:ext cx="169" cy="2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16" name="Rectangle 1176"/>
                <p:cNvSpPr>
                  <a:spLocks noChangeArrowheads="1"/>
                </p:cNvSpPr>
                <p:nvPr/>
              </p:nvSpPr>
              <p:spPr bwMode="auto">
                <a:xfrm>
                  <a:off x="4451" y="1671"/>
                  <a:ext cx="4" cy="288"/>
                </a:xfrm>
                <a:prstGeom prst="rect">
                  <a:avLst/>
                </a:prstGeom>
                <a:solidFill>
                  <a:srgbClr val="4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17" name="Rectangle 1177"/>
                <p:cNvSpPr>
                  <a:spLocks noChangeArrowheads="1"/>
                </p:cNvSpPr>
                <p:nvPr/>
              </p:nvSpPr>
              <p:spPr bwMode="auto">
                <a:xfrm>
                  <a:off x="4455" y="1671"/>
                  <a:ext cx="5" cy="288"/>
                </a:xfrm>
                <a:prstGeom prst="rect">
                  <a:avLst/>
                </a:prstGeom>
                <a:solidFill>
                  <a:srgbClr val="4B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18" name="Rectangle 1178"/>
                <p:cNvSpPr>
                  <a:spLocks noChangeArrowheads="1"/>
                </p:cNvSpPr>
                <p:nvPr/>
              </p:nvSpPr>
              <p:spPr bwMode="auto">
                <a:xfrm>
                  <a:off x="4460" y="1671"/>
                  <a:ext cx="4" cy="288"/>
                </a:xfrm>
                <a:prstGeom prst="rect">
                  <a:avLst/>
                </a:prstGeom>
                <a:solidFill>
                  <a:srgbClr val="4D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19" name="Rectangle 1179"/>
                <p:cNvSpPr>
                  <a:spLocks noChangeArrowheads="1"/>
                </p:cNvSpPr>
                <p:nvPr/>
              </p:nvSpPr>
              <p:spPr bwMode="auto">
                <a:xfrm>
                  <a:off x="4464" y="1671"/>
                  <a:ext cx="4" cy="288"/>
                </a:xfrm>
                <a:prstGeom prst="rect">
                  <a:avLst/>
                </a:prstGeom>
                <a:solidFill>
                  <a:srgbClr val="52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20" name="Rectangle 1180"/>
                <p:cNvSpPr>
                  <a:spLocks noChangeArrowheads="1"/>
                </p:cNvSpPr>
                <p:nvPr/>
              </p:nvSpPr>
              <p:spPr bwMode="auto">
                <a:xfrm>
                  <a:off x="4468" y="1671"/>
                  <a:ext cx="4" cy="288"/>
                </a:xfrm>
                <a:prstGeom prst="rect">
                  <a:avLst/>
                </a:prstGeom>
                <a:solidFill>
                  <a:srgbClr val="57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21" name="Rectangle 1181"/>
                <p:cNvSpPr>
                  <a:spLocks noChangeArrowheads="1"/>
                </p:cNvSpPr>
                <p:nvPr/>
              </p:nvSpPr>
              <p:spPr bwMode="auto">
                <a:xfrm>
                  <a:off x="4472" y="1671"/>
                  <a:ext cx="5" cy="288"/>
                </a:xfrm>
                <a:prstGeom prst="rect">
                  <a:avLst/>
                </a:prstGeom>
                <a:solidFill>
                  <a:srgbClr val="5D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22" name="Rectangle 1182"/>
                <p:cNvSpPr>
                  <a:spLocks noChangeArrowheads="1"/>
                </p:cNvSpPr>
                <p:nvPr/>
              </p:nvSpPr>
              <p:spPr bwMode="auto">
                <a:xfrm>
                  <a:off x="4477" y="1671"/>
                  <a:ext cx="4" cy="288"/>
                </a:xfrm>
                <a:prstGeom prst="rect">
                  <a:avLst/>
                </a:prstGeom>
                <a:solidFill>
                  <a:srgbClr val="63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23" name="Rectangle 1183"/>
                <p:cNvSpPr>
                  <a:spLocks noChangeArrowheads="1"/>
                </p:cNvSpPr>
                <p:nvPr/>
              </p:nvSpPr>
              <p:spPr bwMode="auto">
                <a:xfrm>
                  <a:off x="4481" y="1671"/>
                  <a:ext cx="4" cy="288"/>
                </a:xfrm>
                <a:prstGeom prst="rect">
                  <a:avLst/>
                </a:prstGeom>
                <a:solidFill>
                  <a:srgbClr val="69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24" name="Rectangle 1184"/>
                <p:cNvSpPr>
                  <a:spLocks noChangeArrowheads="1"/>
                </p:cNvSpPr>
                <p:nvPr/>
              </p:nvSpPr>
              <p:spPr bwMode="auto">
                <a:xfrm>
                  <a:off x="4485" y="1671"/>
                  <a:ext cx="4" cy="288"/>
                </a:xfrm>
                <a:prstGeom prst="rect">
                  <a:avLst/>
                </a:prstGeom>
                <a:solidFill>
                  <a:srgbClr val="70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25" name="Rectangle 1185"/>
                <p:cNvSpPr>
                  <a:spLocks noChangeArrowheads="1"/>
                </p:cNvSpPr>
                <p:nvPr/>
              </p:nvSpPr>
              <p:spPr bwMode="auto">
                <a:xfrm>
                  <a:off x="4489" y="1671"/>
                  <a:ext cx="5" cy="288"/>
                </a:xfrm>
                <a:prstGeom prst="rect">
                  <a:avLst/>
                </a:prstGeom>
                <a:solidFill>
                  <a:srgbClr val="77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26" name="Rectangle 1186"/>
                <p:cNvSpPr>
                  <a:spLocks noChangeArrowheads="1"/>
                </p:cNvSpPr>
                <p:nvPr/>
              </p:nvSpPr>
              <p:spPr bwMode="auto">
                <a:xfrm>
                  <a:off x="4494" y="1671"/>
                  <a:ext cx="4" cy="288"/>
                </a:xfrm>
                <a:prstGeom prst="rect">
                  <a:avLst/>
                </a:prstGeom>
                <a:solidFill>
                  <a:srgbClr val="7D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27" name="Rectangle 1187"/>
                <p:cNvSpPr>
                  <a:spLocks noChangeArrowheads="1"/>
                </p:cNvSpPr>
                <p:nvPr/>
              </p:nvSpPr>
              <p:spPr bwMode="auto">
                <a:xfrm>
                  <a:off x="4498" y="1671"/>
                  <a:ext cx="4" cy="288"/>
                </a:xfrm>
                <a:prstGeom prst="rect">
                  <a:avLst/>
                </a:prstGeom>
                <a:solidFill>
                  <a:srgbClr val="83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28" name="Rectangle 1188"/>
                <p:cNvSpPr>
                  <a:spLocks noChangeArrowheads="1"/>
                </p:cNvSpPr>
                <p:nvPr/>
              </p:nvSpPr>
              <p:spPr bwMode="auto">
                <a:xfrm>
                  <a:off x="4502" y="1671"/>
                  <a:ext cx="4" cy="288"/>
                </a:xfrm>
                <a:prstGeom prst="rect">
                  <a:avLst/>
                </a:prstGeom>
                <a:solidFill>
                  <a:srgbClr val="88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29" name="Rectangle 1189"/>
                <p:cNvSpPr>
                  <a:spLocks noChangeArrowheads="1"/>
                </p:cNvSpPr>
                <p:nvPr/>
              </p:nvSpPr>
              <p:spPr bwMode="auto">
                <a:xfrm>
                  <a:off x="4506" y="1671"/>
                  <a:ext cx="5" cy="288"/>
                </a:xfrm>
                <a:prstGeom prst="rect">
                  <a:avLst/>
                </a:prstGeom>
                <a:solidFill>
                  <a:srgbClr val="8C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30" name="Rectangle 1190"/>
                <p:cNvSpPr>
                  <a:spLocks noChangeArrowheads="1"/>
                </p:cNvSpPr>
                <p:nvPr/>
              </p:nvSpPr>
              <p:spPr bwMode="auto">
                <a:xfrm>
                  <a:off x="4511" y="1671"/>
                  <a:ext cx="4" cy="288"/>
                </a:xfrm>
                <a:prstGeom prst="rect">
                  <a:avLst/>
                </a:prstGeom>
                <a:solidFill>
                  <a:srgbClr val="9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31" name="Rectangle 1191"/>
                <p:cNvSpPr>
                  <a:spLocks noChangeArrowheads="1"/>
                </p:cNvSpPr>
                <p:nvPr/>
              </p:nvSpPr>
              <p:spPr bwMode="auto">
                <a:xfrm>
                  <a:off x="4515" y="1671"/>
                  <a:ext cx="4" cy="288"/>
                </a:xfrm>
                <a:prstGeom prst="rect">
                  <a:avLst/>
                </a:prstGeom>
                <a:solidFill>
                  <a:srgbClr val="93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32" name="Rectangle 1192"/>
                <p:cNvSpPr>
                  <a:spLocks noChangeArrowheads="1"/>
                </p:cNvSpPr>
                <p:nvPr/>
              </p:nvSpPr>
              <p:spPr bwMode="auto">
                <a:xfrm>
                  <a:off x="4519" y="1671"/>
                  <a:ext cx="4" cy="288"/>
                </a:xfrm>
                <a:prstGeom prst="rect">
                  <a:avLst/>
                </a:prstGeom>
                <a:solidFill>
                  <a:srgbClr val="95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33" name="Rectangle 1193"/>
                <p:cNvSpPr>
                  <a:spLocks noChangeArrowheads="1"/>
                </p:cNvSpPr>
                <p:nvPr/>
              </p:nvSpPr>
              <p:spPr bwMode="auto">
                <a:xfrm>
                  <a:off x="4523" y="1671"/>
                  <a:ext cx="5" cy="288"/>
                </a:xfrm>
                <a:prstGeom prst="rect">
                  <a:avLst/>
                </a:prstGeom>
                <a:solidFill>
                  <a:srgbClr val="97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34" name="Rectangle 1194"/>
                <p:cNvSpPr>
                  <a:spLocks noChangeArrowheads="1"/>
                </p:cNvSpPr>
                <p:nvPr/>
              </p:nvSpPr>
              <p:spPr bwMode="auto">
                <a:xfrm>
                  <a:off x="4528" y="1671"/>
                  <a:ext cx="4" cy="288"/>
                </a:xfrm>
                <a:prstGeom prst="rect">
                  <a:avLst/>
                </a:prstGeom>
                <a:solidFill>
                  <a:srgbClr val="98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35" name="Rectangle 1195"/>
                <p:cNvSpPr>
                  <a:spLocks noChangeArrowheads="1"/>
                </p:cNvSpPr>
                <p:nvPr/>
              </p:nvSpPr>
              <p:spPr bwMode="auto">
                <a:xfrm>
                  <a:off x="4532" y="1671"/>
                  <a:ext cx="4" cy="288"/>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36" name="Rectangle 1196"/>
                <p:cNvSpPr>
                  <a:spLocks noChangeArrowheads="1"/>
                </p:cNvSpPr>
                <p:nvPr/>
              </p:nvSpPr>
              <p:spPr bwMode="auto">
                <a:xfrm>
                  <a:off x="4536" y="1671"/>
                  <a:ext cx="4" cy="288"/>
                </a:xfrm>
                <a:prstGeom prst="rect">
                  <a:avLst/>
                </a:prstGeom>
                <a:solidFill>
                  <a:srgbClr val="98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37" name="Rectangle 1197"/>
                <p:cNvSpPr>
                  <a:spLocks noChangeArrowheads="1"/>
                </p:cNvSpPr>
                <p:nvPr/>
              </p:nvSpPr>
              <p:spPr bwMode="auto">
                <a:xfrm>
                  <a:off x="4540" y="1671"/>
                  <a:ext cx="4" cy="288"/>
                </a:xfrm>
                <a:prstGeom prst="rect">
                  <a:avLst/>
                </a:prstGeom>
                <a:solidFill>
                  <a:srgbClr val="97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38" name="Rectangle 1198"/>
                <p:cNvSpPr>
                  <a:spLocks noChangeArrowheads="1"/>
                </p:cNvSpPr>
                <p:nvPr/>
              </p:nvSpPr>
              <p:spPr bwMode="auto">
                <a:xfrm>
                  <a:off x="4544" y="1671"/>
                  <a:ext cx="5" cy="288"/>
                </a:xfrm>
                <a:prstGeom prst="rect">
                  <a:avLst/>
                </a:prstGeom>
                <a:solidFill>
                  <a:srgbClr val="95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39" name="Rectangle 1199"/>
                <p:cNvSpPr>
                  <a:spLocks noChangeArrowheads="1"/>
                </p:cNvSpPr>
                <p:nvPr/>
              </p:nvSpPr>
              <p:spPr bwMode="auto">
                <a:xfrm>
                  <a:off x="4549" y="1671"/>
                  <a:ext cx="4" cy="288"/>
                </a:xfrm>
                <a:prstGeom prst="rect">
                  <a:avLst/>
                </a:prstGeom>
                <a:solidFill>
                  <a:srgbClr val="93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40" name="Rectangle 1200"/>
                <p:cNvSpPr>
                  <a:spLocks noChangeArrowheads="1"/>
                </p:cNvSpPr>
                <p:nvPr/>
              </p:nvSpPr>
              <p:spPr bwMode="auto">
                <a:xfrm>
                  <a:off x="4553" y="1671"/>
                  <a:ext cx="4" cy="288"/>
                </a:xfrm>
                <a:prstGeom prst="rect">
                  <a:avLst/>
                </a:prstGeom>
                <a:solidFill>
                  <a:srgbClr val="9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41" name="Rectangle 1201"/>
                <p:cNvSpPr>
                  <a:spLocks noChangeArrowheads="1"/>
                </p:cNvSpPr>
                <p:nvPr/>
              </p:nvSpPr>
              <p:spPr bwMode="auto">
                <a:xfrm>
                  <a:off x="4557" y="1671"/>
                  <a:ext cx="4" cy="288"/>
                </a:xfrm>
                <a:prstGeom prst="rect">
                  <a:avLst/>
                </a:prstGeom>
                <a:solidFill>
                  <a:srgbClr val="8C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42" name="Rectangle 1202"/>
                <p:cNvSpPr>
                  <a:spLocks noChangeArrowheads="1"/>
                </p:cNvSpPr>
                <p:nvPr/>
              </p:nvSpPr>
              <p:spPr bwMode="auto">
                <a:xfrm>
                  <a:off x="4561" y="1671"/>
                  <a:ext cx="5" cy="288"/>
                </a:xfrm>
                <a:prstGeom prst="rect">
                  <a:avLst/>
                </a:prstGeom>
                <a:solidFill>
                  <a:srgbClr val="88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43" name="Rectangle 1203"/>
                <p:cNvSpPr>
                  <a:spLocks noChangeArrowheads="1"/>
                </p:cNvSpPr>
                <p:nvPr/>
              </p:nvSpPr>
              <p:spPr bwMode="auto">
                <a:xfrm>
                  <a:off x="4566" y="1671"/>
                  <a:ext cx="4" cy="288"/>
                </a:xfrm>
                <a:prstGeom prst="rect">
                  <a:avLst/>
                </a:prstGeom>
                <a:solidFill>
                  <a:srgbClr val="83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44" name="Rectangle 1204"/>
                <p:cNvSpPr>
                  <a:spLocks noChangeArrowheads="1"/>
                </p:cNvSpPr>
                <p:nvPr/>
              </p:nvSpPr>
              <p:spPr bwMode="auto">
                <a:xfrm>
                  <a:off x="4570" y="1671"/>
                  <a:ext cx="4" cy="288"/>
                </a:xfrm>
                <a:prstGeom prst="rect">
                  <a:avLst/>
                </a:prstGeom>
                <a:solidFill>
                  <a:srgbClr val="7D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45" name="Rectangle 1205"/>
                <p:cNvSpPr>
                  <a:spLocks noChangeArrowheads="1"/>
                </p:cNvSpPr>
                <p:nvPr/>
              </p:nvSpPr>
              <p:spPr bwMode="auto">
                <a:xfrm>
                  <a:off x="4574" y="1671"/>
                  <a:ext cx="4" cy="288"/>
                </a:xfrm>
                <a:prstGeom prst="rect">
                  <a:avLst/>
                </a:prstGeom>
                <a:solidFill>
                  <a:srgbClr val="77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46" name="Rectangle 1206"/>
                <p:cNvSpPr>
                  <a:spLocks noChangeArrowheads="1"/>
                </p:cNvSpPr>
                <p:nvPr/>
              </p:nvSpPr>
              <p:spPr bwMode="auto">
                <a:xfrm>
                  <a:off x="4578" y="1671"/>
                  <a:ext cx="5" cy="288"/>
                </a:xfrm>
                <a:prstGeom prst="rect">
                  <a:avLst/>
                </a:prstGeom>
                <a:solidFill>
                  <a:srgbClr val="70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47" name="Rectangle 1207"/>
                <p:cNvSpPr>
                  <a:spLocks noChangeArrowheads="1"/>
                </p:cNvSpPr>
                <p:nvPr/>
              </p:nvSpPr>
              <p:spPr bwMode="auto">
                <a:xfrm>
                  <a:off x="4583" y="1671"/>
                  <a:ext cx="4" cy="288"/>
                </a:xfrm>
                <a:prstGeom prst="rect">
                  <a:avLst/>
                </a:prstGeom>
                <a:solidFill>
                  <a:srgbClr val="69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48" name="Rectangle 1208"/>
                <p:cNvSpPr>
                  <a:spLocks noChangeArrowheads="1"/>
                </p:cNvSpPr>
                <p:nvPr/>
              </p:nvSpPr>
              <p:spPr bwMode="auto">
                <a:xfrm>
                  <a:off x="4587" y="1671"/>
                  <a:ext cx="4" cy="288"/>
                </a:xfrm>
                <a:prstGeom prst="rect">
                  <a:avLst/>
                </a:prstGeom>
                <a:solidFill>
                  <a:srgbClr val="63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0" name="Group 1410"/>
              <p:cNvGrpSpPr>
                <a:grpSpLocks/>
              </p:cNvGrpSpPr>
              <p:nvPr/>
            </p:nvGrpSpPr>
            <p:grpSpPr bwMode="auto">
              <a:xfrm>
                <a:off x="700" y="1671"/>
                <a:ext cx="3917" cy="288"/>
                <a:chOff x="700" y="1671"/>
                <a:chExt cx="3917" cy="288"/>
              </a:xfrm>
            </p:grpSpPr>
            <p:sp>
              <p:nvSpPr>
                <p:cNvPr id="446650" name="Rectangle 1210"/>
                <p:cNvSpPr>
                  <a:spLocks noChangeArrowheads="1"/>
                </p:cNvSpPr>
                <p:nvPr/>
              </p:nvSpPr>
              <p:spPr bwMode="auto">
                <a:xfrm>
                  <a:off x="4591" y="1671"/>
                  <a:ext cx="4" cy="288"/>
                </a:xfrm>
                <a:prstGeom prst="rect">
                  <a:avLst/>
                </a:prstGeom>
                <a:solidFill>
                  <a:srgbClr val="5D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51" name="Rectangle 1211"/>
                <p:cNvSpPr>
                  <a:spLocks noChangeArrowheads="1"/>
                </p:cNvSpPr>
                <p:nvPr/>
              </p:nvSpPr>
              <p:spPr bwMode="auto">
                <a:xfrm>
                  <a:off x="4595" y="1671"/>
                  <a:ext cx="5" cy="288"/>
                </a:xfrm>
                <a:prstGeom prst="rect">
                  <a:avLst/>
                </a:prstGeom>
                <a:solidFill>
                  <a:srgbClr val="57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52" name="Rectangle 1212"/>
                <p:cNvSpPr>
                  <a:spLocks noChangeArrowheads="1"/>
                </p:cNvSpPr>
                <p:nvPr/>
              </p:nvSpPr>
              <p:spPr bwMode="auto">
                <a:xfrm>
                  <a:off x="4600" y="1671"/>
                  <a:ext cx="4" cy="288"/>
                </a:xfrm>
                <a:prstGeom prst="rect">
                  <a:avLst/>
                </a:prstGeom>
                <a:solidFill>
                  <a:srgbClr val="52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53" name="Rectangle 1213"/>
                <p:cNvSpPr>
                  <a:spLocks noChangeArrowheads="1"/>
                </p:cNvSpPr>
                <p:nvPr/>
              </p:nvSpPr>
              <p:spPr bwMode="auto">
                <a:xfrm>
                  <a:off x="4604" y="1671"/>
                  <a:ext cx="4" cy="288"/>
                </a:xfrm>
                <a:prstGeom prst="rect">
                  <a:avLst/>
                </a:prstGeom>
                <a:solidFill>
                  <a:srgbClr val="4D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54" name="Rectangle 1214"/>
                <p:cNvSpPr>
                  <a:spLocks noChangeArrowheads="1"/>
                </p:cNvSpPr>
                <p:nvPr/>
              </p:nvSpPr>
              <p:spPr bwMode="auto">
                <a:xfrm>
                  <a:off x="4608" y="1671"/>
                  <a:ext cx="4" cy="288"/>
                </a:xfrm>
                <a:prstGeom prst="rect">
                  <a:avLst/>
                </a:prstGeom>
                <a:solidFill>
                  <a:srgbClr val="4B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55" name="Rectangle 1215"/>
                <p:cNvSpPr>
                  <a:spLocks noChangeArrowheads="1"/>
                </p:cNvSpPr>
                <p:nvPr/>
              </p:nvSpPr>
              <p:spPr bwMode="auto">
                <a:xfrm>
                  <a:off x="4612" y="1671"/>
                  <a:ext cx="5" cy="288"/>
                </a:xfrm>
                <a:prstGeom prst="rect">
                  <a:avLst/>
                </a:prstGeom>
                <a:solidFill>
                  <a:srgbClr val="4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56" name="Rectangle 1216"/>
                <p:cNvSpPr>
                  <a:spLocks noChangeArrowheads="1"/>
                </p:cNvSpPr>
                <p:nvPr/>
              </p:nvSpPr>
              <p:spPr bwMode="auto">
                <a:xfrm>
                  <a:off x="4451" y="1671"/>
                  <a:ext cx="166" cy="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57" name="Rectangle 1217"/>
                <p:cNvSpPr>
                  <a:spLocks noChangeArrowheads="1"/>
                </p:cNvSpPr>
                <p:nvPr/>
              </p:nvSpPr>
              <p:spPr bwMode="auto">
                <a:xfrm>
                  <a:off x="700" y="1790"/>
                  <a:ext cx="5" cy="38"/>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58" name="Rectangle 1218"/>
                <p:cNvSpPr>
                  <a:spLocks noChangeArrowheads="1"/>
                </p:cNvSpPr>
                <p:nvPr/>
              </p:nvSpPr>
              <p:spPr bwMode="auto">
                <a:xfrm>
                  <a:off x="705" y="1790"/>
                  <a:ext cx="4" cy="38"/>
                </a:xfrm>
                <a:prstGeom prst="rect">
                  <a:avLst/>
                </a:prstGeom>
                <a:solidFill>
                  <a:srgbClr val="7C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59" name="Rectangle 1219"/>
                <p:cNvSpPr>
                  <a:spLocks noChangeArrowheads="1"/>
                </p:cNvSpPr>
                <p:nvPr/>
              </p:nvSpPr>
              <p:spPr bwMode="auto">
                <a:xfrm>
                  <a:off x="709" y="1790"/>
                  <a:ext cx="4" cy="38"/>
                </a:xfrm>
                <a:prstGeom prst="rect">
                  <a:avLst/>
                </a:prstGeom>
                <a:solidFill>
                  <a:srgbClr val="8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60" name="Rectangle 1220"/>
                <p:cNvSpPr>
                  <a:spLocks noChangeArrowheads="1"/>
                </p:cNvSpPr>
                <p:nvPr/>
              </p:nvSpPr>
              <p:spPr bwMode="auto">
                <a:xfrm>
                  <a:off x="713" y="1790"/>
                  <a:ext cx="4" cy="38"/>
                </a:xfrm>
                <a:prstGeom prst="rect">
                  <a:avLst/>
                </a:prstGeom>
                <a:solidFill>
                  <a:srgbClr val="89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61" name="Rectangle 1221"/>
                <p:cNvSpPr>
                  <a:spLocks noChangeArrowheads="1"/>
                </p:cNvSpPr>
                <p:nvPr/>
              </p:nvSpPr>
              <p:spPr bwMode="auto">
                <a:xfrm>
                  <a:off x="717" y="1790"/>
                  <a:ext cx="5" cy="38"/>
                </a:xfrm>
                <a:prstGeom prst="rect">
                  <a:avLst/>
                </a:prstGeom>
                <a:solidFill>
                  <a:srgbClr val="91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62" name="Rectangle 1222"/>
                <p:cNvSpPr>
                  <a:spLocks noChangeArrowheads="1"/>
                </p:cNvSpPr>
                <p:nvPr/>
              </p:nvSpPr>
              <p:spPr bwMode="auto">
                <a:xfrm>
                  <a:off x="722" y="1790"/>
                  <a:ext cx="4" cy="38"/>
                </a:xfrm>
                <a:prstGeom prst="rect">
                  <a:avLst/>
                </a:prstGeom>
                <a:solidFill>
                  <a:srgbClr val="9A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63" name="Rectangle 1223"/>
                <p:cNvSpPr>
                  <a:spLocks noChangeArrowheads="1"/>
                </p:cNvSpPr>
                <p:nvPr/>
              </p:nvSpPr>
              <p:spPr bwMode="auto">
                <a:xfrm>
                  <a:off x="726" y="1790"/>
                  <a:ext cx="4" cy="38"/>
                </a:xfrm>
                <a:prstGeom prst="rect">
                  <a:avLst/>
                </a:prstGeom>
                <a:solidFill>
                  <a:srgbClr val="A5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64" name="Rectangle 1224"/>
                <p:cNvSpPr>
                  <a:spLocks noChangeArrowheads="1"/>
                </p:cNvSpPr>
                <p:nvPr/>
              </p:nvSpPr>
              <p:spPr bwMode="auto">
                <a:xfrm>
                  <a:off x="730" y="1790"/>
                  <a:ext cx="4" cy="38"/>
                </a:xfrm>
                <a:prstGeom prst="rect">
                  <a:avLst/>
                </a:prstGeom>
                <a:solidFill>
                  <a:srgbClr val="AF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65" name="Rectangle 1225"/>
                <p:cNvSpPr>
                  <a:spLocks noChangeArrowheads="1"/>
                </p:cNvSpPr>
                <p:nvPr/>
              </p:nvSpPr>
              <p:spPr bwMode="auto">
                <a:xfrm>
                  <a:off x="734" y="1790"/>
                  <a:ext cx="5" cy="38"/>
                </a:xfrm>
                <a:prstGeom prst="rect">
                  <a:avLst/>
                </a:prstGeom>
                <a:solidFill>
                  <a:srgbClr val="BB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66" name="Rectangle 1226"/>
                <p:cNvSpPr>
                  <a:spLocks noChangeArrowheads="1"/>
                </p:cNvSpPr>
                <p:nvPr/>
              </p:nvSpPr>
              <p:spPr bwMode="auto">
                <a:xfrm>
                  <a:off x="739" y="1790"/>
                  <a:ext cx="4" cy="38"/>
                </a:xfrm>
                <a:prstGeom prst="rect">
                  <a:avLst/>
                </a:prstGeom>
                <a:solidFill>
                  <a:srgbClr val="C6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67" name="Rectangle 1227"/>
                <p:cNvSpPr>
                  <a:spLocks noChangeArrowheads="1"/>
                </p:cNvSpPr>
                <p:nvPr/>
              </p:nvSpPr>
              <p:spPr bwMode="auto">
                <a:xfrm>
                  <a:off x="743" y="1790"/>
                  <a:ext cx="4" cy="38"/>
                </a:xfrm>
                <a:prstGeom prst="rect">
                  <a:avLst/>
                </a:prstGeom>
                <a:solidFill>
                  <a:srgbClr val="D0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68" name="Rectangle 1228"/>
                <p:cNvSpPr>
                  <a:spLocks noChangeArrowheads="1"/>
                </p:cNvSpPr>
                <p:nvPr/>
              </p:nvSpPr>
              <p:spPr bwMode="auto">
                <a:xfrm>
                  <a:off x="747" y="1790"/>
                  <a:ext cx="4" cy="38"/>
                </a:xfrm>
                <a:prstGeom prst="rect">
                  <a:avLst/>
                </a:prstGeom>
                <a:solidFill>
                  <a:srgbClr val="DA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69" name="Rectangle 1229"/>
                <p:cNvSpPr>
                  <a:spLocks noChangeArrowheads="1"/>
                </p:cNvSpPr>
                <p:nvPr/>
              </p:nvSpPr>
              <p:spPr bwMode="auto">
                <a:xfrm>
                  <a:off x="751" y="1790"/>
                  <a:ext cx="5" cy="38"/>
                </a:xfrm>
                <a:prstGeom prst="rect">
                  <a:avLst/>
                </a:prstGeom>
                <a:solidFill>
                  <a:srgbClr val="E3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70" name="Rectangle 1230"/>
                <p:cNvSpPr>
                  <a:spLocks noChangeArrowheads="1"/>
                </p:cNvSpPr>
                <p:nvPr/>
              </p:nvSpPr>
              <p:spPr bwMode="auto">
                <a:xfrm>
                  <a:off x="756" y="1790"/>
                  <a:ext cx="4" cy="38"/>
                </a:xfrm>
                <a:prstGeom prst="rect">
                  <a:avLst/>
                </a:prstGeom>
                <a:solidFill>
                  <a:srgbClr val="EA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71" name="Rectangle 1231"/>
                <p:cNvSpPr>
                  <a:spLocks noChangeArrowheads="1"/>
                </p:cNvSpPr>
                <p:nvPr/>
              </p:nvSpPr>
              <p:spPr bwMode="auto">
                <a:xfrm>
                  <a:off x="760" y="1790"/>
                  <a:ext cx="4" cy="38"/>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72" name="Rectangle 1232"/>
                <p:cNvSpPr>
                  <a:spLocks noChangeArrowheads="1"/>
                </p:cNvSpPr>
                <p:nvPr/>
              </p:nvSpPr>
              <p:spPr bwMode="auto">
                <a:xfrm>
                  <a:off x="764" y="1790"/>
                  <a:ext cx="4" cy="38"/>
                </a:xfrm>
                <a:prstGeom prst="rect">
                  <a:avLst/>
                </a:prstGeom>
                <a:solidFill>
                  <a:srgbClr val="F5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73" name="Rectangle 1233"/>
                <p:cNvSpPr>
                  <a:spLocks noChangeArrowheads="1"/>
                </p:cNvSpPr>
                <p:nvPr/>
              </p:nvSpPr>
              <p:spPr bwMode="auto">
                <a:xfrm>
                  <a:off x="768" y="1790"/>
                  <a:ext cx="4" cy="38"/>
                </a:xfrm>
                <a:prstGeom prst="rect">
                  <a:avLst/>
                </a:prstGeom>
                <a:solidFill>
                  <a:srgbClr val="F9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74" name="Rectangle 1234"/>
                <p:cNvSpPr>
                  <a:spLocks noChangeArrowheads="1"/>
                </p:cNvSpPr>
                <p:nvPr/>
              </p:nvSpPr>
              <p:spPr bwMode="auto">
                <a:xfrm>
                  <a:off x="772" y="1790"/>
                  <a:ext cx="5" cy="38"/>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75" name="Rectangle 1235"/>
                <p:cNvSpPr>
                  <a:spLocks noChangeArrowheads="1"/>
                </p:cNvSpPr>
                <p:nvPr/>
              </p:nvSpPr>
              <p:spPr bwMode="auto">
                <a:xfrm>
                  <a:off x="777" y="1790"/>
                  <a:ext cx="4" cy="38"/>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76" name="Rectangle 1236"/>
                <p:cNvSpPr>
                  <a:spLocks noChangeArrowheads="1"/>
                </p:cNvSpPr>
                <p:nvPr/>
              </p:nvSpPr>
              <p:spPr bwMode="auto">
                <a:xfrm>
                  <a:off x="781" y="1790"/>
                  <a:ext cx="4" cy="38"/>
                </a:xfrm>
                <a:prstGeom prst="rect">
                  <a:avLst/>
                </a:prstGeom>
                <a:solidFill>
                  <a:srgbClr val="FF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77" name="Rectangle 1237"/>
                <p:cNvSpPr>
                  <a:spLocks noChangeArrowheads="1"/>
                </p:cNvSpPr>
                <p:nvPr/>
              </p:nvSpPr>
              <p:spPr bwMode="auto">
                <a:xfrm>
                  <a:off x="785" y="1790"/>
                  <a:ext cx="4" cy="38"/>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78" name="Rectangle 1238"/>
                <p:cNvSpPr>
                  <a:spLocks noChangeArrowheads="1"/>
                </p:cNvSpPr>
                <p:nvPr/>
              </p:nvSpPr>
              <p:spPr bwMode="auto">
                <a:xfrm>
                  <a:off x="789" y="1790"/>
                  <a:ext cx="5" cy="38"/>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79" name="Rectangle 1239"/>
                <p:cNvSpPr>
                  <a:spLocks noChangeArrowheads="1"/>
                </p:cNvSpPr>
                <p:nvPr/>
              </p:nvSpPr>
              <p:spPr bwMode="auto">
                <a:xfrm>
                  <a:off x="794" y="1790"/>
                  <a:ext cx="4" cy="38"/>
                </a:xfrm>
                <a:prstGeom prst="rect">
                  <a:avLst/>
                </a:prstGeom>
                <a:solidFill>
                  <a:srgbClr val="F9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80" name="Rectangle 1240"/>
                <p:cNvSpPr>
                  <a:spLocks noChangeArrowheads="1"/>
                </p:cNvSpPr>
                <p:nvPr/>
              </p:nvSpPr>
              <p:spPr bwMode="auto">
                <a:xfrm>
                  <a:off x="798" y="1790"/>
                  <a:ext cx="4" cy="38"/>
                </a:xfrm>
                <a:prstGeom prst="rect">
                  <a:avLst/>
                </a:prstGeom>
                <a:solidFill>
                  <a:srgbClr val="F5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81" name="Rectangle 1241"/>
                <p:cNvSpPr>
                  <a:spLocks noChangeArrowheads="1"/>
                </p:cNvSpPr>
                <p:nvPr/>
              </p:nvSpPr>
              <p:spPr bwMode="auto">
                <a:xfrm>
                  <a:off x="802" y="1790"/>
                  <a:ext cx="4" cy="38"/>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82" name="Rectangle 1242"/>
                <p:cNvSpPr>
                  <a:spLocks noChangeArrowheads="1"/>
                </p:cNvSpPr>
                <p:nvPr/>
              </p:nvSpPr>
              <p:spPr bwMode="auto">
                <a:xfrm>
                  <a:off x="806" y="1790"/>
                  <a:ext cx="5" cy="38"/>
                </a:xfrm>
                <a:prstGeom prst="rect">
                  <a:avLst/>
                </a:prstGeom>
                <a:solidFill>
                  <a:srgbClr val="EA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83" name="Rectangle 1243"/>
                <p:cNvSpPr>
                  <a:spLocks noChangeArrowheads="1"/>
                </p:cNvSpPr>
                <p:nvPr/>
              </p:nvSpPr>
              <p:spPr bwMode="auto">
                <a:xfrm>
                  <a:off x="811" y="1790"/>
                  <a:ext cx="4" cy="38"/>
                </a:xfrm>
                <a:prstGeom prst="rect">
                  <a:avLst/>
                </a:prstGeom>
                <a:solidFill>
                  <a:srgbClr val="E3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84" name="Rectangle 1244"/>
                <p:cNvSpPr>
                  <a:spLocks noChangeArrowheads="1"/>
                </p:cNvSpPr>
                <p:nvPr/>
              </p:nvSpPr>
              <p:spPr bwMode="auto">
                <a:xfrm>
                  <a:off x="815" y="1790"/>
                  <a:ext cx="4" cy="38"/>
                </a:xfrm>
                <a:prstGeom prst="rect">
                  <a:avLst/>
                </a:prstGeom>
                <a:solidFill>
                  <a:srgbClr val="DA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85" name="Rectangle 1245"/>
                <p:cNvSpPr>
                  <a:spLocks noChangeArrowheads="1"/>
                </p:cNvSpPr>
                <p:nvPr/>
              </p:nvSpPr>
              <p:spPr bwMode="auto">
                <a:xfrm>
                  <a:off x="819" y="1790"/>
                  <a:ext cx="4" cy="38"/>
                </a:xfrm>
                <a:prstGeom prst="rect">
                  <a:avLst/>
                </a:prstGeom>
                <a:solidFill>
                  <a:srgbClr val="D0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86" name="Rectangle 1246"/>
                <p:cNvSpPr>
                  <a:spLocks noChangeArrowheads="1"/>
                </p:cNvSpPr>
                <p:nvPr/>
              </p:nvSpPr>
              <p:spPr bwMode="auto">
                <a:xfrm>
                  <a:off x="823" y="1790"/>
                  <a:ext cx="5" cy="38"/>
                </a:xfrm>
                <a:prstGeom prst="rect">
                  <a:avLst/>
                </a:prstGeom>
                <a:solidFill>
                  <a:srgbClr val="C6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87" name="Rectangle 1247"/>
                <p:cNvSpPr>
                  <a:spLocks noChangeArrowheads="1"/>
                </p:cNvSpPr>
                <p:nvPr/>
              </p:nvSpPr>
              <p:spPr bwMode="auto">
                <a:xfrm>
                  <a:off x="828" y="1790"/>
                  <a:ext cx="4" cy="38"/>
                </a:xfrm>
                <a:prstGeom prst="rect">
                  <a:avLst/>
                </a:prstGeom>
                <a:solidFill>
                  <a:srgbClr val="BB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88" name="Rectangle 1248"/>
                <p:cNvSpPr>
                  <a:spLocks noChangeArrowheads="1"/>
                </p:cNvSpPr>
                <p:nvPr/>
              </p:nvSpPr>
              <p:spPr bwMode="auto">
                <a:xfrm>
                  <a:off x="832" y="1790"/>
                  <a:ext cx="4" cy="38"/>
                </a:xfrm>
                <a:prstGeom prst="rect">
                  <a:avLst/>
                </a:prstGeom>
                <a:solidFill>
                  <a:srgbClr val="AF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89" name="Rectangle 1249"/>
                <p:cNvSpPr>
                  <a:spLocks noChangeArrowheads="1"/>
                </p:cNvSpPr>
                <p:nvPr/>
              </p:nvSpPr>
              <p:spPr bwMode="auto">
                <a:xfrm>
                  <a:off x="836" y="1790"/>
                  <a:ext cx="4" cy="38"/>
                </a:xfrm>
                <a:prstGeom prst="rect">
                  <a:avLst/>
                </a:prstGeom>
                <a:solidFill>
                  <a:srgbClr val="A5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90" name="Rectangle 1250"/>
                <p:cNvSpPr>
                  <a:spLocks noChangeArrowheads="1"/>
                </p:cNvSpPr>
                <p:nvPr/>
              </p:nvSpPr>
              <p:spPr bwMode="auto">
                <a:xfrm>
                  <a:off x="840" y="1790"/>
                  <a:ext cx="5" cy="38"/>
                </a:xfrm>
                <a:prstGeom prst="rect">
                  <a:avLst/>
                </a:prstGeom>
                <a:solidFill>
                  <a:srgbClr val="9A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91" name="Rectangle 1251"/>
                <p:cNvSpPr>
                  <a:spLocks noChangeArrowheads="1"/>
                </p:cNvSpPr>
                <p:nvPr/>
              </p:nvSpPr>
              <p:spPr bwMode="auto">
                <a:xfrm>
                  <a:off x="845" y="1790"/>
                  <a:ext cx="4" cy="38"/>
                </a:xfrm>
                <a:prstGeom prst="rect">
                  <a:avLst/>
                </a:prstGeom>
                <a:solidFill>
                  <a:srgbClr val="91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92" name="Rectangle 1252"/>
                <p:cNvSpPr>
                  <a:spLocks noChangeArrowheads="1"/>
                </p:cNvSpPr>
                <p:nvPr/>
              </p:nvSpPr>
              <p:spPr bwMode="auto">
                <a:xfrm>
                  <a:off x="849" y="1790"/>
                  <a:ext cx="4" cy="38"/>
                </a:xfrm>
                <a:prstGeom prst="rect">
                  <a:avLst/>
                </a:prstGeom>
                <a:solidFill>
                  <a:srgbClr val="89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93" name="Rectangle 1253"/>
                <p:cNvSpPr>
                  <a:spLocks noChangeArrowheads="1"/>
                </p:cNvSpPr>
                <p:nvPr/>
              </p:nvSpPr>
              <p:spPr bwMode="auto">
                <a:xfrm>
                  <a:off x="853" y="1790"/>
                  <a:ext cx="4" cy="38"/>
                </a:xfrm>
                <a:prstGeom prst="rect">
                  <a:avLst/>
                </a:prstGeom>
                <a:solidFill>
                  <a:srgbClr val="81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94" name="Rectangle 1254"/>
                <p:cNvSpPr>
                  <a:spLocks noChangeArrowheads="1"/>
                </p:cNvSpPr>
                <p:nvPr/>
              </p:nvSpPr>
              <p:spPr bwMode="auto">
                <a:xfrm>
                  <a:off x="857" y="1790"/>
                  <a:ext cx="4" cy="38"/>
                </a:xfrm>
                <a:prstGeom prst="rect">
                  <a:avLst/>
                </a:prstGeom>
                <a:solidFill>
                  <a:srgbClr val="7C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95" name="Rectangle 1255"/>
                <p:cNvSpPr>
                  <a:spLocks noChangeArrowheads="1"/>
                </p:cNvSpPr>
                <p:nvPr/>
              </p:nvSpPr>
              <p:spPr bwMode="auto">
                <a:xfrm>
                  <a:off x="861" y="1790"/>
                  <a:ext cx="5" cy="38"/>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96" name="Rectangle 1256"/>
                <p:cNvSpPr>
                  <a:spLocks noChangeArrowheads="1"/>
                </p:cNvSpPr>
                <p:nvPr/>
              </p:nvSpPr>
              <p:spPr bwMode="auto">
                <a:xfrm>
                  <a:off x="700" y="1790"/>
                  <a:ext cx="166" cy="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97" name="Rectangle 1257"/>
                <p:cNvSpPr>
                  <a:spLocks noChangeArrowheads="1"/>
                </p:cNvSpPr>
                <p:nvPr/>
              </p:nvSpPr>
              <p:spPr bwMode="auto">
                <a:xfrm>
                  <a:off x="1116" y="1782"/>
                  <a:ext cx="4" cy="33"/>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98" name="Rectangle 1258"/>
                <p:cNvSpPr>
                  <a:spLocks noChangeArrowheads="1"/>
                </p:cNvSpPr>
                <p:nvPr/>
              </p:nvSpPr>
              <p:spPr bwMode="auto">
                <a:xfrm>
                  <a:off x="1120" y="1782"/>
                  <a:ext cx="4" cy="33"/>
                </a:xfrm>
                <a:prstGeom prst="rect">
                  <a:avLst/>
                </a:prstGeom>
                <a:solidFill>
                  <a:srgbClr val="7C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699" name="Rectangle 1259"/>
                <p:cNvSpPr>
                  <a:spLocks noChangeArrowheads="1"/>
                </p:cNvSpPr>
                <p:nvPr/>
              </p:nvSpPr>
              <p:spPr bwMode="auto">
                <a:xfrm>
                  <a:off x="1124" y="1782"/>
                  <a:ext cx="4" cy="33"/>
                </a:xfrm>
                <a:prstGeom prst="rect">
                  <a:avLst/>
                </a:prstGeom>
                <a:solidFill>
                  <a:srgbClr val="8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00" name="Rectangle 1260"/>
                <p:cNvSpPr>
                  <a:spLocks noChangeArrowheads="1"/>
                </p:cNvSpPr>
                <p:nvPr/>
              </p:nvSpPr>
              <p:spPr bwMode="auto">
                <a:xfrm>
                  <a:off x="1128" y="1782"/>
                  <a:ext cx="5" cy="33"/>
                </a:xfrm>
                <a:prstGeom prst="rect">
                  <a:avLst/>
                </a:prstGeom>
                <a:solidFill>
                  <a:srgbClr val="886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01" name="Rectangle 1261"/>
                <p:cNvSpPr>
                  <a:spLocks noChangeArrowheads="1"/>
                </p:cNvSpPr>
                <p:nvPr/>
              </p:nvSpPr>
              <p:spPr bwMode="auto">
                <a:xfrm>
                  <a:off x="1133" y="1782"/>
                  <a:ext cx="4" cy="33"/>
                </a:xfrm>
                <a:prstGeom prst="rect">
                  <a:avLst/>
                </a:prstGeom>
                <a:solidFill>
                  <a:srgbClr val="90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02" name="Rectangle 1262"/>
                <p:cNvSpPr>
                  <a:spLocks noChangeArrowheads="1"/>
                </p:cNvSpPr>
                <p:nvPr/>
              </p:nvSpPr>
              <p:spPr bwMode="auto">
                <a:xfrm>
                  <a:off x="1137" y="1782"/>
                  <a:ext cx="4" cy="33"/>
                </a:xfrm>
                <a:prstGeom prst="rect">
                  <a:avLst/>
                </a:prstGeom>
                <a:solidFill>
                  <a:srgbClr val="99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03" name="Rectangle 1263"/>
                <p:cNvSpPr>
                  <a:spLocks noChangeArrowheads="1"/>
                </p:cNvSpPr>
                <p:nvPr/>
              </p:nvSpPr>
              <p:spPr bwMode="auto">
                <a:xfrm>
                  <a:off x="1141" y="1782"/>
                  <a:ext cx="4" cy="33"/>
                </a:xfrm>
                <a:prstGeom prst="rect">
                  <a:avLst/>
                </a:prstGeom>
                <a:solidFill>
                  <a:srgbClr val="A38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04" name="Rectangle 1264"/>
                <p:cNvSpPr>
                  <a:spLocks noChangeArrowheads="1"/>
                </p:cNvSpPr>
                <p:nvPr/>
              </p:nvSpPr>
              <p:spPr bwMode="auto">
                <a:xfrm>
                  <a:off x="1145" y="1782"/>
                  <a:ext cx="5" cy="33"/>
                </a:xfrm>
                <a:prstGeom prst="rect">
                  <a:avLst/>
                </a:prstGeom>
                <a:solidFill>
                  <a:srgbClr val="AD8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05" name="Rectangle 1265"/>
                <p:cNvSpPr>
                  <a:spLocks noChangeArrowheads="1"/>
                </p:cNvSpPr>
                <p:nvPr/>
              </p:nvSpPr>
              <p:spPr bwMode="auto">
                <a:xfrm>
                  <a:off x="1150" y="1782"/>
                  <a:ext cx="4" cy="33"/>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06" name="Rectangle 1266"/>
                <p:cNvSpPr>
                  <a:spLocks noChangeArrowheads="1"/>
                </p:cNvSpPr>
                <p:nvPr/>
              </p:nvSpPr>
              <p:spPr bwMode="auto">
                <a:xfrm>
                  <a:off x="1154" y="1782"/>
                  <a:ext cx="4" cy="33"/>
                </a:xfrm>
                <a:prstGeom prst="rect">
                  <a:avLst/>
                </a:prstGeom>
                <a:solidFill>
                  <a:srgbClr val="C39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07" name="Rectangle 1267"/>
                <p:cNvSpPr>
                  <a:spLocks noChangeArrowheads="1"/>
                </p:cNvSpPr>
                <p:nvPr/>
              </p:nvSpPr>
              <p:spPr bwMode="auto">
                <a:xfrm>
                  <a:off x="1158" y="1782"/>
                  <a:ext cx="4" cy="33"/>
                </a:xfrm>
                <a:prstGeom prst="rect">
                  <a:avLst/>
                </a:prstGeom>
                <a:solidFill>
                  <a:srgbClr val="CEA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08" name="Rectangle 1268"/>
                <p:cNvSpPr>
                  <a:spLocks noChangeArrowheads="1"/>
                </p:cNvSpPr>
                <p:nvPr/>
              </p:nvSpPr>
              <p:spPr bwMode="auto">
                <a:xfrm>
                  <a:off x="1162" y="1782"/>
                  <a:ext cx="5" cy="33"/>
                </a:xfrm>
                <a:prstGeom prst="rect">
                  <a:avLst/>
                </a:prstGeom>
                <a:solidFill>
                  <a:srgbClr val="D7A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09" name="Rectangle 1269"/>
                <p:cNvSpPr>
                  <a:spLocks noChangeArrowheads="1"/>
                </p:cNvSpPr>
                <p:nvPr/>
              </p:nvSpPr>
              <p:spPr bwMode="auto">
                <a:xfrm>
                  <a:off x="1167" y="1782"/>
                  <a:ext cx="4" cy="33"/>
                </a:xfrm>
                <a:prstGeom prst="rect">
                  <a:avLst/>
                </a:prstGeom>
                <a:solidFill>
                  <a:srgbClr val="E1B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10" name="Rectangle 1270"/>
                <p:cNvSpPr>
                  <a:spLocks noChangeArrowheads="1"/>
                </p:cNvSpPr>
                <p:nvPr/>
              </p:nvSpPr>
              <p:spPr bwMode="auto">
                <a:xfrm>
                  <a:off x="1171" y="1782"/>
                  <a:ext cx="4" cy="33"/>
                </a:xfrm>
                <a:prstGeom prst="rect">
                  <a:avLst/>
                </a:prstGeom>
                <a:solidFill>
                  <a:srgbClr val="E7B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11" name="Rectangle 1271"/>
                <p:cNvSpPr>
                  <a:spLocks noChangeArrowheads="1"/>
                </p:cNvSpPr>
                <p:nvPr/>
              </p:nvSpPr>
              <p:spPr bwMode="auto">
                <a:xfrm>
                  <a:off x="1175" y="1782"/>
                  <a:ext cx="4" cy="33"/>
                </a:xfrm>
                <a:prstGeom prst="rect">
                  <a:avLst/>
                </a:prstGeom>
                <a:solidFill>
                  <a:srgbClr val="EEB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12" name="Rectangle 1272"/>
                <p:cNvSpPr>
                  <a:spLocks noChangeArrowheads="1"/>
                </p:cNvSpPr>
                <p:nvPr/>
              </p:nvSpPr>
              <p:spPr bwMode="auto">
                <a:xfrm>
                  <a:off x="1179" y="1782"/>
                  <a:ext cx="5" cy="33"/>
                </a:xfrm>
                <a:prstGeom prst="rect">
                  <a:avLst/>
                </a:prstGeom>
                <a:solidFill>
                  <a:srgbClr val="F3C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13" name="Rectangle 1273"/>
                <p:cNvSpPr>
                  <a:spLocks noChangeArrowheads="1"/>
                </p:cNvSpPr>
                <p:nvPr/>
              </p:nvSpPr>
              <p:spPr bwMode="auto">
                <a:xfrm>
                  <a:off x="1184" y="1782"/>
                  <a:ext cx="4" cy="33"/>
                </a:xfrm>
                <a:prstGeom prst="rect">
                  <a:avLst/>
                </a:prstGeom>
                <a:solidFill>
                  <a:srgbClr val="F7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14" name="Rectangle 1274"/>
                <p:cNvSpPr>
                  <a:spLocks noChangeArrowheads="1"/>
                </p:cNvSpPr>
                <p:nvPr/>
              </p:nvSpPr>
              <p:spPr bwMode="auto">
                <a:xfrm>
                  <a:off x="1188" y="1782"/>
                  <a:ext cx="4" cy="33"/>
                </a:xfrm>
                <a:prstGeom prst="rect">
                  <a:avLst/>
                </a:prstGeom>
                <a:solidFill>
                  <a:srgbClr val="FB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15" name="Rectangle 1275"/>
                <p:cNvSpPr>
                  <a:spLocks noChangeArrowheads="1"/>
                </p:cNvSpPr>
                <p:nvPr/>
              </p:nvSpPr>
              <p:spPr bwMode="auto">
                <a:xfrm>
                  <a:off x="1192" y="1782"/>
                  <a:ext cx="4" cy="33"/>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16" name="Rectangle 1276"/>
                <p:cNvSpPr>
                  <a:spLocks noChangeArrowheads="1"/>
                </p:cNvSpPr>
                <p:nvPr/>
              </p:nvSpPr>
              <p:spPr bwMode="auto">
                <a:xfrm>
                  <a:off x="1196" y="1782"/>
                  <a:ext cx="9" cy="33"/>
                </a:xfrm>
                <a:prstGeom prst="rect">
                  <a:avLst/>
                </a:prstGeom>
                <a:solidFill>
                  <a:srgbClr val="FE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17" name="Rectangle 1277"/>
                <p:cNvSpPr>
                  <a:spLocks noChangeArrowheads="1"/>
                </p:cNvSpPr>
                <p:nvPr/>
              </p:nvSpPr>
              <p:spPr bwMode="auto">
                <a:xfrm>
                  <a:off x="1205" y="1782"/>
                  <a:ext cx="4" cy="33"/>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18" name="Rectangle 1278"/>
                <p:cNvSpPr>
                  <a:spLocks noChangeArrowheads="1"/>
                </p:cNvSpPr>
                <p:nvPr/>
              </p:nvSpPr>
              <p:spPr bwMode="auto">
                <a:xfrm>
                  <a:off x="1209" y="1782"/>
                  <a:ext cx="4" cy="33"/>
                </a:xfrm>
                <a:prstGeom prst="rect">
                  <a:avLst/>
                </a:prstGeom>
                <a:solidFill>
                  <a:srgbClr val="FB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19" name="Rectangle 1279"/>
                <p:cNvSpPr>
                  <a:spLocks noChangeArrowheads="1"/>
                </p:cNvSpPr>
                <p:nvPr/>
              </p:nvSpPr>
              <p:spPr bwMode="auto">
                <a:xfrm>
                  <a:off x="1213" y="1782"/>
                  <a:ext cx="4" cy="33"/>
                </a:xfrm>
                <a:prstGeom prst="rect">
                  <a:avLst/>
                </a:prstGeom>
                <a:solidFill>
                  <a:srgbClr val="F7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20" name="Rectangle 1280"/>
                <p:cNvSpPr>
                  <a:spLocks noChangeArrowheads="1"/>
                </p:cNvSpPr>
                <p:nvPr/>
              </p:nvSpPr>
              <p:spPr bwMode="auto">
                <a:xfrm>
                  <a:off x="1217" y="1782"/>
                  <a:ext cx="5" cy="33"/>
                </a:xfrm>
                <a:prstGeom prst="rect">
                  <a:avLst/>
                </a:prstGeom>
                <a:solidFill>
                  <a:srgbClr val="F3C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21" name="Rectangle 1281"/>
                <p:cNvSpPr>
                  <a:spLocks noChangeArrowheads="1"/>
                </p:cNvSpPr>
                <p:nvPr/>
              </p:nvSpPr>
              <p:spPr bwMode="auto">
                <a:xfrm>
                  <a:off x="1222" y="1782"/>
                  <a:ext cx="4" cy="33"/>
                </a:xfrm>
                <a:prstGeom prst="rect">
                  <a:avLst/>
                </a:prstGeom>
                <a:solidFill>
                  <a:srgbClr val="EEB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22" name="Rectangle 1282"/>
                <p:cNvSpPr>
                  <a:spLocks noChangeArrowheads="1"/>
                </p:cNvSpPr>
                <p:nvPr/>
              </p:nvSpPr>
              <p:spPr bwMode="auto">
                <a:xfrm>
                  <a:off x="1226" y="1782"/>
                  <a:ext cx="4" cy="33"/>
                </a:xfrm>
                <a:prstGeom prst="rect">
                  <a:avLst/>
                </a:prstGeom>
                <a:solidFill>
                  <a:srgbClr val="E7B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23" name="Rectangle 1283"/>
                <p:cNvSpPr>
                  <a:spLocks noChangeArrowheads="1"/>
                </p:cNvSpPr>
                <p:nvPr/>
              </p:nvSpPr>
              <p:spPr bwMode="auto">
                <a:xfrm>
                  <a:off x="1230" y="1782"/>
                  <a:ext cx="4" cy="33"/>
                </a:xfrm>
                <a:prstGeom prst="rect">
                  <a:avLst/>
                </a:prstGeom>
                <a:solidFill>
                  <a:srgbClr val="E1B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24" name="Rectangle 1284"/>
                <p:cNvSpPr>
                  <a:spLocks noChangeArrowheads="1"/>
                </p:cNvSpPr>
                <p:nvPr/>
              </p:nvSpPr>
              <p:spPr bwMode="auto">
                <a:xfrm>
                  <a:off x="1234" y="1782"/>
                  <a:ext cx="5" cy="33"/>
                </a:xfrm>
                <a:prstGeom prst="rect">
                  <a:avLst/>
                </a:prstGeom>
                <a:solidFill>
                  <a:srgbClr val="D7A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25" name="Rectangle 1285"/>
                <p:cNvSpPr>
                  <a:spLocks noChangeArrowheads="1"/>
                </p:cNvSpPr>
                <p:nvPr/>
              </p:nvSpPr>
              <p:spPr bwMode="auto">
                <a:xfrm>
                  <a:off x="1239" y="1782"/>
                  <a:ext cx="4" cy="33"/>
                </a:xfrm>
                <a:prstGeom prst="rect">
                  <a:avLst/>
                </a:prstGeom>
                <a:solidFill>
                  <a:srgbClr val="CEA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26" name="Rectangle 1286"/>
                <p:cNvSpPr>
                  <a:spLocks noChangeArrowheads="1"/>
                </p:cNvSpPr>
                <p:nvPr/>
              </p:nvSpPr>
              <p:spPr bwMode="auto">
                <a:xfrm>
                  <a:off x="1243" y="1782"/>
                  <a:ext cx="4" cy="33"/>
                </a:xfrm>
                <a:prstGeom prst="rect">
                  <a:avLst/>
                </a:prstGeom>
                <a:solidFill>
                  <a:srgbClr val="C39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27" name="Rectangle 1287"/>
                <p:cNvSpPr>
                  <a:spLocks noChangeArrowheads="1"/>
                </p:cNvSpPr>
                <p:nvPr/>
              </p:nvSpPr>
              <p:spPr bwMode="auto">
                <a:xfrm>
                  <a:off x="1247" y="1782"/>
                  <a:ext cx="4" cy="33"/>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28" name="Rectangle 1288"/>
                <p:cNvSpPr>
                  <a:spLocks noChangeArrowheads="1"/>
                </p:cNvSpPr>
                <p:nvPr/>
              </p:nvSpPr>
              <p:spPr bwMode="auto">
                <a:xfrm>
                  <a:off x="1251" y="1782"/>
                  <a:ext cx="5" cy="33"/>
                </a:xfrm>
                <a:prstGeom prst="rect">
                  <a:avLst/>
                </a:prstGeom>
                <a:solidFill>
                  <a:srgbClr val="AD8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29" name="Rectangle 1289"/>
                <p:cNvSpPr>
                  <a:spLocks noChangeArrowheads="1"/>
                </p:cNvSpPr>
                <p:nvPr/>
              </p:nvSpPr>
              <p:spPr bwMode="auto">
                <a:xfrm>
                  <a:off x="1256" y="1782"/>
                  <a:ext cx="4" cy="33"/>
                </a:xfrm>
                <a:prstGeom prst="rect">
                  <a:avLst/>
                </a:prstGeom>
                <a:solidFill>
                  <a:srgbClr val="A38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30" name="Rectangle 1290"/>
                <p:cNvSpPr>
                  <a:spLocks noChangeArrowheads="1"/>
                </p:cNvSpPr>
                <p:nvPr/>
              </p:nvSpPr>
              <p:spPr bwMode="auto">
                <a:xfrm>
                  <a:off x="1260" y="1782"/>
                  <a:ext cx="4" cy="33"/>
                </a:xfrm>
                <a:prstGeom prst="rect">
                  <a:avLst/>
                </a:prstGeom>
                <a:solidFill>
                  <a:srgbClr val="99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31" name="Rectangle 1291"/>
                <p:cNvSpPr>
                  <a:spLocks noChangeArrowheads="1"/>
                </p:cNvSpPr>
                <p:nvPr/>
              </p:nvSpPr>
              <p:spPr bwMode="auto">
                <a:xfrm>
                  <a:off x="1264" y="1782"/>
                  <a:ext cx="4" cy="33"/>
                </a:xfrm>
                <a:prstGeom prst="rect">
                  <a:avLst/>
                </a:prstGeom>
                <a:solidFill>
                  <a:srgbClr val="90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32" name="Rectangle 1292"/>
                <p:cNvSpPr>
                  <a:spLocks noChangeArrowheads="1"/>
                </p:cNvSpPr>
                <p:nvPr/>
              </p:nvSpPr>
              <p:spPr bwMode="auto">
                <a:xfrm>
                  <a:off x="1268" y="1782"/>
                  <a:ext cx="5" cy="33"/>
                </a:xfrm>
                <a:prstGeom prst="rect">
                  <a:avLst/>
                </a:prstGeom>
                <a:solidFill>
                  <a:srgbClr val="886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33" name="Rectangle 1293"/>
                <p:cNvSpPr>
                  <a:spLocks noChangeArrowheads="1"/>
                </p:cNvSpPr>
                <p:nvPr/>
              </p:nvSpPr>
              <p:spPr bwMode="auto">
                <a:xfrm>
                  <a:off x="1273" y="1782"/>
                  <a:ext cx="4" cy="33"/>
                </a:xfrm>
                <a:prstGeom prst="rect">
                  <a:avLst/>
                </a:prstGeom>
                <a:solidFill>
                  <a:srgbClr val="8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34" name="Rectangle 1294"/>
                <p:cNvSpPr>
                  <a:spLocks noChangeArrowheads="1"/>
                </p:cNvSpPr>
                <p:nvPr/>
              </p:nvSpPr>
              <p:spPr bwMode="auto">
                <a:xfrm>
                  <a:off x="1277" y="1782"/>
                  <a:ext cx="4" cy="33"/>
                </a:xfrm>
                <a:prstGeom prst="rect">
                  <a:avLst/>
                </a:prstGeom>
                <a:solidFill>
                  <a:srgbClr val="7C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35" name="Rectangle 1295"/>
                <p:cNvSpPr>
                  <a:spLocks noChangeArrowheads="1"/>
                </p:cNvSpPr>
                <p:nvPr/>
              </p:nvSpPr>
              <p:spPr bwMode="auto">
                <a:xfrm>
                  <a:off x="1281" y="1782"/>
                  <a:ext cx="4" cy="33"/>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36" name="Rectangle 1296"/>
                <p:cNvSpPr>
                  <a:spLocks noChangeArrowheads="1"/>
                </p:cNvSpPr>
                <p:nvPr/>
              </p:nvSpPr>
              <p:spPr bwMode="auto">
                <a:xfrm>
                  <a:off x="1116" y="1782"/>
                  <a:ext cx="169" cy="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37" name="Rectangle 1297"/>
                <p:cNvSpPr>
                  <a:spLocks noChangeArrowheads="1"/>
                </p:cNvSpPr>
                <p:nvPr/>
              </p:nvSpPr>
              <p:spPr bwMode="auto">
                <a:xfrm>
                  <a:off x="1535" y="1773"/>
                  <a:ext cx="5" cy="38"/>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38" name="Rectangle 1298"/>
                <p:cNvSpPr>
                  <a:spLocks noChangeArrowheads="1"/>
                </p:cNvSpPr>
                <p:nvPr/>
              </p:nvSpPr>
              <p:spPr bwMode="auto">
                <a:xfrm>
                  <a:off x="1540" y="1773"/>
                  <a:ext cx="4" cy="38"/>
                </a:xfrm>
                <a:prstGeom prst="rect">
                  <a:avLst/>
                </a:prstGeom>
                <a:solidFill>
                  <a:srgbClr val="7C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39" name="Rectangle 1299"/>
                <p:cNvSpPr>
                  <a:spLocks noChangeArrowheads="1"/>
                </p:cNvSpPr>
                <p:nvPr/>
              </p:nvSpPr>
              <p:spPr bwMode="auto">
                <a:xfrm>
                  <a:off x="1544" y="1773"/>
                  <a:ext cx="4" cy="38"/>
                </a:xfrm>
                <a:prstGeom prst="rect">
                  <a:avLst/>
                </a:prstGeom>
                <a:solidFill>
                  <a:srgbClr val="8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40" name="Rectangle 1300"/>
                <p:cNvSpPr>
                  <a:spLocks noChangeArrowheads="1"/>
                </p:cNvSpPr>
                <p:nvPr/>
              </p:nvSpPr>
              <p:spPr bwMode="auto">
                <a:xfrm>
                  <a:off x="1548" y="1773"/>
                  <a:ext cx="4" cy="38"/>
                </a:xfrm>
                <a:prstGeom prst="rect">
                  <a:avLst/>
                </a:prstGeom>
                <a:solidFill>
                  <a:srgbClr val="89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41" name="Rectangle 1301"/>
                <p:cNvSpPr>
                  <a:spLocks noChangeArrowheads="1"/>
                </p:cNvSpPr>
                <p:nvPr/>
              </p:nvSpPr>
              <p:spPr bwMode="auto">
                <a:xfrm>
                  <a:off x="1552" y="1773"/>
                  <a:ext cx="5" cy="38"/>
                </a:xfrm>
                <a:prstGeom prst="rect">
                  <a:avLst/>
                </a:prstGeom>
                <a:solidFill>
                  <a:srgbClr val="91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42" name="Rectangle 1302"/>
                <p:cNvSpPr>
                  <a:spLocks noChangeArrowheads="1"/>
                </p:cNvSpPr>
                <p:nvPr/>
              </p:nvSpPr>
              <p:spPr bwMode="auto">
                <a:xfrm>
                  <a:off x="1557" y="1773"/>
                  <a:ext cx="4" cy="38"/>
                </a:xfrm>
                <a:prstGeom prst="rect">
                  <a:avLst/>
                </a:prstGeom>
                <a:solidFill>
                  <a:srgbClr val="9A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43" name="Rectangle 1303"/>
                <p:cNvSpPr>
                  <a:spLocks noChangeArrowheads="1"/>
                </p:cNvSpPr>
                <p:nvPr/>
              </p:nvSpPr>
              <p:spPr bwMode="auto">
                <a:xfrm>
                  <a:off x="1561" y="1773"/>
                  <a:ext cx="4" cy="38"/>
                </a:xfrm>
                <a:prstGeom prst="rect">
                  <a:avLst/>
                </a:prstGeom>
                <a:solidFill>
                  <a:srgbClr val="A5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44" name="Rectangle 1304"/>
                <p:cNvSpPr>
                  <a:spLocks noChangeArrowheads="1"/>
                </p:cNvSpPr>
                <p:nvPr/>
              </p:nvSpPr>
              <p:spPr bwMode="auto">
                <a:xfrm>
                  <a:off x="1565" y="1773"/>
                  <a:ext cx="4" cy="38"/>
                </a:xfrm>
                <a:prstGeom prst="rect">
                  <a:avLst/>
                </a:prstGeom>
                <a:solidFill>
                  <a:srgbClr val="AF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45" name="Rectangle 1305"/>
                <p:cNvSpPr>
                  <a:spLocks noChangeArrowheads="1"/>
                </p:cNvSpPr>
                <p:nvPr/>
              </p:nvSpPr>
              <p:spPr bwMode="auto">
                <a:xfrm>
                  <a:off x="1569" y="1773"/>
                  <a:ext cx="4" cy="38"/>
                </a:xfrm>
                <a:prstGeom prst="rect">
                  <a:avLst/>
                </a:prstGeom>
                <a:solidFill>
                  <a:srgbClr val="BB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46" name="Rectangle 1306"/>
                <p:cNvSpPr>
                  <a:spLocks noChangeArrowheads="1"/>
                </p:cNvSpPr>
                <p:nvPr/>
              </p:nvSpPr>
              <p:spPr bwMode="auto">
                <a:xfrm>
                  <a:off x="1573" y="1773"/>
                  <a:ext cx="5" cy="38"/>
                </a:xfrm>
                <a:prstGeom prst="rect">
                  <a:avLst/>
                </a:prstGeom>
                <a:solidFill>
                  <a:srgbClr val="C6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47" name="Rectangle 1307"/>
                <p:cNvSpPr>
                  <a:spLocks noChangeArrowheads="1"/>
                </p:cNvSpPr>
                <p:nvPr/>
              </p:nvSpPr>
              <p:spPr bwMode="auto">
                <a:xfrm>
                  <a:off x="1578" y="1773"/>
                  <a:ext cx="4" cy="38"/>
                </a:xfrm>
                <a:prstGeom prst="rect">
                  <a:avLst/>
                </a:prstGeom>
                <a:solidFill>
                  <a:srgbClr val="D0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48" name="Rectangle 1308"/>
                <p:cNvSpPr>
                  <a:spLocks noChangeArrowheads="1"/>
                </p:cNvSpPr>
                <p:nvPr/>
              </p:nvSpPr>
              <p:spPr bwMode="auto">
                <a:xfrm>
                  <a:off x="1582" y="1773"/>
                  <a:ext cx="4" cy="38"/>
                </a:xfrm>
                <a:prstGeom prst="rect">
                  <a:avLst/>
                </a:prstGeom>
                <a:solidFill>
                  <a:srgbClr val="DA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49" name="Rectangle 1309"/>
                <p:cNvSpPr>
                  <a:spLocks noChangeArrowheads="1"/>
                </p:cNvSpPr>
                <p:nvPr/>
              </p:nvSpPr>
              <p:spPr bwMode="auto">
                <a:xfrm>
                  <a:off x="1586" y="1773"/>
                  <a:ext cx="4" cy="38"/>
                </a:xfrm>
                <a:prstGeom prst="rect">
                  <a:avLst/>
                </a:prstGeom>
                <a:solidFill>
                  <a:srgbClr val="E3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50" name="Rectangle 1310"/>
                <p:cNvSpPr>
                  <a:spLocks noChangeArrowheads="1"/>
                </p:cNvSpPr>
                <p:nvPr/>
              </p:nvSpPr>
              <p:spPr bwMode="auto">
                <a:xfrm>
                  <a:off x="1590" y="1773"/>
                  <a:ext cx="5" cy="38"/>
                </a:xfrm>
                <a:prstGeom prst="rect">
                  <a:avLst/>
                </a:prstGeom>
                <a:solidFill>
                  <a:srgbClr val="EA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51" name="Rectangle 1311"/>
                <p:cNvSpPr>
                  <a:spLocks noChangeArrowheads="1"/>
                </p:cNvSpPr>
                <p:nvPr/>
              </p:nvSpPr>
              <p:spPr bwMode="auto">
                <a:xfrm>
                  <a:off x="1595" y="1773"/>
                  <a:ext cx="4" cy="38"/>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52" name="Rectangle 1312"/>
                <p:cNvSpPr>
                  <a:spLocks noChangeArrowheads="1"/>
                </p:cNvSpPr>
                <p:nvPr/>
              </p:nvSpPr>
              <p:spPr bwMode="auto">
                <a:xfrm>
                  <a:off x="1599" y="1773"/>
                  <a:ext cx="4" cy="38"/>
                </a:xfrm>
                <a:prstGeom prst="rect">
                  <a:avLst/>
                </a:prstGeom>
                <a:solidFill>
                  <a:srgbClr val="F5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53" name="Rectangle 1313"/>
                <p:cNvSpPr>
                  <a:spLocks noChangeArrowheads="1"/>
                </p:cNvSpPr>
                <p:nvPr/>
              </p:nvSpPr>
              <p:spPr bwMode="auto">
                <a:xfrm>
                  <a:off x="1603" y="1773"/>
                  <a:ext cx="4" cy="38"/>
                </a:xfrm>
                <a:prstGeom prst="rect">
                  <a:avLst/>
                </a:prstGeom>
                <a:solidFill>
                  <a:srgbClr val="F9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54" name="Rectangle 1314"/>
                <p:cNvSpPr>
                  <a:spLocks noChangeArrowheads="1"/>
                </p:cNvSpPr>
                <p:nvPr/>
              </p:nvSpPr>
              <p:spPr bwMode="auto">
                <a:xfrm>
                  <a:off x="1607" y="1773"/>
                  <a:ext cx="5" cy="38"/>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55" name="Rectangle 1315"/>
                <p:cNvSpPr>
                  <a:spLocks noChangeArrowheads="1"/>
                </p:cNvSpPr>
                <p:nvPr/>
              </p:nvSpPr>
              <p:spPr bwMode="auto">
                <a:xfrm>
                  <a:off x="1612" y="1773"/>
                  <a:ext cx="4" cy="38"/>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56" name="Rectangle 1316"/>
                <p:cNvSpPr>
                  <a:spLocks noChangeArrowheads="1"/>
                </p:cNvSpPr>
                <p:nvPr/>
              </p:nvSpPr>
              <p:spPr bwMode="auto">
                <a:xfrm>
                  <a:off x="1616" y="1773"/>
                  <a:ext cx="4" cy="38"/>
                </a:xfrm>
                <a:prstGeom prst="rect">
                  <a:avLst/>
                </a:prstGeom>
                <a:solidFill>
                  <a:srgbClr val="FF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57" name="Rectangle 1317"/>
                <p:cNvSpPr>
                  <a:spLocks noChangeArrowheads="1"/>
                </p:cNvSpPr>
                <p:nvPr/>
              </p:nvSpPr>
              <p:spPr bwMode="auto">
                <a:xfrm>
                  <a:off x="1620" y="1773"/>
                  <a:ext cx="4" cy="38"/>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58" name="Rectangle 1318"/>
                <p:cNvSpPr>
                  <a:spLocks noChangeArrowheads="1"/>
                </p:cNvSpPr>
                <p:nvPr/>
              </p:nvSpPr>
              <p:spPr bwMode="auto">
                <a:xfrm>
                  <a:off x="1624" y="1773"/>
                  <a:ext cx="5" cy="38"/>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59" name="Rectangle 1319"/>
                <p:cNvSpPr>
                  <a:spLocks noChangeArrowheads="1"/>
                </p:cNvSpPr>
                <p:nvPr/>
              </p:nvSpPr>
              <p:spPr bwMode="auto">
                <a:xfrm>
                  <a:off x="1629" y="1773"/>
                  <a:ext cx="4" cy="38"/>
                </a:xfrm>
                <a:prstGeom prst="rect">
                  <a:avLst/>
                </a:prstGeom>
                <a:solidFill>
                  <a:srgbClr val="F9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60" name="Rectangle 1320"/>
                <p:cNvSpPr>
                  <a:spLocks noChangeArrowheads="1"/>
                </p:cNvSpPr>
                <p:nvPr/>
              </p:nvSpPr>
              <p:spPr bwMode="auto">
                <a:xfrm>
                  <a:off x="1633" y="1773"/>
                  <a:ext cx="4" cy="38"/>
                </a:xfrm>
                <a:prstGeom prst="rect">
                  <a:avLst/>
                </a:prstGeom>
                <a:solidFill>
                  <a:srgbClr val="F5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61" name="Rectangle 1321"/>
                <p:cNvSpPr>
                  <a:spLocks noChangeArrowheads="1"/>
                </p:cNvSpPr>
                <p:nvPr/>
              </p:nvSpPr>
              <p:spPr bwMode="auto">
                <a:xfrm>
                  <a:off x="1637" y="1773"/>
                  <a:ext cx="4" cy="38"/>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62" name="Rectangle 1322"/>
                <p:cNvSpPr>
                  <a:spLocks noChangeArrowheads="1"/>
                </p:cNvSpPr>
                <p:nvPr/>
              </p:nvSpPr>
              <p:spPr bwMode="auto">
                <a:xfrm>
                  <a:off x="1641" y="1773"/>
                  <a:ext cx="5" cy="38"/>
                </a:xfrm>
                <a:prstGeom prst="rect">
                  <a:avLst/>
                </a:prstGeom>
                <a:solidFill>
                  <a:srgbClr val="EA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63" name="Rectangle 1323"/>
                <p:cNvSpPr>
                  <a:spLocks noChangeArrowheads="1"/>
                </p:cNvSpPr>
                <p:nvPr/>
              </p:nvSpPr>
              <p:spPr bwMode="auto">
                <a:xfrm>
                  <a:off x="1646" y="1773"/>
                  <a:ext cx="4" cy="38"/>
                </a:xfrm>
                <a:prstGeom prst="rect">
                  <a:avLst/>
                </a:prstGeom>
                <a:solidFill>
                  <a:srgbClr val="E3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64" name="Rectangle 1324"/>
                <p:cNvSpPr>
                  <a:spLocks noChangeArrowheads="1"/>
                </p:cNvSpPr>
                <p:nvPr/>
              </p:nvSpPr>
              <p:spPr bwMode="auto">
                <a:xfrm>
                  <a:off x="1650" y="1773"/>
                  <a:ext cx="4" cy="38"/>
                </a:xfrm>
                <a:prstGeom prst="rect">
                  <a:avLst/>
                </a:prstGeom>
                <a:solidFill>
                  <a:srgbClr val="DA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65" name="Rectangle 1325"/>
                <p:cNvSpPr>
                  <a:spLocks noChangeArrowheads="1"/>
                </p:cNvSpPr>
                <p:nvPr/>
              </p:nvSpPr>
              <p:spPr bwMode="auto">
                <a:xfrm>
                  <a:off x="1654" y="1773"/>
                  <a:ext cx="4" cy="38"/>
                </a:xfrm>
                <a:prstGeom prst="rect">
                  <a:avLst/>
                </a:prstGeom>
                <a:solidFill>
                  <a:srgbClr val="D0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66" name="Rectangle 1326"/>
                <p:cNvSpPr>
                  <a:spLocks noChangeArrowheads="1"/>
                </p:cNvSpPr>
                <p:nvPr/>
              </p:nvSpPr>
              <p:spPr bwMode="auto">
                <a:xfrm>
                  <a:off x="1658" y="1773"/>
                  <a:ext cx="4" cy="38"/>
                </a:xfrm>
                <a:prstGeom prst="rect">
                  <a:avLst/>
                </a:prstGeom>
                <a:solidFill>
                  <a:srgbClr val="C6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67" name="Rectangle 1327"/>
                <p:cNvSpPr>
                  <a:spLocks noChangeArrowheads="1"/>
                </p:cNvSpPr>
                <p:nvPr/>
              </p:nvSpPr>
              <p:spPr bwMode="auto">
                <a:xfrm>
                  <a:off x="1662" y="1773"/>
                  <a:ext cx="5" cy="38"/>
                </a:xfrm>
                <a:prstGeom prst="rect">
                  <a:avLst/>
                </a:prstGeom>
                <a:solidFill>
                  <a:srgbClr val="BB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68" name="Rectangle 1328"/>
                <p:cNvSpPr>
                  <a:spLocks noChangeArrowheads="1"/>
                </p:cNvSpPr>
                <p:nvPr/>
              </p:nvSpPr>
              <p:spPr bwMode="auto">
                <a:xfrm>
                  <a:off x="1667" y="1773"/>
                  <a:ext cx="4" cy="38"/>
                </a:xfrm>
                <a:prstGeom prst="rect">
                  <a:avLst/>
                </a:prstGeom>
                <a:solidFill>
                  <a:srgbClr val="AF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69" name="Rectangle 1329"/>
                <p:cNvSpPr>
                  <a:spLocks noChangeArrowheads="1"/>
                </p:cNvSpPr>
                <p:nvPr/>
              </p:nvSpPr>
              <p:spPr bwMode="auto">
                <a:xfrm>
                  <a:off x="1671" y="1773"/>
                  <a:ext cx="4" cy="38"/>
                </a:xfrm>
                <a:prstGeom prst="rect">
                  <a:avLst/>
                </a:prstGeom>
                <a:solidFill>
                  <a:srgbClr val="A5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70" name="Rectangle 1330"/>
                <p:cNvSpPr>
                  <a:spLocks noChangeArrowheads="1"/>
                </p:cNvSpPr>
                <p:nvPr/>
              </p:nvSpPr>
              <p:spPr bwMode="auto">
                <a:xfrm>
                  <a:off x="1675" y="1773"/>
                  <a:ext cx="4" cy="38"/>
                </a:xfrm>
                <a:prstGeom prst="rect">
                  <a:avLst/>
                </a:prstGeom>
                <a:solidFill>
                  <a:srgbClr val="9A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71" name="Rectangle 1331"/>
                <p:cNvSpPr>
                  <a:spLocks noChangeArrowheads="1"/>
                </p:cNvSpPr>
                <p:nvPr/>
              </p:nvSpPr>
              <p:spPr bwMode="auto">
                <a:xfrm>
                  <a:off x="1679" y="1773"/>
                  <a:ext cx="5" cy="38"/>
                </a:xfrm>
                <a:prstGeom prst="rect">
                  <a:avLst/>
                </a:prstGeom>
                <a:solidFill>
                  <a:srgbClr val="91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72" name="Rectangle 1332"/>
                <p:cNvSpPr>
                  <a:spLocks noChangeArrowheads="1"/>
                </p:cNvSpPr>
                <p:nvPr/>
              </p:nvSpPr>
              <p:spPr bwMode="auto">
                <a:xfrm>
                  <a:off x="1684" y="1773"/>
                  <a:ext cx="4" cy="38"/>
                </a:xfrm>
                <a:prstGeom prst="rect">
                  <a:avLst/>
                </a:prstGeom>
                <a:solidFill>
                  <a:srgbClr val="89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73" name="Rectangle 1333"/>
                <p:cNvSpPr>
                  <a:spLocks noChangeArrowheads="1"/>
                </p:cNvSpPr>
                <p:nvPr/>
              </p:nvSpPr>
              <p:spPr bwMode="auto">
                <a:xfrm>
                  <a:off x="1688" y="1773"/>
                  <a:ext cx="4" cy="38"/>
                </a:xfrm>
                <a:prstGeom prst="rect">
                  <a:avLst/>
                </a:prstGeom>
                <a:solidFill>
                  <a:srgbClr val="81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74" name="Rectangle 1334"/>
                <p:cNvSpPr>
                  <a:spLocks noChangeArrowheads="1"/>
                </p:cNvSpPr>
                <p:nvPr/>
              </p:nvSpPr>
              <p:spPr bwMode="auto">
                <a:xfrm>
                  <a:off x="1692" y="1773"/>
                  <a:ext cx="4" cy="38"/>
                </a:xfrm>
                <a:prstGeom prst="rect">
                  <a:avLst/>
                </a:prstGeom>
                <a:solidFill>
                  <a:srgbClr val="7C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75" name="Rectangle 1335"/>
                <p:cNvSpPr>
                  <a:spLocks noChangeArrowheads="1"/>
                </p:cNvSpPr>
                <p:nvPr/>
              </p:nvSpPr>
              <p:spPr bwMode="auto">
                <a:xfrm>
                  <a:off x="1696" y="1773"/>
                  <a:ext cx="5" cy="38"/>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76" name="Rectangle 1336"/>
                <p:cNvSpPr>
                  <a:spLocks noChangeArrowheads="1"/>
                </p:cNvSpPr>
                <p:nvPr/>
              </p:nvSpPr>
              <p:spPr bwMode="auto">
                <a:xfrm>
                  <a:off x="1535" y="1773"/>
                  <a:ext cx="166" cy="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77" name="Rectangle 1337"/>
                <p:cNvSpPr>
                  <a:spLocks noChangeArrowheads="1"/>
                </p:cNvSpPr>
                <p:nvPr/>
              </p:nvSpPr>
              <p:spPr bwMode="auto">
                <a:xfrm>
                  <a:off x="1951" y="1777"/>
                  <a:ext cx="4" cy="38"/>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78" name="Rectangle 1338"/>
                <p:cNvSpPr>
                  <a:spLocks noChangeArrowheads="1"/>
                </p:cNvSpPr>
                <p:nvPr/>
              </p:nvSpPr>
              <p:spPr bwMode="auto">
                <a:xfrm>
                  <a:off x="1955" y="1777"/>
                  <a:ext cx="4" cy="38"/>
                </a:xfrm>
                <a:prstGeom prst="rect">
                  <a:avLst/>
                </a:prstGeom>
                <a:solidFill>
                  <a:srgbClr val="7C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79" name="Rectangle 1339"/>
                <p:cNvSpPr>
                  <a:spLocks noChangeArrowheads="1"/>
                </p:cNvSpPr>
                <p:nvPr/>
              </p:nvSpPr>
              <p:spPr bwMode="auto">
                <a:xfrm>
                  <a:off x="1959" y="1777"/>
                  <a:ext cx="4" cy="38"/>
                </a:xfrm>
                <a:prstGeom prst="rect">
                  <a:avLst/>
                </a:prstGeom>
                <a:solidFill>
                  <a:srgbClr val="8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80" name="Rectangle 1340"/>
                <p:cNvSpPr>
                  <a:spLocks noChangeArrowheads="1"/>
                </p:cNvSpPr>
                <p:nvPr/>
              </p:nvSpPr>
              <p:spPr bwMode="auto">
                <a:xfrm>
                  <a:off x="1963" y="1777"/>
                  <a:ext cx="5" cy="38"/>
                </a:xfrm>
                <a:prstGeom prst="rect">
                  <a:avLst/>
                </a:prstGeom>
                <a:solidFill>
                  <a:srgbClr val="89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81" name="Rectangle 1341"/>
                <p:cNvSpPr>
                  <a:spLocks noChangeArrowheads="1"/>
                </p:cNvSpPr>
                <p:nvPr/>
              </p:nvSpPr>
              <p:spPr bwMode="auto">
                <a:xfrm>
                  <a:off x="1968" y="1777"/>
                  <a:ext cx="4" cy="38"/>
                </a:xfrm>
                <a:prstGeom prst="rect">
                  <a:avLst/>
                </a:prstGeom>
                <a:solidFill>
                  <a:srgbClr val="91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82" name="Rectangle 1342"/>
                <p:cNvSpPr>
                  <a:spLocks noChangeArrowheads="1"/>
                </p:cNvSpPr>
                <p:nvPr/>
              </p:nvSpPr>
              <p:spPr bwMode="auto">
                <a:xfrm>
                  <a:off x="1972" y="1777"/>
                  <a:ext cx="4" cy="38"/>
                </a:xfrm>
                <a:prstGeom prst="rect">
                  <a:avLst/>
                </a:prstGeom>
                <a:solidFill>
                  <a:srgbClr val="9A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83" name="Rectangle 1343"/>
                <p:cNvSpPr>
                  <a:spLocks noChangeArrowheads="1"/>
                </p:cNvSpPr>
                <p:nvPr/>
              </p:nvSpPr>
              <p:spPr bwMode="auto">
                <a:xfrm>
                  <a:off x="1976" y="1777"/>
                  <a:ext cx="4" cy="38"/>
                </a:xfrm>
                <a:prstGeom prst="rect">
                  <a:avLst/>
                </a:prstGeom>
                <a:solidFill>
                  <a:srgbClr val="A5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84" name="Rectangle 1344"/>
                <p:cNvSpPr>
                  <a:spLocks noChangeArrowheads="1"/>
                </p:cNvSpPr>
                <p:nvPr/>
              </p:nvSpPr>
              <p:spPr bwMode="auto">
                <a:xfrm>
                  <a:off x="1980" y="1777"/>
                  <a:ext cx="5" cy="38"/>
                </a:xfrm>
                <a:prstGeom prst="rect">
                  <a:avLst/>
                </a:prstGeom>
                <a:solidFill>
                  <a:srgbClr val="AF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85" name="Rectangle 1345"/>
                <p:cNvSpPr>
                  <a:spLocks noChangeArrowheads="1"/>
                </p:cNvSpPr>
                <p:nvPr/>
              </p:nvSpPr>
              <p:spPr bwMode="auto">
                <a:xfrm>
                  <a:off x="1985" y="1777"/>
                  <a:ext cx="4" cy="38"/>
                </a:xfrm>
                <a:prstGeom prst="rect">
                  <a:avLst/>
                </a:prstGeom>
                <a:solidFill>
                  <a:srgbClr val="BB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86" name="Rectangle 1346"/>
                <p:cNvSpPr>
                  <a:spLocks noChangeArrowheads="1"/>
                </p:cNvSpPr>
                <p:nvPr/>
              </p:nvSpPr>
              <p:spPr bwMode="auto">
                <a:xfrm>
                  <a:off x="1989" y="1777"/>
                  <a:ext cx="4" cy="38"/>
                </a:xfrm>
                <a:prstGeom prst="rect">
                  <a:avLst/>
                </a:prstGeom>
                <a:solidFill>
                  <a:srgbClr val="C6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87" name="Rectangle 1347"/>
                <p:cNvSpPr>
                  <a:spLocks noChangeArrowheads="1"/>
                </p:cNvSpPr>
                <p:nvPr/>
              </p:nvSpPr>
              <p:spPr bwMode="auto">
                <a:xfrm>
                  <a:off x="1993" y="1777"/>
                  <a:ext cx="4" cy="38"/>
                </a:xfrm>
                <a:prstGeom prst="rect">
                  <a:avLst/>
                </a:prstGeom>
                <a:solidFill>
                  <a:srgbClr val="D0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88" name="Rectangle 1348"/>
                <p:cNvSpPr>
                  <a:spLocks noChangeArrowheads="1"/>
                </p:cNvSpPr>
                <p:nvPr/>
              </p:nvSpPr>
              <p:spPr bwMode="auto">
                <a:xfrm>
                  <a:off x="1997" y="1777"/>
                  <a:ext cx="5" cy="38"/>
                </a:xfrm>
                <a:prstGeom prst="rect">
                  <a:avLst/>
                </a:prstGeom>
                <a:solidFill>
                  <a:srgbClr val="DA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89" name="Rectangle 1349"/>
                <p:cNvSpPr>
                  <a:spLocks noChangeArrowheads="1"/>
                </p:cNvSpPr>
                <p:nvPr/>
              </p:nvSpPr>
              <p:spPr bwMode="auto">
                <a:xfrm>
                  <a:off x="2002" y="1777"/>
                  <a:ext cx="4" cy="38"/>
                </a:xfrm>
                <a:prstGeom prst="rect">
                  <a:avLst/>
                </a:prstGeom>
                <a:solidFill>
                  <a:srgbClr val="E3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90" name="Rectangle 1350"/>
                <p:cNvSpPr>
                  <a:spLocks noChangeArrowheads="1"/>
                </p:cNvSpPr>
                <p:nvPr/>
              </p:nvSpPr>
              <p:spPr bwMode="auto">
                <a:xfrm>
                  <a:off x="2006" y="1777"/>
                  <a:ext cx="4" cy="38"/>
                </a:xfrm>
                <a:prstGeom prst="rect">
                  <a:avLst/>
                </a:prstGeom>
                <a:solidFill>
                  <a:srgbClr val="EA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91" name="Rectangle 1351"/>
                <p:cNvSpPr>
                  <a:spLocks noChangeArrowheads="1"/>
                </p:cNvSpPr>
                <p:nvPr/>
              </p:nvSpPr>
              <p:spPr bwMode="auto">
                <a:xfrm>
                  <a:off x="2010" y="1777"/>
                  <a:ext cx="4" cy="38"/>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92" name="Rectangle 1352"/>
                <p:cNvSpPr>
                  <a:spLocks noChangeArrowheads="1"/>
                </p:cNvSpPr>
                <p:nvPr/>
              </p:nvSpPr>
              <p:spPr bwMode="auto">
                <a:xfrm>
                  <a:off x="2014" y="1777"/>
                  <a:ext cx="5" cy="38"/>
                </a:xfrm>
                <a:prstGeom prst="rect">
                  <a:avLst/>
                </a:prstGeom>
                <a:solidFill>
                  <a:srgbClr val="F5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93" name="Rectangle 1353"/>
                <p:cNvSpPr>
                  <a:spLocks noChangeArrowheads="1"/>
                </p:cNvSpPr>
                <p:nvPr/>
              </p:nvSpPr>
              <p:spPr bwMode="auto">
                <a:xfrm>
                  <a:off x="2019" y="1777"/>
                  <a:ext cx="4" cy="38"/>
                </a:xfrm>
                <a:prstGeom prst="rect">
                  <a:avLst/>
                </a:prstGeom>
                <a:solidFill>
                  <a:srgbClr val="F9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94" name="Rectangle 1354"/>
                <p:cNvSpPr>
                  <a:spLocks noChangeArrowheads="1"/>
                </p:cNvSpPr>
                <p:nvPr/>
              </p:nvSpPr>
              <p:spPr bwMode="auto">
                <a:xfrm>
                  <a:off x="2023" y="1777"/>
                  <a:ext cx="4" cy="38"/>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95" name="Rectangle 1355"/>
                <p:cNvSpPr>
                  <a:spLocks noChangeArrowheads="1"/>
                </p:cNvSpPr>
                <p:nvPr/>
              </p:nvSpPr>
              <p:spPr bwMode="auto">
                <a:xfrm>
                  <a:off x="2027" y="1777"/>
                  <a:ext cx="4" cy="38"/>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96" name="Rectangle 1356"/>
                <p:cNvSpPr>
                  <a:spLocks noChangeArrowheads="1"/>
                </p:cNvSpPr>
                <p:nvPr/>
              </p:nvSpPr>
              <p:spPr bwMode="auto">
                <a:xfrm>
                  <a:off x="2031" y="1777"/>
                  <a:ext cx="4" cy="38"/>
                </a:xfrm>
                <a:prstGeom prst="rect">
                  <a:avLst/>
                </a:prstGeom>
                <a:solidFill>
                  <a:srgbClr val="FF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97" name="Rectangle 1357"/>
                <p:cNvSpPr>
                  <a:spLocks noChangeArrowheads="1"/>
                </p:cNvSpPr>
                <p:nvPr/>
              </p:nvSpPr>
              <p:spPr bwMode="auto">
                <a:xfrm>
                  <a:off x="2035" y="1777"/>
                  <a:ext cx="5" cy="38"/>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98" name="Rectangle 1358"/>
                <p:cNvSpPr>
                  <a:spLocks noChangeArrowheads="1"/>
                </p:cNvSpPr>
                <p:nvPr/>
              </p:nvSpPr>
              <p:spPr bwMode="auto">
                <a:xfrm>
                  <a:off x="2040" y="1777"/>
                  <a:ext cx="4" cy="38"/>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799" name="Rectangle 1359"/>
                <p:cNvSpPr>
                  <a:spLocks noChangeArrowheads="1"/>
                </p:cNvSpPr>
                <p:nvPr/>
              </p:nvSpPr>
              <p:spPr bwMode="auto">
                <a:xfrm>
                  <a:off x="2044" y="1777"/>
                  <a:ext cx="4" cy="38"/>
                </a:xfrm>
                <a:prstGeom prst="rect">
                  <a:avLst/>
                </a:prstGeom>
                <a:solidFill>
                  <a:srgbClr val="F9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00" name="Rectangle 1360"/>
                <p:cNvSpPr>
                  <a:spLocks noChangeArrowheads="1"/>
                </p:cNvSpPr>
                <p:nvPr/>
              </p:nvSpPr>
              <p:spPr bwMode="auto">
                <a:xfrm>
                  <a:off x="2048" y="1777"/>
                  <a:ext cx="4" cy="38"/>
                </a:xfrm>
                <a:prstGeom prst="rect">
                  <a:avLst/>
                </a:prstGeom>
                <a:solidFill>
                  <a:srgbClr val="F5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01" name="Rectangle 1361"/>
                <p:cNvSpPr>
                  <a:spLocks noChangeArrowheads="1"/>
                </p:cNvSpPr>
                <p:nvPr/>
              </p:nvSpPr>
              <p:spPr bwMode="auto">
                <a:xfrm>
                  <a:off x="2052" y="1777"/>
                  <a:ext cx="5" cy="38"/>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02" name="Rectangle 1362"/>
                <p:cNvSpPr>
                  <a:spLocks noChangeArrowheads="1"/>
                </p:cNvSpPr>
                <p:nvPr/>
              </p:nvSpPr>
              <p:spPr bwMode="auto">
                <a:xfrm>
                  <a:off x="2057" y="1777"/>
                  <a:ext cx="4" cy="38"/>
                </a:xfrm>
                <a:prstGeom prst="rect">
                  <a:avLst/>
                </a:prstGeom>
                <a:solidFill>
                  <a:srgbClr val="EA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03" name="Rectangle 1363"/>
                <p:cNvSpPr>
                  <a:spLocks noChangeArrowheads="1"/>
                </p:cNvSpPr>
                <p:nvPr/>
              </p:nvSpPr>
              <p:spPr bwMode="auto">
                <a:xfrm>
                  <a:off x="2061" y="1777"/>
                  <a:ext cx="4" cy="38"/>
                </a:xfrm>
                <a:prstGeom prst="rect">
                  <a:avLst/>
                </a:prstGeom>
                <a:solidFill>
                  <a:srgbClr val="E3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04" name="Rectangle 1364"/>
                <p:cNvSpPr>
                  <a:spLocks noChangeArrowheads="1"/>
                </p:cNvSpPr>
                <p:nvPr/>
              </p:nvSpPr>
              <p:spPr bwMode="auto">
                <a:xfrm>
                  <a:off x="2065" y="1777"/>
                  <a:ext cx="4" cy="38"/>
                </a:xfrm>
                <a:prstGeom prst="rect">
                  <a:avLst/>
                </a:prstGeom>
                <a:solidFill>
                  <a:srgbClr val="DA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05" name="Rectangle 1365"/>
                <p:cNvSpPr>
                  <a:spLocks noChangeArrowheads="1"/>
                </p:cNvSpPr>
                <p:nvPr/>
              </p:nvSpPr>
              <p:spPr bwMode="auto">
                <a:xfrm>
                  <a:off x="2069" y="1777"/>
                  <a:ext cx="5" cy="38"/>
                </a:xfrm>
                <a:prstGeom prst="rect">
                  <a:avLst/>
                </a:prstGeom>
                <a:solidFill>
                  <a:srgbClr val="D0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06" name="Rectangle 1366"/>
                <p:cNvSpPr>
                  <a:spLocks noChangeArrowheads="1"/>
                </p:cNvSpPr>
                <p:nvPr/>
              </p:nvSpPr>
              <p:spPr bwMode="auto">
                <a:xfrm>
                  <a:off x="2074" y="1777"/>
                  <a:ext cx="4" cy="38"/>
                </a:xfrm>
                <a:prstGeom prst="rect">
                  <a:avLst/>
                </a:prstGeom>
                <a:solidFill>
                  <a:srgbClr val="C6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07" name="Rectangle 1367"/>
                <p:cNvSpPr>
                  <a:spLocks noChangeArrowheads="1"/>
                </p:cNvSpPr>
                <p:nvPr/>
              </p:nvSpPr>
              <p:spPr bwMode="auto">
                <a:xfrm>
                  <a:off x="2078" y="1777"/>
                  <a:ext cx="4" cy="38"/>
                </a:xfrm>
                <a:prstGeom prst="rect">
                  <a:avLst/>
                </a:prstGeom>
                <a:solidFill>
                  <a:srgbClr val="BB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08" name="Rectangle 1368"/>
                <p:cNvSpPr>
                  <a:spLocks noChangeArrowheads="1"/>
                </p:cNvSpPr>
                <p:nvPr/>
              </p:nvSpPr>
              <p:spPr bwMode="auto">
                <a:xfrm>
                  <a:off x="2082" y="1777"/>
                  <a:ext cx="4" cy="38"/>
                </a:xfrm>
                <a:prstGeom prst="rect">
                  <a:avLst/>
                </a:prstGeom>
                <a:solidFill>
                  <a:srgbClr val="AF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09" name="Rectangle 1369"/>
                <p:cNvSpPr>
                  <a:spLocks noChangeArrowheads="1"/>
                </p:cNvSpPr>
                <p:nvPr/>
              </p:nvSpPr>
              <p:spPr bwMode="auto">
                <a:xfrm>
                  <a:off x="2086" y="1777"/>
                  <a:ext cx="5" cy="38"/>
                </a:xfrm>
                <a:prstGeom prst="rect">
                  <a:avLst/>
                </a:prstGeom>
                <a:solidFill>
                  <a:srgbClr val="A5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10" name="Rectangle 1370"/>
                <p:cNvSpPr>
                  <a:spLocks noChangeArrowheads="1"/>
                </p:cNvSpPr>
                <p:nvPr/>
              </p:nvSpPr>
              <p:spPr bwMode="auto">
                <a:xfrm>
                  <a:off x="2091" y="1777"/>
                  <a:ext cx="4" cy="38"/>
                </a:xfrm>
                <a:prstGeom prst="rect">
                  <a:avLst/>
                </a:prstGeom>
                <a:solidFill>
                  <a:srgbClr val="9A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11" name="Rectangle 1371"/>
                <p:cNvSpPr>
                  <a:spLocks noChangeArrowheads="1"/>
                </p:cNvSpPr>
                <p:nvPr/>
              </p:nvSpPr>
              <p:spPr bwMode="auto">
                <a:xfrm>
                  <a:off x="2095" y="1777"/>
                  <a:ext cx="4" cy="38"/>
                </a:xfrm>
                <a:prstGeom prst="rect">
                  <a:avLst/>
                </a:prstGeom>
                <a:solidFill>
                  <a:srgbClr val="91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12" name="Rectangle 1372"/>
                <p:cNvSpPr>
                  <a:spLocks noChangeArrowheads="1"/>
                </p:cNvSpPr>
                <p:nvPr/>
              </p:nvSpPr>
              <p:spPr bwMode="auto">
                <a:xfrm>
                  <a:off x="2099" y="1777"/>
                  <a:ext cx="4" cy="38"/>
                </a:xfrm>
                <a:prstGeom prst="rect">
                  <a:avLst/>
                </a:prstGeom>
                <a:solidFill>
                  <a:srgbClr val="89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13" name="Rectangle 1373"/>
                <p:cNvSpPr>
                  <a:spLocks noChangeArrowheads="1"/>
                </p:cNvSpPr>
                <p:nvPr/>
              </p:nvSpPr>
              <p:spPr bwMode="auto">
                <a:xfrm>
                  <a:off x="2103" y="1777"/>
                  <a:ext cx="5" cy="38"/>
                </a:xfrm>
                <a:prstGeom prst="rect">
                  <a:avLst/>
                </a:prstGeom>
                <a:solidFill>
                  <a:srgbClr val="81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14" name="Rectangle 1374"/>
                <p:cNvSpPr>
                  <a:spLocks noChangeArrowheads="1"/>
                </p:cNvSpPr>
                <p:nvPr/>
              </p:nvSpPr>
              <p:spPr bwMode="auto">
                <a:xfrm>
                  <a:off x="2108" y="1777"/>
                  <a:ext cx="4" cy="38"/>
                </a:xfrm>
                <a:prstGeom prst="rect">
                  <a:avLst/>
                </a:prstGeom>
                <a:solidFill>
                  <a:srgbClr val="7C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15" name="Rectangle 1375"/>
                <p:cNvSpPr>
                  <a:spLocks noChangeArrowheads="1"/>
                </p:cNvSpPr>
                <p:nvPr/>
              </p:nvSpPr>
              <p:spPr bwMode="auto">
                <a:xfrm>
                  <a:off x="2112" y="1777"/>
                  <a:ext cx="4" cy="38"/>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16" name="Rectangle 1376"/>
                <p:cNvSpPr>
                  <a:spLocks noChangeArrowheads="1"/>
                </p:cNvSpPr>
                <p:nvPr/>
              </p:nvSpPr>
              <p:spPr bwMode="auto">
                <a:xfrm>
                  <a:off x="1951" y="1777"/>
                  <a:ext cx="165" cy="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17" name="Rectangle 1377"/>
                <p:cNvSpPr>
                  <a:spLocks noChangeArrowheads="1"/>
                </p:cNvSpPr>
                <p:nvPr/>
              </p:nvSpPr>
              <p:spPr bwMode="auto">
                <a:xfrm>
                  <a:off x="2366" y="1769"/>
                  <a:ext cx="4" cy="51"/>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18" name="Rectangle 1378"/>
                <p:cNvSpPr>
                  <a:spLocks noChangeArrowheads="1"/>
                </p:cNvSpPr>
                <p:nvPr/>
              </p:nvSpPr>
              <p:spPr bwMode="auto">
                <a:xfrm>
                  <a:off x="2370" y="1769"/>
                  <a:ext cx="5" cy="51"/>
                </a:xfrm>
                <a:prstGeom prst="rect">
                  <a:avLst/>
                </a:prstGeom>
                <a:solidFill>
                  <a:srgbClr val="7C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19" name="Rectangle 1379"/>
                <p:cNvSpPr>
                  <a:spLocks noChangeArrowheads="1"/>
                </p:cNvSpPr>
                <p:nvPr/>
              </p:nvSpPr>
              <p:spPr bwMode="auto">
                <a:xfrm>
                  <a:off x="2375" y="1769"/>
                  <a:ext cx="4" cy="51"/>
                </a:xfrm>
                <a:prstGeom prst="rect">
                  <a:avLst/>
                </a:prstGeom>
                <a:solidFill>
                  <a:srgbClr val="8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20" name="Rectangle 1380"/>
                <p:cNvSpPr>
                  <a:spLocks noChangeArrowheads="1"/>
                </p:cNvSpPr>
                <p:nvPr/>
              </p:nvSpPr>
              <p:spPr bwMode="auto">
                <a:xfrm>
                  <a:off x="2379" y="1769"/>
                  <a:ext cx="4" cy="51"/>
                </a:xfrm>
                <a:prstGeom prst="rect">
                  <a:avLst/>
                </a:prstGeom>
                <a:solidFill>
                  <a:srgbClr val="886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21" name="Rectangle 1381"/>
                <p:cNvSpPr>
                  <a:spLocks noChangeArrowheads="1"/>
                </p:cNvSpPr>
                <p:nvPr/>
              </p:nvSpPr>
              <p:spPr bwMode="auto">
                <a:xfrm>
                  <a:off x="2383" y="1769"/>
                  <a:ext cx="4" cy="51"/>
                </a:xfrm>
                <a:prstGeom prst="rect">
                  <a:avLst/>
                </a:prstGeom>
                <a:solidFill>
                  <a:srgbClr val="90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22" name="Rectangle 1382"/>
                <p:cNvSpPr>
                  <a:spLocks noChangeArrowheads="1"/>
                </p:cNvSpPr>
                <p:nvPr/>
              </p:nvSpPr>
              <p:spPr bwMode="auto">
                <a:xfrm>
                  <a:off x="2387" y="1769"/>
                  <a:ext cx="4" cy="51"/>
                </a:xfrm>
                <a:prstGeom prst="rect">
                  <a:avLst/>
                </a:prstGeom>
                <a:solidFill>
                  <a:srgbClr val="99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23" name="Rectangle 1383"/>
                <p:cNvSpPr>
                  <a:spLocks noChangeArrowheads="1"/>
                </p:cNvSpPr>
                <p:nvPr/>
              </p:nvSpPr>
              <p:spPr bwMode="auto">
                <a:xfrm>
                  <a:off x="2391" y="1769"/>
                  <a:ext cx="5" cy="51"/>
                </a:xfrm>
                <a:prstGeom prst="rect">
                  <a:avLst/>
                </a:prstGeom>
                <a:solidFill>
                  <a:srgbClr val="A38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24" name="Rectangle 1384"/>
                <p:cNvSpPr>
                  <a:spLocks noChangeArrowheads="1"/>
                </p:cNvSpPr>
                <p:nvPr/>
              </p:nvSpPr>
              <p:spPr bwMode="auto">
                <a:xfrm>
                  <a:off x="2396" y="1769"/>
                  <a:ext cx="4" cy="51"/>
                </a:xfrm>
                <a:prstGeom prst="rect">
                  <a:avLst/>
                </a:prstGeom>
                <a:solidFill>
                  <a:srgbClr val="AD8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25" name="Rectangle 1385"/>
                <p:cNvSpPr>
                  <a:spLocks noChangeArrowheads="1"/>
                </p:cNvSpPr>
                <p:nvPr/>
              </p:nvSpPr>
              <p:spPr bwMode="auto">
                <a:xfrm>
                  <a:off x="2400" y="1769"/>
                  <a:ext cx="4" cy="51"/>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26" name="Rectangle 1386"/>
                <p:cNvSpPr>
                  <a:spLocks noChangeArrowheads="1"/>
                </p:cNvSpPr>
                <p:nvPr/>
              </p:nvSpPr>
              <p:spPr bwMode="auto">
                <a:xfrm>
                  <a:off x="2404" y="1769"/>
                  <a:ext cx="4" cy="51"/>
                </a:xfrm>
                <a:prstGeom prst="rect">
                  <a:avLst/>
                </a:prstGeom>
                <a:solidFill>
                  <a:srgbClr val="C39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27" name="Rectangle 1387"/>
                <p:cNvSpPr>
                  <a:spLocks noChangeArrowheads="1"/>
                </p:cNvSpPr>
                <p:nvPr/>
              </p:nvSpPr>
              <p:spPr bwMode="auto">
                <a:xfrm>
                  <a:off x="2408" y="1769"/>
                  <a:ext cx="5" cy="51"/>
                </a:xfrm>
                <a:prstGeom prst="rect">
                  <a:avLst/>
                </a:prstGeom>
                <a:solidFill>
                  <a:srgbClr val="CEA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28" name="Rectangle 1388"/>
                <p:cNvSpPr>
                  <a:spLocks noChangeArrowheads="1"/>
                </p:cNvSpPr>
                <p:nvPr/>
              </p:nvSpPr>
              <p:spPr bwMode="auto">
                <a:xfrm>
                  <a:off x="2413" y="1769"/>
                  <a:ext cx="4" cy="51"/>
                </a:xfrm>
                <a:prstGeom prst="rect">
                  <a:avLst/>
                </a:prstGeom>
                <a:solidFill>
                  <a:srgbClr val="D7A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29" name="Rectangle 1389"/>
                <p:cNvSpPr>
                  <a:spLocks noChangeArrowheads="1"/>
                </p:cNvSpPr>
                <p:nvPr/>
              </p:nvSpPr>
              <p:spPr bwMode="auto">
                <a:xfrm>
                  <a:off x="2417" y="1769"/>
                  <a:ext cx="4" cy="51"/>
                </a:xfrm>
                <a:prstGeom prst="rect">
                  <a:avLst/>
                </a:prstGeom>
                <a:solidFill>
                  <a:srgbClr val="E1B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30" name="Rectangle 1390"/>
                <p:cNvSpPr>
                  <a:spLocks noChangeArrowheads="1"/>
                </p:cNvSpPr>
                <p:nvPr/>
              </p:nvSpPr>
              <p:spPr bwMode="auto">
                <a:xfrm>
                  <a:off x="2421" y="1769"/>
                  <a:ext cx="4" cy="51"/>
                </a:xfrm>
                <a:prstGeom prst="rect">
                  <a:avLst/>
                </a:prstGeom>
                <a:solidFill>
                  <a:srgbClr val="E7B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31" name="Rectangle 1391"/>
                <p:cNvSpPr>
                  <a:spLocks noChangeArrowheads="1"/>
                </p:cNvSpPr>
                <p:nvPr/>
              </p:nvSpPr>
              <p:spPr bwMode="auto">
                <a:xfrm>
                  <a:off x="2425" y="1769"/>
                  <a:ext cx="5" cy="51"/>
                </a:xfrm>
                <a:prstGeom prst="rect">
                  <a:avLst/>
                </a:prstGeom>
                <a:solidFill>
                  <a:srgbClr val="EEB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32" name="Rectangle 1392"/>
                <p:cNvSpPr>
                  <a:spLocks noChangeArrowheads="1"/>
                </p:cNvSpPr>
                <p:nvPr/>
              </p:nvSpPr>
              <p:spPr bwMode="auto">
                <a:xfrm>
                  <a:off x="2430" y="1769"/>
                  <a:ext cx="4" cy="51"/>
                </a:xfrm>
                <a:prstGeom prst="rect">
                  <a:avLst/>
                </a:prstGeom>
                <a:solidFill>
                  <a:srgbClr val="F3C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33" name="Rectangle 1393"/>
                <p:cNvSpPr>
                  <a:spLocks noChangeArrowheads="1"/>
                </p:cNvSpPr>
                <p:nvPr/>
              </p:nvSpPr>
              <p:spPr bwMode="auto">
                <a:xfrm>
                  <a:off x="2434" y="1769"/>
                  <a:ext cx="4" cy="51"/>
                </a:xfrm>
                <a:prstGeom prst="rect">
                  <a:avLst/>
                </a:prstGeom>
                <a:solidFill>
                  <a:srgbClr val="F7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34" name="Rectangle 1394"/>
                <p:cNvSpPr>
                  <a:spLocks noChangeArrowheads="1"/>
                </p:cNvSpPr>
                <p:nvPr/>
              </p:nvSpPr>
              <p:spPr bwMode="auto">
                <a:xfrm>
                  <a:off x="2438" y="1769"/>
                  <a:ext cx="4" cy="51"/>
                </a:xfrm>
                <a:prstGeom prst="rect">
                  <a:avLst/>
                </a:prstGeom>
                <a:solidFill>
                  <a:srgbClr val="FB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35" name="Rectangle 1395"/>
                <p:cNvSpPr>
                  <a:spLocks noChangeArrowheads="1"/>
                </p:cNvSpPr>
                <p:nvPr/>
              </p:nvSpPr>
              <p:spPr bwMode="auto">
                <a:xfrm>
                  <a:off x="2442" y="1769"/>
                  <a:ext cx="5" cy="51"/>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36" name="Rectangle 1396"/>
                <p:cNvSpPr>
                  <a:spLocks noChangeArrowheads="1"/>
                </p:cNvSpPr>
                <p:nvPr/>
              </p:nvSpPr>
              <p:spPr bwMode="auto">
                <a:xfrm>
                  <a:off x="2447" y="1769"/>
                  <a:ext cx="8" cy="51"/>
                </a:xfrm>
                <a:prstGeom prst="rect">
                  <a:avLst/>
                </a:prstGeom>
                <a:solidFill>
                  <a:srgbClr val="FE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37" name="Rectangle 1397"/>
                <p:cNvSpPr>
                  <a:spLocks noChangeArrowheads="1"/>
                </p:cNvSpPr>
                <p:nvPr/>
              </p:nvSpPr>
              <p:spPr bwMode="auto">
                <a:xfrm>
                  <a:off x="2455" y="1769"/>
                  <a:ext cx="4" cy="51"/>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38" name="Rectangle 1398"/>
                <p:cNvSpPr>
                  <a:spLocks noChangeArrowheads="1"/>
                </p:cNvSpPr>
                <p:nvPr/>
              </p:nvSpPr>
              <p:spPr bwMode="auto">
                <a:xfrm>
                  <a:off x="2459" y="1769"/>
                  <a:ext cx="5" cy="51"/>
                </a:xfrm>
                <a:prstGeom prst="rect">
                  <a:avLst/>
                </a:prstGeom>
                <a:solidFill>
                  <a:srgbClr val="FB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39" name="Rectangle 1399"/>
                <p:cNvSpPr>
                  <a:spLocks noChangeArrowheads="1"/>
                </p:cNvSpPr>
                <p:nvPr/>
              </p:nvSpPr>
              <p:spPr bwMode="auto">
                <a:xfrm>
                  <a:off x="2464" y="1769"/>
                  <a:ext cx="4" cy="51"/>
                </a:xfrm>
                <a:prstGeom prst="rect">
                  <a:avLst/>
                </a:prstGeom>
                <a:solidFill>
                  <a:srgbClr val="F7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40" name="Rectangle 1400"/>
                <p:cNvSpPr>
                  <a:spLocks noChangeArrowheads="1"/>
                </p:cNvSpPr>
                <p:nvPr/>
              </p:nvSpPr>
              <p:spPr bwMode="auto">
                <a:xfrm>
                  <a:off x="2468" y="1769"/>
                  <a:ext cx="4" cy="51"/>
                </a:xfrm>
                <a:prstGeom prst="rect">
                  <a:avLst/>
                </a:prstGeom>
                <a:solidFill>
                  <a:srgbClr val="F3C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41" name="Rectangle 1401"/>
                <p:cNvSpPr>
                  <a:spLocks noChangeArrowheads="1"/>
                </p:cNvSpPr>
                <p:nvPr/>
              </p:nvSpPr>
              <p:spPr bwMode="auto">
                <a:xfrm>
                  <a:off x="2472" y="1769"/>
                  <a:ext cx="4" cy="51"/>
                </a:xfrm>
                <a:prstGeom prst="rect">
                  <a:avLst/>
                </a:prstGeom>
                <a:solidFill>
                  <a:srgbClr val="EEB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42" name="Rectangle 1402"/>
                <p:cNvSpPr>
                  <a:spLocks noChangeArrowheads="1"/>
                </p:cNvSpPr>
                <p:nvPr/>
              </p:nvSpPr>
              <p:spPr bwMode="auto">
                <a:xfrm>
                  <a:off x="2476" y="1769"/>
                  <a:ext cx="4" cy="51"/>
                </a:xfrm>
                <a:prstGeom prst="rect">
                  <a:avLst/>
                </a:prstGeom>
                <a:solidFill>
                  <a:srgbClr val="E7B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43" name="Rectangle 1403"/>
                <p:cNvSpPr>
                  <a:spLocks noChangeArrowheads="1"/>
                </p:cNvSpPr>
                <p:nvPr/>
              </p:nvSpPr>
              <p:spPr bwMode="auto">
                <a:xfrm>
                  <a:off x="2480" y="1769"/>
                  <a:ext cx="5" cy="51"/>
                </a:xfrm>
                <a:prstGeom prst="rect">
                  <a:avLst/>
                </a:prstGeom>
                <a:solidFill>
                  <a:srgbClr val="E1B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44" name="Rectangle 1404"/>
                <p:cNvSpPr>
                  <a:spLocks noChangeArrowheads="1"/>
                </p:cNvSpPr>
                <p:nvPr/>
              </p:nvSpPr>
              <p:spPr bwMode="auto">
                <a:xfrm>
                  <a:off x="2485" y="1769"/>
                  <a:ext cx="4" cy="51"/>
                </a:xfrm>
                <a:prstGeom prst="rect">
                  <a:avLst/>
                </a:prstGeom>
                <a:solidFill>
                  <a:srgbClr val="D7A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45" name="Rectangle 1405"/>
                <p:cNvSpPr>
                  <a:spLocks noChangeArrowheads="1"/>
                </p:cNvSpPr>
                <p:nvPr/>
              </p:nvSpPr>
              <p:spPr bwMode="auto">
                <a:xfrm>
                  <a:off x="2489" y="1769"/>
                  <a:ext cx="4" cy="51"/>
                </a:xfrm>
                <a:prstGeom prst="rect">
                  <a:avLst/>
                </a:prstGeom>
                <a:solidFill>
                  <a:srgbClr val="CEA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46" name="Rectangle 1406"/>
                <p:cNvSpPr>
                  <a:spLocks noChangeArrowheads="1"/>
                </p:cNvSpPr>
                <p:nvPr/>
              </p:nvSpPr>
              <p:spPr bwMode="auto">
                <a:xfrm>
                  <a:off x="2493" y="1769"/>
                  <a:ext cx="4" cy="51"/>
                </a:xfrm>
                <a:prstGeom prst="rect">
                  <a:avLst/>
                </a:prstGeom>
                <a:solidFill>
                  <a:srgbClr val="C39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47" name="Rectangle 1407"/>
                <p:cNvSpPr>
                  <a:spLocks noChangeArrowheads="1"/>
                </p:cNvSpPr>
                <p:nvPr/>
              </p:nvSpPr>
              <p:spPr bwMode="auto">
                <a:xfrm>
                  <a:off x="2497" y="1769"/>
                  <a:ext cx="5" cy="51"/>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48" name="Rectangle 1408"/>
                <p:cNvSpPr>
                  <a:spLocks noChangeArrowheads="1"/>
                </p:cNvSpPr>
                <p:nvPr/>
              </p:nvSpPr>
              <p:spPr bwMode="auto">
                <a:xfrm>
                  <a:off x="2502" y="1769"/>
                  <a:ext cx="4" cy="51"/>
                </a:xfrm>
                <a:prstGeom prst="rect">
                  <a:avLst/>
                </a:prstGeom>
                <a:solidFill>
                  <a:srgbClr val="AD8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49" name="Rectangle 1409"/>
                <p:cNvSpPr>
                  <a:spLocks noChangeArrowheads="1"/>
                </p:cNvSpPr>
                <p:nvPr/>
              </p:nvSpPr>
              <p:spPr bwMode="auto">
                <a:xfrm>
                  <a:off x="2506" y="1769"/>
                  <a:ext cx="4" cy="51"/>
                </a:xfrm>
                <a:prstGeom prst="rect">
                  <a:avLst/>
                </a:prstGeom>
                <a:solidFill>
                  <a:srgbClr val="A38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1" name="Group 1611"/>
              <p:cNvGrpSpPr>
                <a:grpSpLocks/>
              </p:cNvGrpSpPr>
              <p:nvPr/>
            </p:nvGrpSpPr>
            <p:grpSpPr bwMode="auto">
              <a:xfrm>
                <a:off x="2366" y="1608"/>
                <a:ext cx="2225" cy="237"/>
                <a:chOff x="2366" y="1608"/>
                <a:chExt cx="2225" cy="237"/>
              </a:xfrm>
            </p:grpSpPr>
            <p:sp>
              <p:nvSpPr>
                <p:cNvPr id="446851" name="Rectangle 1411"/>
                <p:cNvSpPr>
                  <a:spLocks noChangeArrowheads="1"/>
                </p:cNvSpPr>
                <p:nvPr/>
              </p:nvSpPr>
              <p:spPr bwMode="auto">
                <a:xfrm>
                  <a:off x="2510" y="1769"/>
                  <a:ext cx="4" cy="51"/>
                </a:xfrm>
                <a:prstGeom prst="rect">
                  <a:avLst/>
                </a:prstGeom>
                <a:solidFill>
                  <a:srgbClr val="99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52" name="Rectangle 1412"/>
                <p:cNvSpPr>
                  <a:spLocks noChangeArrowheads="1"/>
                </p:cNvSpPr>
                <p:nvPr/>
              </p:nvSpPr>
              <p:spPr bwMode="auto">
                <a:xfrm>
                  <a:off x="2514" y="1769"/>
                  <a:ext cx="5" cy="51"/>
                </a:xfrm>
                <a:prstGeom prst="rect">
                  <a:avLst/>
                </a:prstGeom>
                <a:solidFill>
                  <a:srgbClr val="90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53" name="Rectangle 1413"/>
                <p:cNvSpPr>
                  <a:spLocks noChangeArrowheads="1"/>
                </p:cNvSpPr>
                <p:nvPr/>
              </p:nvSpPr>
              <p:spPr bwMode="auto">
                <a:xfrm>
                  <a:off x="2519" y="1769"/>
                  <a:ext cx="4" cy="51"/>
                </a:xfrm>
                <a:prstGeom prst="rect">
                  <a:avLst/>
                </a:prstGeom>
                <a:solidFill>
                  <a:srgbClr val="886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54" name="Rectangle 1414"/>
                <p:cNvSpPr>
                  <a:spLocks noChangeArrowheads="1"/>
                </p:cNvSpPr>
                <p:nvPr/>
              </p:nvSpPr>
              <p:spPr bwMode="auto">
                <a:xfrm>
                  <a:off x="2523" y="1769"/>
                  <a:ext cx="4" cy="51"/>
                </a:xfrm>
                <a:prstGeom prst="rect">
                  <a:avLst/>
                </a:prstGeom>
                <a:solidFill>
                  <a:srgbClr val="8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55" name="Rectangle 1415"/>
                <p:cNvSpPr>
                  <a:spLocks noChangeArrowheads="1"/>
                </p:cNvSpPr>
                <p:nvPr/>
              </p:nvSpPr>
              <p:spPr bwMode="auto">
                <a:xfrm>
                  <a:off x="2527" y="1769"/>
                  <a:ext cx="4" cy="51"/>
                </a:xfrm>
                <a:prstGeom prst="rect">
                  <a:avLst/>
                </a:prstGeom>
                <a:solidFill>
                  <a:srgbClr val="7C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56" name="Rectangle 1416"/>
                <p:cNvSpPr>
                  <a:spLocks noChangeArrowheads="1"/>
                </p:cNvSpPr>
                <p:nvPr/>
              </p:nvSpPr>
              <p:spPr bwMode="auto">
                <a:xfrm>
                  <a:off x="2531" y="1769"/>
                  <a:ext cx="5" cy="51"/>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57" name="Rectangle 1417"/>
                <p:cNvSpPr>
                  <a:spLocks noChangeArrowheads="1"/>
                </p:cNvSpPr>
                <p:nvPr/>
              </p:nvSpPr>
              <p:spPr bwMode="auto">
                <a:xfrm>
                  <a:off x="2366" y="1769"/>
                  <a:ext cx="170" cy="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58" name="Rectangle 1418"/>
                <p:cNvSpPr>
                  <a:spLocks noChangeArrowheads="1"/>
                </p:cNvSpPr>
                <p:nvPr/>
              </p:nvSpPr>
              <p:spPr bwMode="auto">
                <a:xfrm>
                  <a:off x="2786" y="1786"/>
                  <a:ext cx="4" cy="42"/>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59" name="Rectangle 1419"/>
                <p:cNvSpPr>
                  <a:spLocks noChangeArrowheads="1"/>
                </p:cNvSpPr>
                <p:nvPr/>
              </p:nvSpPr>
              <p:spPr bwMode="auto">
                <a:xfrm>
                  <a:off x="2790" y="1786"/>
                  <a:ext cx="4" cy="42"/>
                </a:xfrm>
                <a:prstGeom prst="rect">
                  <a:avLst/>
                </a:prstGeom>
                <a:solidFill>
                  <a:srgbClr val="7C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60" name="Rectangle 1420"/>
                <p:cNvSpPr>
                  <a:spLocks noChangeArrowheads="1"/>
                </p:cNvSpPr>
                <p:nvPr/>
              </p:nvSpPr>
              <p:spPr bwMode="auto">
                <a:xfrm>
                  <a:off x="2794" y="1786"/>
                  <a:ext cx="4" cy="42"/>
                </a:xfrm>
                <a:prstGeom prst="rect">
                  <a:avLst/>
                </a:prstGeom>
                <a:solidFill>
                  <a:srgbClr val="8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61" name="Rectangle 1421"/>
                <p:cNvSpPr>
                  <a:spLocks noChangeArrowheads="1"/>
                </p:cNvSpPr>
                <p:nvPr/>
              </p:nvSpPr>
              <p:spPr bwMode="auto">
                <a:xfrm>
                  <a:off x="2798" y="1786"/>
                  <a:ext cx="5" cy="42"/>
                </a:xfrm>
                <a:prstGeom prst="rect">
                  <a:avLst/>
                </a:prstGeom>
                <a:solidFill>
                  <a:srgbClr val="89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62" name="Rectangle 1422"/>
                <p:cNvSpPr>
                  <a:spLocks noChangeArrowheads="1"/>
                </p:cNvSpPr>
                <p:nvPr/>
              </p:nvSpPr>
              <p:spPr bwMode="auto">
                <a:xfrm>
                  <a:off x="2803" y="1786"/>
                  <a:ext cx="4" cy="42"/>
                </a:xfrm>
                <a:prstGeom prst="rect">
                  <a:avLst/>
                </a:prstGeom>
                <a:solidFill>
                  <a:srgbClr val="91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63" name="Rectangle 1423"/>
                <p:cNvSpPr>
                  <a:spLocks noChangeArrowheads="1"/>
                </p:cNvSpPr>
                <p:nvPr/>
              </p:nvSpPr>
              <p:spPr bwMode="auto">
                <a:xfrm>
                  <a:off x="2807" y="1786"/>
                  <a:ext cx="4" cy="42"/>
                </a:xfrm>
                <a:prstGeom prst="rect">
                  <a:avLst/>
                </a:prstGeom>
                <a:solidFill>
                  <a:srgbClr val="9A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64" name="Rectangle 1424"/>
                <p:cNvSpPr>
                  <a:spLocks noChangeArrowheads="1"/>
                </p:cNvSpPr>
                <p:nvPr/>
              </p:nvSpPr>
              <p:spPr bwMode="auto">
                <a:xfrm>
                  <a:off x="2811" y="1786"/>
                  <a:ext cx="4" cy="42"/>
                </a:xfrm>
                <a:prstGeom prst="rect">
                  <a:avLst/>
                </a:prstGeom>
                <a:solidFill>
                  <a:srgbClr val="A5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65" name="Rectangle 1425"/>
                <p:cNvSpPr>
                  <a:spLocks noChangeArrowheads="1"/>
                </p:cNvSpPr>
                <p:nvPr/>
              </p:nvSpPr>
              <p:spPr bwMode="auto">
                <a:xfrm>
                  <a:off x="2815" y="1786"/>
                  <a:ext cx="5" cy="42"/>
                </a:xfrm>
                <a:prstGeom prst="rect">
                  <a:avLst/>
                </a:prstGeom>
                <a:solidFill>
                  <a:srgbClr val="AF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66" name="Rectangle 1426"/>
                <p:cNvSpPr>
                  <a:spLocks noChangeArrowheads="1"/>
                </p:cNvSpPr>
                <p:nvPr/>
              </p:nvSpPr>
              <p:spPr bwMode="auto">
                <a:xfrm>
                  <a:off x="2820" y="1786"/>
                  <a:ext cx="4" cy="42"/>
                </a:xfrm>
                <a:prstGeom prst="rect">
                  <a:avLst/>
                </a:prstGeom>
                <a:solidFill>
                  <a:srgbClr val="BB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67" name="Rectangle 1427"/>
                <p:cNvSpPr>
                  <a:spLocks noChangeArrowheads="1"/>
                </p:cNvSpPr>
                <p:nvPr/>
              </p:nvSpPr>
              <p:spPr bwMode="auto">
                <a:xfrm>
                  <a:off x="2824" y="1786"/>
                  <a:ext cx="4" cy="42"/>
                </a:xfrm>
                <a:prstGeom prst="rect">
                  <a:avLst/>
                </a:prstGeom>
                <a:solidFill>
                  <a:srgbClr val="C6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68" name="Rectangle 1428"/>
                <p:cNvSpPr>
                  <a:spLocks noChangeArrowheads="1"/>
                </p:cNvSpPr>
                <p:nvPr/>
              </p:nvSpPr>
              <p:spPr bwMode="auto">
                <a:xfrm>
                  <a:off x="2828" y="1786"/>
                  <a:ext cx="4" cy="42"/>
                </a:xfrm>
                <a:prstGeom prst="rect">
                  <a:avLst/>
                </a:prstGeom>
                <a:solidFill>
                  <a:srgbClr val="D0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69" name="Rectangle 1429"/>
                <p:cNvSpPr>
                  <a:spLocks noChangeArrowheads="1"/>
                </p:cNvSpPr>
                <p:nvPr/>
              </p:nvSpPr>
              <p:spPr bwMode="auto">
                <a:xfrm>
                  <a:off x="2832" y="1786"/>
                  <a:ext cx="4" cy="42"/>
                </a:xfrm>
                <a:prstGeom prst="rect">
                  <a:avLst/>
                </a:prstGeom>
                <a:solidFill>
                  <a:srgbClr val="DA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70" name="Rectangle 1430"/>
                <p:cNvSpPr>
                  <a:spLocks noChangeArrowheads="1"/>
                </p:cNvSpPr>
                <p:nvPr/>
              </p:nvSpPr>
              <p:spPr bwMode="auto">
                <a:xfrm>
                  <a:off x="2836" y="1786"/>
                  <a:ext cx="5" cy="42"/>
                </a:xfrm>
                <a:prstGeom prst="rect">
                  <a:avLst/>
                </a:prstGeom>
                <a:solidFill>
                  <a:srgbClr val="E3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71" name="Rectangle 1431"/>
                <p:cNvSpPr>
                  <a:spLocks noChangeArrowheads="1"/>
                </p:cNvSpPr>
                <p:nvPr/>
              </p:nvSpPr>
              <p:spPr bwMode="auto">
                <a:xfrm>
                  <a:off x="2841" y="1786"/>
                  <a:ext cx="4" cy="42"/>
                </a:xfrm>
                <a:prstGeom prst="rect">
                  <a:avLst/>
                </a:prstGeom>
                <a:solidFill>
                  <a:srgbClr val="EA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72" name="Rectangle 1432"/>
                <p:cNvSpPr>
                  <a:spLocks noChangeArrowheads="1"/>
                </p:cNvSpPr>
                <p:nvPr/>
              </p:nvSpPr>
              <p:spPr bwMode="auto">
                <a:xfrm>
                  <a:off x="2845" y="1786"/>
                  <a:ext cx="4" cy="42"/>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73" name="Rectangle 1433"/>
                <p:cNvSpPr>
                  <a:spLocks noChangeArrowheads="1"/>
                </p:cNvSpPr>
                <p:nvPr/>
              </p:nvSpPr>
              <p:spPr bwMode="auto">
                <a:xfrm>
                  <a:off x="2849" y="1786"/>
                  <a:ext cx="4" cy="42"/>
                </a:xfrm>
                <a:prstGeom prst="rect">
                  <a:avLst/>
                </a:prstGeom>
                <a:solidFill>
                  <a:srgbClr val="F5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74" name="Rectangle 1434"/>
                <p:cNvSpPr>
                  <a:spLocks noChangeArrowheads="1"/>
                </p:cNvSpPr>
                <p:nvPr/>
              </p:nvSpPr>
              <p:spPr bwMode="auto">
                <a:xfrm>
                  <a:off x="2853" y="1786"/>
                  <a:ext cx="5" cy="42"/>
                </a:xfrm>
                <a:prstGeom prst="rect">
                  <a:avLst/>
                </a:prstGeom>
                <a:solidFill>
                  <a:srgbClr val="F9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75" name="Rectangle 1435"/>
                <p:cNvSpPr>
                  <a:spLocks noChangeArrowheads="1"/>
                </p:cNvSpPr>
                <p:nvPr/>
              </p:nvSpPr>
              <p:spPr bwMode="auto">
                <a:xfrm>
                  <a:off x="2858" y="1786"/>
                  <a:ext cx="4" cy="42"/>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76" name="Rectangle 1436"/>
                <p:cNvSpPr>
                  <a:spLocks noChangeArrowheads="1"/>
                </p:cNvSpPr>
                <p:nvPr/>
              </p:nvSpPr>
              <p:spPr bwMode="auto">
                <a:xfrm>
                  <a:off x="2862" y="1786"/>
                  <a:ext cx="4" cy="42"/>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77" name="Rectangle 1437"/>
                <p:cNvSpPr>
                  <a:spLocks noChangeArrowheads="1"/>
                </p:cNvSpPr>
                <p:nvPr/>
              </p:nvSpPr>
              <p:spPr bwMode="auto">
                <a:xfrm>
                  <a:off x="2866" y="1786"/>
                  <a:ext cx="4" cy="42"/>
                </a:xfrm>
                <a:prstGeom prst="rect">
                  <a:avLst/>
                </a:prstGeom>
                <a:solidFill>
                  <a:srgbClr val="FF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78" name="Rectangle 1438"/>
                <p:cNvSpPr>
                  <a:spLocks noChangeArrowheads="1"/>
                </p:cNvSpPr>
                <p:nvPr/>
              </p:nvSpPr>
              <p:spPr bwMode="auto">
                <a:xfrm>
                  <a:off x="2870" y="1786"/>
                  <a:ext cx="5" cy="42"/>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79" name="Rectangle 1439"/>
                <p:cNvSpPr>
                  <a:spLocks noChangeArrowheads="1"/>
                </p:cNvSpPr>
                <p:nvPr/>
              </p:nvSpPr>
              <p:spPr bwMode="auto">
                <a:xfrm>
                  <a:off x="2875" y="1786"/>
                  <a:ext cx="4" cy="42"/>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80" name="Rectangle 1440"/>
                <p:cNvSpPr>
                  <a:spLocks noChangeArrowheads="1"/>
                </p:cNvSpPr>
                <p:nvPr/>
              </p:nvSpPr>
              <p:spPr bwMode="auto">
                <a:xfrm>
                  <a:off x="2879" y="1786"/>
                  <a:ext cx="4" cy="42"/>
                </a:xfrm>
                <a:prstGeom prst="rect">
                  <a:avLst/>
                </a:prstGeom>
                <a:solidFill>
                  <a:srgbClr val="F9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81" name="Rectangle 1441"/>
                <p:cNvSpPr>
                  <a:spLocks noChangeArrowheads="1"/>
                </p:cNvSpPr>
                <p:nvPr/>
              </p:nvSpPr>
              <p:spPr bwMode="auto">
                <a:xfrm>
                  <a:off x="2883" y="1786"/>
                  <a:ext cx="4" cy="42"/>
                </a:xfrm>
                <a:prstGeom prst="rect">
                  <a:avLst/>
                </a:prstGeom>
                <a:solidFill>
                  <a:srgbClr val="F5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82" name="Rectangle 1442"/>
                <p:cNvSpPr>
                  <a:spLocks noChangeArrowheads="1"/>
                </p:cNvSpPr>
                <p:nvPr/>
              </p:nvSpPr>
              <p:spPr bwMode="auto">
                <a:xfrm>
                  <a:off x="2887" y="1786"/>
                  <a:ext cx="5" cy="42"/>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83" name="Rectangle 1443"/>
                <p:cNvSpPr>
                  <a:spLocks noChangeArrowheads="1"/>
                </p:cNvSpPr>
                <p:nvPr/>
              </p:nvSpPr>
              <p:spPr bwMode="auto">
                <a:xfrm>
                  <a:off x="2892" y="1786"/>
                  <a:ext cx="4" cy="42"/>
                </a:xfrm>
                <a:prstGeom prst="rect">
                  <a:avLst/>
                </a:prstGeom>
                <a:solidFill>
                  <a:srgbClr val="EA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84" name="Rectangle 1444"/>
                <p:cNvSpPr>
                  <a:spLocks noChangeArrowheads="1"/>
                </p:cNvSpPr>
                <p:nvPr/>
              </p:nvSpPr>
              <p:spPr bwMode="auto">
                <a:xfrm>
                  <a:off x="2896" y="1786"/>
                  <a:ext cx="4" cy="42"/>
                </a:xfrm>
                <a:prstGeom prst="rect">
                  <a:avLst/>
                </a:prstGeom>
                <a:solidFill>
                  <a:srgbClr val="E3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85" name="Rectangle 1445"/>
                <p:cNvSpPr>
                  <a:spLocks noChangeArrowheads="1"/>
                </p:cNvSpPr>
                <p:nvPr/>
              </p:nvSpPr>
              <p:spPr bwMode="auto">
                <a:xfrm>
                  <a:off x="2900" y="1786"/>
                  <a:ext cx="4" cy="42"/>
                </a:xfrm>
                <a:prstGeom prst="rect">
                  <a:avLst/>
                </a:prstGeom>
                <a:solidFill>
                  <a:srgbClr val="DA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86" name="Rectangle 1446"/>
                <p:cNvSpPr>
                  <a:spLocks noChangeArrowheads="1"/>
                </p:cNvSpPr>
                <p:nvPr/>
              </p:nvSpPr>
              <p:spPr bwMode="auto">
                <a:xfrm>
                  <a:off x="2904" y="1786"/>
                  <a:ext cx="5" cy="42"/>
                </a:xfrm>
                <a:prstGeom prst="rect">
                  <a:avLst/>
                </a:prstGeom>
                <a:solidFill>
                  <a:srgbClr val="D0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87" name="Rectangle 1447"/>
                <p:cNvSpPr>
                  <a:spLocks noChangeArrowheads="1"/>
                </p:cNvSpPr>
                <p:nvPr/>
              </p:nvSpPr>
              <p:spPr bwMode="auto">
                <a:xfrm>
                  <a:off x="2909" y="1786"/>
                  <a:ext cx="4" cy="42"/>
                </a:xfrm>
                <a:prstGeom prst="rect">
                  <a:avLst/>
                </a:prstGeom>
                <a:solidFill>
                  <a:srgbClr val="C6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88" name="Rectangle 1448"/>
                <p:cNvSpPr>
                  <a:spLocks noChangeArrowheads="1"/>
                </p:cNvSpPr>
                <p:nvPr/>
              </p:nvSpPr>
              <p:spPr bwMode="auto">
                <a:xfrm>
                  <a:off x="2913" y="1786"/>
                  <a:ext cx="4" cy="42"/>
                </a:xfrm>
                <a:prstGeom prst="rect">
                  <a:avLst/>
                </a:prstGeom>
                <a:solidFill>
                  <a:srgbClr val="BB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89" name="Rectangle 1449"/>
                <p:cNvSpPr>
                  <a:spLocks noChangeArrowheads="1"/>
                </p:cNvSpPr>
                <p:nvPr/>
              </p:nvSpPr>
              <p:spPr bwMode="auto">
                <a:xfrm>
                  <a:off x="2917" y="1786"/>
                  <a:ext cx="4" cy="42"/>
                </a:xfrm>
                <a:prstGeom prst="rect">
                  <a:avLst/>
                </a:prstGeom>
                <a:solidFill>
                  <a:srgbClr val="AF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90" name="Rectangle 1450"/>
                <p:cNvSpPr>
                  <a:spLocks noChangeArrowheads="1"/>
                </p:cNvSpPr>
                <p:nvPr/>
              </p:nvSpPr>
              <p:spPr bwMode="auto">
                <a:xfrm>
                  <a:off x="2921" y="1786"/>
                  <a:ext cx="4" cy="42"/>
                </a:xfrm>
                <a:prstGeom prst="rect">
                  <a:avLst/>
                </a:prstGeom>
                <a:solidFill>
                  <a:srgbClr val="A5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91" name="Rectangle 1451"/>
                <p:cNvSpPr>
                  <a:spLocks noChangeArrowheads="1"/>
                </p:cNvSpPr>
                <p:nvPr/>
              </p:nvSpPr>
              <p:spPr bwMode="auto">
                <a:xfrm>
                  <a:off x="2925" y="1786"/>
                  <a:ext cx="5" cy="42"/>
                </a:xfrm>
                <a:prstGeom prst="rect">
                  <a:avLst/>
                </a:prstGeom>
                <a:solidFill>
                  <a:srgbClr val="9A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92" name="Rectangle 1452"/>
                <p:cNvSpPr>
                  <a:spLocks noChangeArrowheads="1"/>
                </p:cNvSpPr>
                <p:nvPr/>
              </p:nvSpPr>
              <p:spPr bwMode="auto">
                <a:xfrm>
                  <a:off x="2930" y="1786"/>
                  <a:ext cx="4" cy="42"/>
                </a:xfrm>
                <a:prstGeom prst="rect">
                  <a:avLst/>
                </a:prstGeom>
                <a:solidFill>
                  <a:srgbClr val="91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93" name="Rectangle 1453"/>
                <p:cNvSpPr>
                  <a:spLocks noChangeArrowheads="1"/>
                </p:cNvSpPr>
                <p:nvPr/>
              </p:nvSpPr>
              <p:spPr bwMode="auto">
                <a:xfrm>
                  <a:off x="2934" y="1786"/>
                  <a:ext cx="4" cy="42"/>
                </a:xfrm>
                <a:prstGeom prst="rect">
                  <a:avLst/>
                </a:prstGeom>
                <a:solidFill>
                  <a:srgbClr val="89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94" name="Rectangle 1454"/>
                <p:cNvSpPr>
                  <a:spLocks noChangeArrowheads="1"/>
                </p:cNvSpPr>
                <p:nvPr/>
              </p:nvSpPr>
              <p:spPr bwMode="auto">
                <a:xfrm>
                  <a:off x="2938" y="1786"/>
                  <a:ext cx="4" cy="42"/>
                </a:xfrm>
                <a:prstGeom prst="rect">
                  <a:avLst/>
                </a:prstGeom>
                <a:solidFill>
                  <a:srgbClr val="81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95" name="Rectangle 1455"/>
                <p:cNvSpPr>
                  <a:spLocks noChangeArrowheads="1"/>
                </p:cNvSpPr>
                <p:nvPr/>
              </p:nvSpPr>
              <p:spPr bwMode="auto">
                <a:xfrm>
                  <a:off x="2942" y="1786"/>
                  <a:ext cx="5" cy="42"/>
                </a:xfrm>
                <a:prstGeom prst="rect">
                  <a:avLst/>
                </a:prstGeom>
                <a:solidFill>
                  <a:srgbClr val="7C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96" name="Rectangle 1456"/>
                <p:cNvSpPr>
                  <a:spLocks noChangeArrowheads="1"/>
                </p:cNvSpPr>
                <p:nvPr/>
              </p:nvSpPr>
              <p:spPr bwMode="auto">
                <a:xfrm>
                  <a:off x="2947" y="1786"/>
                  <a:ext cx="4" cy="42"/>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97" name="Rectangle 1457"/>
                <p:cNvSpPr>
                  <a:spLocks noChangeArrowheads="1"/>
                </p:cNvSpPr>
                <p:nvPr/>
              </p:nvSpPr>
              <p:spPr bwMode="auto">
                <a:xfrm>
                  <a:off x="2786" y="1786"/>
                  <a:ext cx="165" cy="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98" name="Rectangle 1458"/>
                <p:cNvSpPr>
                  <a:spLocks noChangeArrowheads="1"/>
                </p:cNvSpPr>
                <p:nvPr/>
              </p:nvSpPr>
              <p:spPr bwMode="auto">
                <a:xfrm>
                  <a:off x="3201" y="1803"/>
                  <a:ext cx="4" cy="42"/>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899" name="Rectangle 1459"/>
                <p:cNvSpPr>
                  <a:spLocks noChangeArrowheads="1"/>
                </p:cNvSpPr>
                <p:nvPr/>
              </p:nvSpPr>
              <p:spPr bwMode="auto">
                <a:xfrm>
                  <a:off x="3205" y="1803"/>
                  <a:ext cx="4" cy="42"/>
                </a:xfrm>
                <a:prstGeom prst="rect">
                  <a:avLst/>
                </a:prstGeom>
                <a:solidFill>
                  <a:srgbClr val="7C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00" name="Rectangle 1460"/>
                <p:cNvSpPr>
                  <a:spLocks noChangeArrowheads="1"/>
                </p:cNvSpPr>
                <p:nvPr/>
              </p:nvSpPr>
              <p:spPr bwMode="auto">
                <a:xfrm>
                  <a:off x="3209" y="1803"/>
                  <a:ext cx="5" cy="42"/>
                </a:xfrm>
                <a:prstGeom prst="rect">
                  <a:avLst/>
                </a:prstGeom>
                <a:solidFill>
                  <a:srgbClr val="8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01" name="Rectangle 1461"/>
                <p:cNvSpPr>
                  <a:spLocks noChangeArrowheads="1"/>
                </p:cNvSpPr>
                <p:nvPr/>
              </p:nvSpPr>
              <p:spPr bwMode="auto">
                <a:xfrm>
                  <a:off x="3214" y="1803"/>
                  <a:ext cx="4" cy="42"/>
                </a:xfrm>
                <a:prstGeom prst="rect">
                  <a:avLst/>
                </a:prstGeom>
                <a:solidFill>
                  <a:srgbClr val="89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02" name="Rectangle 1462"/>
                <p:cNvSpPr>
                  <a:spLocks noChangeArrowheads="1"/>
                </p:cNvSpPr>
                <p:nvPr/>
              </p:nvSpPr>
              <p:spPr bwMode="auto">
                <a:xfrm>
                  <a:off x="3218" y="1803"/>
                  <a:ext cx="4" cy="42"/>
                </a:xfrm>
                <a:prstGeom prst="rect">
                  <a:avLst/>
                </a:prstGeom>
                <a:solidFill>
                  <a:srgbClr val="91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03" name="Rectangle 1463"/>
                <p:cNvSpPr>
                  <a:spLocks noChangeArrowheads="1"/>
                </p:cNvSpPr>
                <p:nvPr/>
              </p:nvSpPr>
              <p:spPr bwMode="auto">
                <a:xfrm>
                  <a:off x="3222" y="1803"/>
                  <a:ext cx="4" cy="42"/>
                </a:xfrm>
                <a:prstGeom prst="rect">
                  <a:avLst/>
                </a:prstGeom>
                <a:solidFill>
                  <a:srgbClr val="9A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04" name="Rectangle 1464"/>
                <p:cNvSpPr>
                  <a:spLocks noChangeArrowheads="1"/>
                </p:cNvSpPr>
                <p:nvPr/>
              </p:nvSpPr>
              <p:spPr bwMode="auto">
                <a:xfrm>
                  <a:off x="3226" y="1803"/>
                  <a:ext cx="5" cy="42"/>
                </a:xfrm>
                <a:prstGeom prst="rect">
                  <a:avLst/>
                </a:prstGeom>
                <a:solidFill>
                  <a:srgbClr val="A5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05" name="Rectangle 1465"/>
                <p:cNvSpPr>
                  <a:spLocks noChangeArrowheads="1"/>
                </p:cNvSpPr>
                <p:nvPr/>
              </p:nvSpPr>
              <p:spPr bwMode="auto">
                <a:xfrm>
                  <a:off x="3231" y="1803"/>
                  <a:ext cx="4" cy="42"/>
                </a:xfrm>
                <a:prstGeom prst="rect">
                  <a:avLst/>
                </a:prstGeom>
                <a:solidFill>
                  <a:srgbClr val="AF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06" name="Rectangle 1466"/>
                <p:cNvSpPr>
                  <a:spLocks noChangeArrowheads="1"/>
                </p:cNvSpPr>
                <p:nvPr/>
              </p:nvSpPr>
              <p:spPr bwMode="auto">
                <a:xfrm>
                  <a:off x="3235" y="1803"/>
                  <a:ext cx="4" cy="42"/>
                </a:xfrm>
                <a:prstGeom prst="rect">
                  <a:avLst/>
                </a:prstGeom>
                <a:solidFill>
                  <a:srgbClr val="BB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07" name="Rectangle 1467"/>
                <p:cNvSpPr>
                  <a:spLocks noChangeArrowheads="1"/>
                </p:cNvSpPr>
                <p:nvPr/>
              </p:nvSpPr>
              <p:spPr bwMode="auto">
                <a:xfrm>
                  <a:off x="3239" y="1803"/>
                  <a:ext cx="4" cy="42"/>
                </a:xfrm>
                <a:prstGeom prst="rect">
                  <a:avLst/>
                </a:prstGeom>
                <a:solidFill>
                  <a:srgbClr val="C6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08" name="Rectangle 1468"/>
                <p:cNvSpPr>
                  <a:spLocks noChangeArrowheads="1"/>
                </p:cNvSpPr>
                <p:nvPr/>
              </p:nvSpPr>
              <p:spPr bwMode="auto">
                <a:xfrm>
                  <a:off x="3243" y="1803"/>
                  <a:ext cx="5" cy="42"/>
                </a:xfrm>
                <a:prstGeom prst="rect">
                  <a:avLst/>
                </a:prstGeom>
                <a:solidFill>
                  <a:srgbClr val="D0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09" name="Rectangle 1469"/>
                <p:cNvSpPr>
                  <a:spLocks noChangeArrowheads="1"/>
                </p:cNvSpPr>
                <p:nvPr/>
              </p:nvSpPr>
              <p:spPr bwMode="auto">
                <a:xfrm>
                  <a:off x="3248" y="1803"/>
                  <a:ext cx="4" cy="42"/>
                </a:xfrm>
                <a:prstGeom prst="rect">
                  <a:avLst/>
                </a:prstGeom>
                <a:solidFill>
                  <a:srgbClr val="DA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10" name="Rectangle 1470"/>
                <p:cNvSpPr>
                  <a:spLocks noChangeArrowheads="1"/>
                </p:cNvSpPr>
                <p:nvPr/>
              </p:nvSpPr>
              <p:spPr bwMode="auto">
                <a:xfrm>
                  <a:off x="3252" y="1803"/>
                  <a:ext cx="4" cy="42"/>
                </a:xfrm>
                <a:prstGeom prst="rect">
                  <a:avLst/>
                </a:prstGeom>
                <a:solidFill>
                  <a:srgbClr val="E3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11" name="Rectangle 1471"/>
                <p:cNvSpPr>
                  <a:spLocks noChangeArrowheads="1"/>
                </p:cNvSpPr>
                <p:nvPr/>
              </p:nvSpPr>
              <p:spPr bwMode="auto">
                <a:xfrm>
                  <a:off x="3256" y="1803"/>
                  <a:ext cx="4" cy="42"/>
                </a:xfrm>
                <a:prstGeom prst="rect">
                  <a:avLst/>
                </a:prstGeom>
                <a:solidFill>
                  <a:srgbClr val="EA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12" name="Rectangle 1472"/>
                <p:cNvSpPr>
                  <a:spLocks noChangeArrowheads="1"/>
                </p:cNvSpPr>
                <p:nvPr/>
              </p:nvSpPr>
              <p:spPr bwMode="auto">
                <a:xfrm>
                  <a:off x="3260" y="1803"/>
                  <a:ext cx="5" cy="42"/>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13" name="Rectangle 1473"/>
                <p:cNvSpPr>
                  <a:spLocks noChangeArrowheads="1"/>
                </p:cNvSpPr>
                <p:nvPr/>
              </p:nvSpPr>
              <p:spPr bwMode="auto">
                <a:xfrm>
                  <a:off x="3265" y="1803"/>
                  <a:ext cx="4" cy="42"/>
                </a:xfrm>
                <a:prstGeom prst="rect">
                  <a:avLst/>
                </a:prstGeom>
                <a:solidFill>
                  <a:srgbClr val="F5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14" name="Rectangle 1474"/>
                <p:cNvSpPr>
                  <a:spLocks noChangeArrowheads="1"/>
                </p:cNvSpPr>
                <p:nvPr/>
              </p:nvSpPr>
              <p:spPr bwMode="auto">
                <a:xfrm>
                  <a:off x="3269" y="1803"/>
                  <a:ext cx="4" cy="42"/>
                </a:xfrm>
                <a:prstGeom prst="rect">
                  <a:avLst/>
                </a:prstGeom>
                <a:solidFill>
                  <a:srgbClr val="F9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15" name="Rectangle 1475"/>
                <p:cNvSpPr>
                  <a:spLocks noChangeArrowheads="1"/>
                </p:cNvSpPr>
                <p:nvPr/>
              </p:nvSpPr>
              <p:spPr bwMode="auto">
                <a:xfrm>
                  <a:off x="3273" y="1803"/>
                  <a:ext cx="4" cy="42"/>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16" name="Rectangle 1476"/>
                <p:cNvSpPr>
                  <a:spLocks noChangeArrowheads="1"/>
                </p:cNvSpPr>
                <p:nvPr/>
              </p:nvSpPr>
              <p:spPr bwMode="auto">
                <a:xfrm>
                  <a:off x="3277" y="1803"/>
                  <a:ext cx="4" cy="42"/>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17" name="Rectangle 1477"/>
                <p:cNvSpPr>
                  <a:spLocks noChangeArrowheads="1"/>
                </p:cNvSpPr>
                <p:nvPr/>
              </p:nvSpPr>
              <p:spPr bwMode="auto">
                <a:xfrm>
                  <a:off x="3281" y="1803"/>
                  <a:ext cx="5" cy="42"/>
                </a:xfrm>
                <a:prstGeom prst="rect">
                  <a:avLst/>
                </a:prstGeom>
                <a:solidFill>
                  <a:srgbClr val="FF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18" name="Rectangle 1478"/>
                <p:cNvSpPr>
                  <a:spLocks noChangeArrowheads="1"/>
                </p:cNvSpPr>
                <p:nvPr/>
              </p:nvSpPr>
              <p:spPr bwMode="auto">
                <a:xfrm>
                  <a:off x="3286" y="1803"/>
                  <a:ext cx="4" cy="42"/>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19" name="Rectangle 1479"/>
                <p:cNvSpPr>
                  <a:spLocks noChangeArrowheads="1"/>
                </p:cNvSpPr>
                <p:nvPr/>
              </p:nvSpPr>
              <p:spPr bwMode="auto">
                <a:xfrm>
                  <a:off x="3290" y="1803"/>
                  <a:ext cx="4" cy="42"/>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20" name="Rectangle 1480"/>
                <p:cNvSpPr>
                  <a:spLocks noChangeArrowheads="1"/>
                </p:cNvSpPr>
                <p:nvPr/>
              </p:nvSpPr>
              <p:spPr bwMode="auto">
                <a:xfrm>
                  <a:off x="3294" y="1803"/>
                  <a:ext cx="4" cy="42"/>
                </a:xfrm>
                <a:prstGeom prst="rect">
                  <a:avLst/>
                </a:prstGeom>
                <a:solidFill>
                  <a:srgbClr val="F9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21" name="Rectangle 1481"/>
                <p:cNvSpPr>
                  <a:spLocks noChangeArrowheads="1"/>
                </p:cNvSpPr>
                <p:nvPr/>
              </p:nvSpPr>
              <p:spPr bwMode="auto">
                <a:xfrm>
                  <a:off x="3298" y="1803"/>
                  <a:ext cx="5" cy="42"/>
                </a:xfrm>
                <a:prstGeom prst="rect">
                  <a:avLst/>
                </a:prstGeom>
                <a:solidFill>
                  <a:srgbClr val="F5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22" name="Rectangle 1482"/>
                <p:cNvSpPr>
                  <a:spLocks noChangeArrowheads="1"/>
                </p:cNvSpPr>
                <p:nvPr/>
              </p:nvSpPr>
              <p:spPr bwMode="auto">
                <a:xfrm>
                  <a:off x="3303" y="1803"/>
                  <a:ext cx="4" cy="42"/>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23" name="Rectangle 1483"/>
                <p:cNvSpPr>
                  <a:spLocks noChangeArrowheads="1"/>
                </p:cNvSpPr>
                <p:nvPr/>
              </p:nvSpPr>
              <p:spPr bwMode="auto">
                <a:xfrm>
                  <a:off x="3307" y="1803"/>
                  <a:ext cx="4" cy="42"/>
                </a:xfrm>
                <a:prstGeom prst="rect">
                  <a:avLst/>
                </a:prstGeom>
                <a:solidFill>
                  <a:srgbClr val="EA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24" name="Rectangle 1484"/>
                <p:cNvSpPr>
                  <a:spLocks noChangeArrowheads="1"/>
                </p:cNvSpPr>
                <p:nvPr/>
              </p:nvSpPr>
              <p:spPr bwMode="auto">
                <a:xfrm>
                  <a:off x="3311" y="1803"/>
                  <a:ext cx="4" cy="42"/>
                </a:xfrm>
                <a:prstGeom prst="rect">
                  <a:avLst/>
                </a:prstGeom>
                <a:solidFill>
                  <a:srgbClr val="E3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25" name="Rectangle 1485"/>
                <p:cNvSpPr>
                  <a:spLocks noChangeArrowheads="1"/>
                </p:cNvSpPr>
                <p:nvPr/>
              </p:nvSpPr>
              <p:spPr bwMode="auto">
                <a:xfrm>
                  <a:off x="3315" y="1803"/>
                  <a:ext cx="5" cy="42"/>
                </a:xfrm>
                <a:prstGeom prst="rect">
                  <a:avLst/>
                </a:prstGeom>
                <a:solidFill>
                  <a:srgbClr val="DA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26" name="Rectangle 1486"/>
                <p:cNvSpPr>
                  <a:spLocks noChangeArrowheads="1"/>
                </p:cNvSpPr>
                <p:nvPr/>
              </p:nvSpPr>
              <p:spPr bwMode="auto">
                <a:xfrm>
                  <a:off x="3320" y="1803"/>
                  <a:ext cx="4" cy="42"/>
                </a:xfrm>
                <a:prstGeom prst="rect">
                  <a:avLst/>
                </a:prstGeom>
                <a:solidFill>
                  <a:srgbClr val="D0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27" name="Rectangle 1487"/>
                <p:cNvSpPr>
                  <a:spLocks noChangeArrowheads="1"/>
                </p:cNvSpPr>
                <p:nvPr/>
              </p:nvSpPr>
              <p:spPr bwMode="auto">
                <a:xfrm>
                  <a:off x="3324" y="1803"/>
                  <a:ext cx="4" cy="42"/>
                </a:xfrm>
                <a:prstGeom prst="rect">
                  <a:avLst/>
                </a:prstGeom>
                <a:solidFill>
                  <a:srgbClr val="C6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28" name="Rectangle 1488"/>
                <p:cNvSpPr>
                  <a:spLocks noChangeArrowheads="1"/>
                </p:cNvSpPr>
                <p:nvPr/>
              </p:nvSpPr>
              <p:spPr bwMode="auto">
                <a:xfrm>
                  <a:off x="3328" y="1803"/>
                  <a:ext cx="4" cy="42"/>
                </a:xfrm>
                <a:prstGeom prst="rect">
                  <a:avLst/>
                </a:prstGeom>
                <a:solidFill>
                  <a:srgbClr val="BB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29" name="Rectangle 1489"/>
                <p:cNvSpPr>
                  <a:spLocks noChangeArrowheads="1"/>
                </p:cNvSpPr>
                <p:nvPr/>
              </p:nvSpPr>
              <p:spPr bwMode="auto">
                <a:xfrm>
                  <a:off x="3332" y="1803"/>
                  <a:ext cx="5" cy="42"/>
                </a:xfrm>
                <a:prstGeom prst="rect">
                  <a:avLst/>
                </a:prstGeom>
                <a:solidFill>
                  <a:srgbClr val="AF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30" name="Rectangle 1490"/>
                <p:cNvSpPr>
                  <a:spLocks noChangeArrowheads="1"/>
                </p:cNvSpPr>
                <p:nvPr/>
              </p:nvSpPr>
              <p:spPr bwMode="auto">
                <a:xfrm>
                  <a:off x="3337" y="1803"/>
                  <a:ext cx="4" cy="42"/>
                </a:xfrm>
                <a:prstGeom prst="rect">
                  <a:avLst/>
                </a:prstGeom>
                <a:solidFill>
                  <a:srgbClr val="A5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31" name="Rectangle 1491"/>
                <p:cNvSpPr>
                  <a:spLocks noChangeArrowheads="1"/>
                </p:cNvSpPr>
                <p:nvPr/>
              </p:nvSpPr>
              <p:spPr bwMode="auto">
                <a:xfrm>
                  <a:off x="3341" y="1803"/>
                  <a:ext cx="4" cy="42"/>
                </a:xfrm>
                <a:prstGeom prst="rect">
                  <a:avLst/>
                </a:prstGeom>
                <a:solidFill>
                  <a:srgbClr val="9A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32" name="Rectangle 1492"/>
                <p:cNvSpPr>
                  <a:spLocks noChangeArrowheads="1"/>
                </p:cNvSpPr>
                <p:nvPr/>
              </p:nvSpPr>
              <p:spPr bwMode="auto">
                <a:xfrm>
                  <a:off x="3345" y="1803"/>
                  <a:ext cx="4" cy="42"/>
                </a:xfrm>
                <a:prstGeom prst="rect">
                  <a:avLst/>
                </a:prstGeom>
                <a:solidFill>
                  <a:srgbClr val="91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33" name="Rectangle 1493"/>
                <p:cNvSpPr>
                  <a:spLocks noChangeArrowheads="1"/>
                </p:cNvSpPr>
                <p:nvPr/>
              </p:nvSpPr>
              <p:spPr bwMode="auto">
                <a:xfrm>
                  <a:off x="3349" y="1803"/>
                  <a:ext cx="5" cy="42"/>
                </a:xfrm>
                <a:prstGeom prst="rect">
                  <a:avLst/>
                </a:prstGeom>
                <a:solidFill>
                  <a:srgbClr val="89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34" name="Rectangle 1494"/>
                <p:cNvSpPr>
                  <a:spLocks noChangeArrowheads="1"/>
                </p:cNvSpPr>
                <p:nvPr/>
              </p:nvSpPr>
              <p:spPr bwMode="auto">
                <a:xfrm>
                  <a:off x="3354" y="1803"/>
                  <a:ext cx="4" cy="42"/>
                </a:xfrm>
                <a:prstGeom prst="rect">
                  <a:avLst/>
                </a:prstGeom>
                <a:solidFill>
                  <a:srgbClr val="81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35" name="Rectangle 1495"/>
                <p:cNvSpPr>
                  <a:spLocks noChangeArrowheads="1"/>
                </p:cNvSpPr>
                <p:nvPr/>
              </p:nvSpPr>
              <p:spPr bwMode="auto">
                <a:xfrm>
                  <a:off x="3358" y="1803"/>
                  <a:ext cx="4" cy="42"/>
                </a:xfrm>
                <a:prstGeom prst="rect">
                  <a:avLst/>
                </a:prstGeom>
                <a:solidFill>
                  <a:srgbClr val="7C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36" name="Rectangle 1496"/>
                <p:cNvSpPr>
                  <a:spLocks noChangeArrowheads="1"/>
                </p:cNvSpPr>
                <p:nvPr/>
              </p:nvSpPr>
              <p:spPr bwMode="auto">
                <a:xfrm>
                  <a:off x="3362" y="1803"/>
                  <a:ext cx="4" cy="42"/>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37" name="Rectangle 1497"/>
                <p:cNvSpPr>
                  <a:spLocks noChangeArrowheads="1"/>
                </p:cNvSpPr>
                <p:nvPr/>
              </p:nvSpPr>
              <p:spPr bwMode="auto">
                <a:xfrm>
                  <a:off x="3201" y="1803"/>
                  <a:ext cx="165" cy="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38" name="Rectangle 1498"/>
                <p:cNvSpPr>
                  <a:spLocks noChangeArrowheads="1"/>
                </p:cNvSpPr>
                <p:nvPr/>
              </p:nvSpPr>
              <p:spPr bwMode="auto">
                <a:xfrm>
                  <a:off x="3616" y="1748"/>
                  <a:ext cx="5" cy="46"/>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39" name="Rectangle 1499"/>
                <p:cNvSpPr>
                  <a:spLocks noChangeArrowheads="1"/>
                </p:cNvSpPr>
                <p:nvPr/>
              </p:nvSpPr>
              <p:spPr bwMode="auto">
                <a:xfrm>
                  <a:off x="3621" y="1748"/>
                  <a:ext cx="4" cy="46"/>
                </a:xfrm>
                <a:prstGeom prst="rect">
                  <a:avLst/>
                </a:prstGeom>
                <a:solidFill>
                  <a:srgbClr val="7C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40" name="Rectangle 1500"/>
                <p:cNvSpPr>
                  <a:spLocks noChangeArrowheads="1"/>
                </p:cNvSpPr>
                <p:nvPr/>
              </p:nvSpPr>
              <p:spPr bwMode="auto">
                <a:xfrm>
                  <a:off x="3625" y="1748"/>
                  <a:ext cx="4" cy="46"/>
                </a:xfrm>
                <a:prstGeom prst="rect">
                  <a:avLst/>
                </a:prstGeom>
                <a:solidFill>
                  <a:srgbClr val="8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41" name="Rectangle 1501"/>
                <p:cNvSpPr>
                  <a:spLocks noChangeArrowheads="1"/>
                </p:cNvSpPr>
                <p:nvPr/>
              </p:nvSpPr>
              <p:spPr bwMode="auto">
                <a:xfrm>
                  <a:off x="3629" y="1748"/>
                  <a:ext cx="4" cy="46"/>
                </a:xfrm>
                <a:prstGeom prst="rect">
                  <a:avLst/>
                </a:prstGeom>
                <a:solidFill>
                  <a:srgbClr val="89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42" name="Rectangle 1502"/>
                <p:cNvSpPr>
                  <a:spLocks noChangeArrowheads="1"/>
                </p:cNvSpPr>
                <p:nvPr/>
              </p:nvSpPr>
              <p:spPr bwMode="auto">
                <a:xfrm>
                  <a:off x="3633" y="1748"/>
                  <a:ext cx="4" cy="46"/>
                </a:xfrm>
                <a:prstGeom prst="rect">
                  <a:avLst/>
                </a:prstGeom>
                <a:solidFill>
                  <a:srgbClr val="91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43" name="Rectangle 1503"/>
                <p:cNvSpPr>
                  <a:spLocks noChangeArrowheads="1"/>
                </p:cNvSpPr>
                <p:nvPr/>
              </p:nvSpPr>
              <p:spPr bwMode="auto">
                <a:xfrm>
                  <a:off x="3637" y="1748"/>
                  <a:ext cx="5" cy="46"/>
                </a:xfrm>
                <a:prstGeom prst="rect">
                  <a:avLst/>
                </a:prstGeom>
                <a:solidFill>
                  <a:srgbClr val="9A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44" name="Rectangle 1504"/>
                <p:cNvSpPr>
                  <a:spLocks noChangeArrowheads="1"/>
                </p:cNvSpPr>
                <p:nvPr/>
              </p:nvSpPr>
              <p:spPr bwMode="auto">
                <a:xfrm>
                  <a:off x="3642" y="1748"/>
                  <a:ext cx="4" cy="46"/>
                </a:xfrm>
                <a:prstGeom prst="rect">
                  <a:avLst/>
                </a:prstGeom>
                <a:solidFill>
                  <a:srgbClr val="A5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45" name="Rectangle 1505"/>
                <p:cNvSpPr>
                  <a:spLocks noChangeArrowheads="1"/>
                </p:cNvSpPr>
                <p:nvPr/>
              </p:nvSpPr>
              <p:spPr bwMode="auto">
                <a:xfrm>
                  <a:off x="3646" y="1748"/>
                  <a:ext cx="4" cy="46"/>
                </a:xfrm>
                <a:prstGeom prst="rect">
                  <a:avLst/>
                </a:prstGeom>
                <a:solidFill>
                  <a:srgbClr val="AF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46" name="Rectangle 1506"/>
                <p:cNvSpPr>
                  <a:spLocks noChangeArrowheads="1"/>
                </p:cNvSpPr>
                <p:nvPr/>
              </p:nvSpPr>
              <p:spPr bwMode="auto">
                <a:xfrm>
                  <a:off x="3650" y="1748"/>
                  <a:ext cx="4" cy="46"/>
                </a:xfrm>
                <a:prstGeom prst="rect">
                  <a:avLst/>
                </a:prstGeom>
                <a:solidFill>
                  <a:srgbClr val="BB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47" name="Rectangle 1507"/>
                <p:cNvSpPr>
                  <a:spLocks noChangeArrowheads="1"/>
                </p:cNvSpPr>
                <p:nvPr/>
              </p:nvSpPr>
              <p:spPr bwMode="auto">
                <a:xfrm>
                  <a:off x="3654" y="1748"/>
                  <a:ext cx="5" cy="46"/>
                </a:xfrm>
                <a:prstGeom prst="rect">
                  <a:avLst/>
                </a:prstGeom>
                <a:solidFill>
                  <a:srgbClr val="C6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48" name="Rectangle 1508"/>
                <p:cNvSpPr>
                  <a:spLocks noChangeArrowheads="1"/>
                </p:cNvSpPr>
                <p:nvPr/>
              </p:nvSpPr>
              <p:spPr bwMode="auto">
                <a:xfrm>
                  <a:off x="3659" y="1748"/>
                  <a:ext cx="4" cy="46"/>
                </a:xfrm>
                <a:prstGeom prst="rect">
                  <a:avLst/>
                </a:prstGeom>
                <a:solidFill>
                  <a:srgbClr val="D0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49" name="Rectangle 1509"/>
                <p:cNvSpPr>
                  <a:spLocks noChangeArrowheads="1"/>
                </p:cNvSpPr>
                <p:nvPr/>
              </p:nvSpPr>
              <p:spPr bwMode="auto">
                <a:xfrm>
                  <a:off x="3663" y="1748"/>
                  <a:ext cx="4" cy="46"/>
                </a:xfrm>
                <a:prstGeom prst="rect">
                  <a:avLst/>
                </a:prstGeom>
                <a:solidFill>
                  <a:srgbClr val="DA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50" name="Rectangle 1510"/>
                <p:cNvSpPr>
                  <a:spLocks noChangeArrowheads="1"/>
                </p:cNvSpPr>
                <p:nvPr/>
              </p:nvSpPr>
              <p:spPr bwMode="auto">
                <a:xfrm>
                  <a:off x="3667" y="1748"/>
                  <a:ext cx="4" cy="46"/>
                </a:xfrm>
                <a:prstGeom prst="rect">
                  <a:avLst/>
                </a:prstGeom>
                <a:solidFill>
                  <a:srgbClr val="E3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51" name="Rectangle 1511"/>
                <p:cNvSpPr>
                  <a:spLocks noChangeArrowheads="1"/>
                </p:cNvSpPr>
                <p:nvPr/>
              </p:nvSpPr>
              <p:spPr bwMode="auto">
                <a:xfrm>
                  <a:off x="3671" y="1748"/>
                  <a:ext cx="5" cy="46"/>
                </a:xfrm>
                <a:prstGeom prst="rect">
                  <a:avLst/>
                </a:prstGeom>
                <a:solidFill>
                  <a:srgbClr val="EA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52" name="Rectangle 1512"/>
                <p:cNvSpPr>
                  <a:spLocks noChangeArrowheads="1"/>
                </p:cNvSpPr>
                <p:nvPr/>
              </p:nvSpPr>
              <p:spPr bwMode="auto">
                <a:xfrm>
                  <a:off x="3676" y="1748"/>
                  <a:ext cx="4" cy="46"/>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53" name="Rectangle 1513"/>
                <p:cNvSpPr>
                  <a:spLocks noChangeArrowheads="1"/>
                </p:cNvSpPr>
                <p:nvPr/>
              </p:nvSpPr>
              <p:spPr bwMode="auto">
                <a:xfrm>
                  <a:off x="3680" y="1748"/>
                  <a:ext cx="4" cy="46"/>
                </a:xfrm>
                <a:prstGeom prst="rect">
                  <a:avLst/>
                </a:prstGeom>
                <a:solidFill>
                  <a:srgbClr val="F5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54" name="Rectangle 1514"/>
                <p:cNvSpPr>
                  <a:spLocks noChangeArrowheads="1"/>
                </p:cNvSpPr>
                <p:nvPr/>
              </p:nvSpPr>
              <p:spPr bwMode="auto">
                <a:xfrm>
                  <a:off x="3684" y="1748"/>
                  <a:ext cx="4" cy="46"/>
                </a:xfrm>
                <a:prstGeom prst="rect">
                  <a:avLst/>
                </a:prstGeom>
                <a:solidFill>
                  <a:srgbClr val="F9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55" name="Rectangle 1515"/>
                <p:cNvSpPr>
                  <a:spLocks noChangeArrowheads="1"/>
                </p:cNvSpPr>
                <p:nvPr/>
              </p:nvSpPr>
              <p:spPr bwMode="auto">
                <a:xfrm>
                  <a:off x="3688" y="1748"/>
                  <a:ext cx="5" cy="46"/>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56" name="Rectangle 1516"/>
                <p:cNvSpPr>
                  <a:spLocks noChangeArrowheads="1"/>
                </p:cNvSpPr>
                <p:nvPr/>
              </p:nvSpPr>
              <p:spPr bwMode="auto">
                <a:xfrm>
                  <a:off x="3693" y="1748"/>
                  <a:ext cx="4" cy="46"/>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57" name="Rectangle 1517"/>
                <p:cNvSpPr>
                  <a:spLocks noChangeArrowheads="1"/>
                </p:cNvSpPr>
                <p:nvPr/>
              </p:nvSpPr>
              <p:spPr bwMode="auto">
                <a:xfrm>
                  <a:off x="3697" y="1748"/>
                  <a:ext cx="4" cy="46"/>
                </a:xfrm>
                <a:prstGeom prst="rect">
                  <a:avLst/>
                </a:prstGeom>
                <a:solidFill>
                  <a:srgbClr val="FF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58" name="Rectangle 1518"/>
                <p:cNvSpPr>
                  <a:spLocks noChangeArrowheads="1"/>
                </p:cNvSpPr>
                <p:nvPr/>
              </p:nvSpPr>
              <p:spPr bwMode="auto">
                <a:xfrm>
                  <a:off x="3701" y="1748"/>
                  <a:ext cx="4" cy="46"/>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59" name="Rectangle 1519"/>
                <p:cNvSpPr>
                  <a:spLocks noChangeArrowheads="1"/>
                </p:cNvSpPr>
                <p:nvPr/>
              </p:nvSpPr>
              <p:spPr bwMode="auto">
                <a:xfrm>
                  <a:off x="3705" y="1748"/>
                  <a:ext cx="5" cy="46"/>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60" name="Rectangle 1520"/>
                <p:cNvSpPr>
                  <a:spLocks noChangeArrowheads="1"/>
                </p:cNvSpPr>
                <p:nvPr/>
              </p:nvSpPr>
              <p:spPr bwMode="auto">
                <a:xfrm>
                  <a:off x="3710" y="1748"/>
                  <a:ext cx="4" cy="46"/>
                </a:xfrm>
                <a:prstGeom prst="rect">
                  <a:avLst/>
                </a:prstGeom>
                <a:solidFill>
                  <a:srgbClr val="F9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61" name="Rectangle 1521"/>
                <p:cNvSpPr>
                  <a:spLocks noChangeArrowheads="1"/>
                </p:cNvSpPr>
                <p:nvPr/>
              </p:nvSpPr>
              <p:spPr bwMode="auto">
                <a:xfrm>
                  <a:off x="3714" y="1748"/>
                  <a:ext cx="4" cy="46"/>
                </a:xfrm>
                <a:prstGeom prst="rect">
                  <a:avLst/>
                </a:prstGeom>
                <a:solidFill>
                  <a:srgbClr val="F5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62" name="Rectangle 1522"/>
                <p:cNvSpPr>
                  <a:spLocks noChangeArrowheads="1"/>
                </p:cNvSpPr>
                <p:nvPr/>
              </p:nvSpPr>
              <p:spPr bwMode="auto">
                <a:xfrm>
                  <a:off x="3718" y="1748"/>
                  <a:ext cx="4" cy="46"/>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63" name="Rectangle 1523"/>
                <p:cNvSpPr>
                  <a:spLocks noChangeArrowheads="1"/>
                </p:cNvSpPr>
                <p:nvPr/>
              </p:nvSpPr>
              <p:spPr bwMode="auto">
                <a:xfrm>
                  <a:off x="3722" y="1748"/>
                  <a:ext cx="4" cy="46"/>
                </a:xfrm>
                <a:prstGeom prst="rect">
                  <a:avLst/>
                </a:prstGeom>
                <a:solidFill>
                  <a:srgbClr val="EA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64" name="Rectangle 1524"/>
                <p:cNvSpPr>
                  <a:spLocks noChangeArrowheads="1"/>
                </p:cNvSpPr>
                <p:nvPr/>
              </p:nvSpPr>
              <p:spPr bwMode="auto">
                <a:xfrm>
                  <a:off x="3726" y="1748"/>
                  <a:ext cx="5" cy="46"/>
                </a:xfrm>
                <a:prstGeom prst="rect">
                  <a:avLst/>
                </a:prstGeom>
                <a:solidFill>
                  <a:srgbClr val="E3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65" name="Rectangle 1525"/>
                <p:cNvSpPr>
                  <a:spLocks noChangeArrowheads="1"/>
                </p:cNvSpPr>
                <p:nvPr/>
              </p:nvSpPr>
              <p:spPr bwMode="auto">
                <a:xfrm>
                  <a:off x="3731" y="1748"/>
                  <a:ext cx="4" cy="46"/>
                </a:xfrm>
                <a:prstGeom prst="rect">
                  <a:avLst/>
                </a:prstGeom>
                <a:solidFill>
                  <a:srgbClr val="DA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66" name="Rectangle 1526"/>
                <p:cNvSpPr>
                  <a:spLocks noChangeArrowheads="1"/>
                </p:cNvSpPr>
                <p:nvPr/>
              </p:nvSpPr>
              <p:spPr bwMode="auto">
                <a:xfrm>
                  <a:off x="3735" y="1748"/>
                  <a:ext cx="4" cy="46"/>
                </a:xfrm>
                <a:prstGeom prst="rect">
                  <a:avLst/>
                </a:prstGeom>
                <a:solidFill>
                  <a:srgbClr val="D0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67" name="Rectangle 1527"/>
                <p:cNvSpPr>
                  <a:spLocks noChangeArrowheads="1"/>
                </p:cNvSpPr>
                <p:nvPr/>
              </p:nvSpPr>
              <p:spPr bwMode="auto">
                <a:xfrm>
                  <a:off x="3739" y="1748"/>
                  <a:ext cx="4" cy="46"/>
                </a:xfrm>
                <a:prstGeom prst="rect">
                  <a:avLst/>
                </a:prstGeom>
                <a:solidFill>
                  <a:srgbClr val="C6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68" name="Rectangle 1528"/>
                <p:cNvSpPr>
                  <a:spLocks noChangeArrowheads="1"/>
                </p:cNvSpPr>
                <p:nvPr/>
              </p:nvSpPr>
              <p:spPr bwMode="auto">
                <a:xfrm>
                  <a:off x="3743" y="1748"/>
                  <a:ext cx="5" cy="46"/>
                </a:xfrm>
                <a:prstGeom prst="rect">
                  <a:avLst/>
                </a:prstGeom>
                <a:solidFill>
                  <a:srgbClr val="BB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69" name="Rectangle 1529"/>
                <p:cNvSpPr>
                  <a:spLocks noChangeArrowheads="1"/>
                </p:cNvSpPr>
                <p:nvPr/>
              </p:nvSpPr>
              <p:spPr bwMode="auto">
                <a:xfrm>
                  <a:off x="3748" y="1748"/>
                  <a:ext cx="4" cy="46"/>
                </a:xfrm>
                <a:prstGeom prst="rect">
                  <a:avLst/>
                </a:prstGeom>
                <a:solidFill>
                  <a:srgbClr val="AF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70" name="Rectangle 1530"/>
                <p:cNvSpPr>
                  <a:spLocks noChangeArrowheads="1"/>
                </p:cNvSpPr>
                <p:nvPr/>
              </p:nvSpPr>
              <p:spPr bwMode="auto">
                <a:xfrm>
                  <a:off x="3752" y="1748"/>
                  <a:ext cx="4" cy="46"/>
                </a:xfrm>
                <a:prstGeom prst="rect">
                  <a:avLst/>
                </a:prstGeom>
                <a:solidFill>
                  <a:srgbClr val="A5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71" name="Rectangle 1531"/>
                <p:cNvSpPr>
                  <a:spLocks noChangeArrowheads="1"/>
                </p:cNvSpPr>
                <p:nvPr/>
              </p:nvSpPr>
              <p:spPr bwMode="auto">
                <a:xfrm>
                  <a:off x="3756" y="1748"/>
                  <a:ext cx="4" cy="46"/>
                </a:xfrm>
                <a:prstGeom prst="rect">
                  <a:avLst/>
                </a:prstGeom>
                <a:solidFill>
                  <a:srgbClr val="9A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72" name="Rectangle 1532"/>
                <p:cNvSpPr>
                  <a:spLocks noChangeArrowheads="1"/>
                </p:cNvSpPr>
                <p:nvPr/>
              </p:nvSpPr>
              <p:spPr bwMode="auto">
                <a:xfrm>
                  <a:off x="3760" y="1748"/>
                  <a:ext cx="5" cy="46"/>
                </a:xfrm>
                <a:prstGeom prst="rect">
                  <a:avLst/>
                </a:prstGeom>
                <a:solidFill>
                  <a:srgbClr val="91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73" name="Rectangle 1533"/>
                <p:cNvSpPr>
                  <a:spLocks noChangeArrowheads="1"/>
                </p:cNvSpPr>
                <p:nvPr/>
              </p:nvSpPr>
              <p:spPr bwMode="auto">
                <a:xfrm>
                  <a:off x="3765" y="1748"/>
                  <a:ext cx="4" cy="46"/>
                </a:xfrm>
                <a:prstGeom prst="rect">
                  <a:avLst/>
                </a:prstGeom>
                <a:solidFill>
                  <a:srgbClr val="89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74" name="Rectangle 1534"/>
                <p:cNvSpPr>
                  <a:spLocks noChangeArrowheads="1"/>
                </p:cNvSpPr>
                <p:nvPr/>
              </p:nvSpPr>
              <p:spPr bwMode="auto">
                <a:xfrm>
                  <a:off x="3769" y="1748"/>
                  <a:ext cx="4" cy="46"/>
                </a:xfrm>
                <a:prstGeom prst="rect">
                  <a:avLst/>
                </a:prstGeom>
                <a:solidFill>
                  <a:srgbClr val="81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75" name="Rectangle 1535"/>
                <p:cNvSpPr>
                  <a:spLocks noChangeArrowheads="1"/>
                </p:cNvSpPr>
                <p:nvPr/>
              </p:nvSpPr>
              <p:spPr bwMode="auto">
                <a:xfrm>
                  <a:off x="3773" y="1748"/>
                  <a:ext cx="4" cy="46"/>
                </a:xfrm>
                <a:prstGeom prst="rect">
                  <a:avLst/>
                </a:prstGeom>
                <a:solidFill>
                  <a:srgbClr val="7C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76" name="Rectangle 1536"/>
                <p:cNvSpPr>
                  <a:spLocks noChangeArrowheads="1"/>
                </p:cNvSpPr>
                <p:nvPr/>
              </p:nvSpPr>
              <p:spPr bwMode="auto">
                <a:xfrm>
                  <a:off x="3777" y="1748"/>
                  <a:ext cx="5" cy="46"/>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77" name="Rectangle 1537"/>
                <p:cNvSpPr>
                  <a:spLocks noChangeArrowheads="1"/>
                </p:cNvSpPr>
                <p:nvPr/>
              </p:nvSpPr>
              <p:spPr bwMode="auto">
                <a:xfrm>
                  <a:off x="3616" y="1748"/>
                  <a:ext cx="166" cy="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78" name="Rectangle 1538"/>
                <p:cNvSpPr>
                  <a:spLocks noChangeArrowheads="1"/>
                </p:cNvSpPr>
                <p:nvPr/>
              </p:nvSpPr>
              <p:spPr bwMode="auto">
                <a:xfrm>
                  <a:off x="4032" y="1608"/>
                  <a:ext cx="4" cy="42"/>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79" name="Rectangle 1539"/>
                <p:cNvSpPr>
                  <a:spLocks noChangeArrowheads="1"/>
                </p:cNvSpPr>
                <p:nvPr/>
              </p:nvSpPr>
              <p:spPr bwMode="auto">
                <a:xfrm>
                  <a:off x="4036" y="1608"/>
                  <a:ext cx="4" cy="42"/>
                </a:xfrm>
                <a:prstGeom prst="rect">
                  <a:avLst/>
                </a:prstGeom>
                <a:solidFill>
                  <a:srgbClr val="7C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80" name="Rectangle 1540"/>
                <p:cNvSpPr>
                  <a:spLocks noChangeArrowheads="1"/>
                </p:cNvSpPr>
                <p:nvPr/>
              </p:nvSpPr>
              <p:spPr bwMode="auto">
                <a:xfrm>
                  <a:off x="4040" y="1608"/>
                  <a:ext cx="4" cy="42"/>
                </a:xfrm>
                <a:prstGeom prst="rect">
                  <a:avLst/>
                </a:prstGeom>
                <a:solidFill>
                  <a:srgbClr val="8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81" name="Rectangle 1541"/>
                <p:cNvSpPr>
                  <a:spLocks noChangeArrowheads="1"/>
                </p:cNvSpPr>
                <p:nvPr/>
              </p:nvSpPr>
              <p:spPr bwMode="auto">
                <a:xfrm>
                  <a:off x="4044" y="1608"/>
                  <a:ext cx="5" cy="42"/>
                </a:xfrm>
                <a:prstGeom prst="rect">
                  <a:avLst/>
                </a:prstGeom>
                <a:solidFill>
                  <a:srgbClr val="886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82" name="Rectangle 1542"/>
                <p:cNvSpPr>
                  <a:spLocks noChangeArrowheads="1"/>
                </p:cNvSpPr>
                <p:nvPr/>
              </p:nvSpPr>
              <p:spPr bwMode="auto">
                <a:xfrm>
                  <a:off x="4049" y="1608"/>
                  <a:ext cx="4" cy="42"/>
                </a:xfrm>
                <a:prstGeom prst="rect">
                  <a:avLst/>
                </a:prstGeom>
                <a:solidFill>
                  <a:srgbClr val="90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83" name="Rectangle 1543"/>
                <p:cNvSpPr>
                  <a:spLocks noChangeArrowheads="1"/>
                </p:cNvSpPr>
                <p:nvPr/>
              </p:nvSpPr>
              <p:spPr bwMode="auto">
                <a:xfrm>
                  <a:off x="4053" y="1608"/>
                  <a:ext cx="4" cy="42"/>
                </a:xfrm>
                <a:prstGeom prst="rect">
                  <a:avLst/>
                </a:prstGeom>
                <a:solidFill>
                  <a:srgbClr val="99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84" name="Rectangle 1544"/>
                <p:cNvSpPr>
                  <a:spLocks noChangeArrowheads="1"/>
                </p:cNvSpPr>
                <p:nvPr/>
              </p:nvSpPr>
              <p:spPr bwMode="auto">
                <a:xfrm>
                  <a:off x="4057" y="1608"/>
                  <a:ext cx="4" cy="42"/>
                </a:xfrm>
                <a:prstGeom prst="rect">
                  <a:avLst/>
                </a:prstGeom>
                <a:solidFill>
                  <a:srgbClr val="A38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85" name="Rectangle 1545"/>
                <p:cNvSpPr>
                  <a:spLocks noChangeArrowheads="1"/>
                </p:cNvSpPr>
                <p:nvPr/>
              </p:nvSpPr>
              <p:spPr bwMode="auto">
                <a:xfrm>
                  <a:off x="4061" y="1608"/>
                  <a:ext cx="5" cy="42"/>
                </a:xfrm>
                <a:prstGeom prst="rect">
                  <a:avLst/>
                </a:prstGeom>
                <a:solidFill>
                  <a:srgbClr val="AD8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86" name="Rectangle 1546"/>
                <p:cNvSpPr>
                  <a:spLocks noChangeArrowheads="1"/>
                </p:cNvSpPr>
                <p:nvPr/>
              </p:nvSpPr>
              <p:spPr bwMode="auto">
                <a:xfrm>
                  <a:off x="4066" y="1608"/>
                  <a:ext cx="4" cy="42"/>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87" name="Rectangle 1547"/>
                <p:cNvSpPr>
                  <a:spLocks noChangeArrowheads="1"/>
                </p:cNvSpPr>
                <p:nvPr/>
              </p:nvSpPr>
              <p:spPr bwMode="auto">
                <a:xfrm>
                  <a:off x="4070" y="1608"/>
                  <a:ext cx="4" cy="42"/>
                </a:xfrm>
                <a:prstGeom prst="rect">
                  <a:avLst/>
                </a:prstGeom>
                <a:solidFill>
                  <a:srgbClr val="C39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88" name="Rectangle 1548"/>
                <p:cNvSpPr>
                  <a:spLocks noChangeArrowheads="1"/>
                </p:cNvSpPr>
                <p:nvPr/>
              </p:nvSpPr>
              <p:spPr bwMode="auto">
                <a:xfrm>
                  <a:off x="4074" y="1608"/>
                  <a:ext cx="4" cy="42"/>
                </a:xfrm>
                <a:prstGeom prst="rect">
                  <a:avLst/>
                </a:prstGeom>
                <a:solidFill>
                  <a:srgbClr val="CEA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89" name="Rectangle 1549"/>
                <p:cNvSpPr>
                  <a:spLocks noChangeArrowheads="1"/>
                </p:cNvSpPr>
                <p:nvPr/>
              </p:nvSpPr>
              <p:spPr bwMode="auto">
                <a:xfrm>
                  <a:off x="4078" y="1608"/>
                  <a:ext cx="5" cy="42"/>
                </a:xfrm>
                <a:prstGeom prst="rect">
                  <a:avLst/>
                </a:prstGeom>
                <a:solidFill>
                  <a:srgbClr val="D7A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90" name="Rectangle 1550"/>
                <p:cNvSpPr>
                  <a:spLocks noChangeArrowheads="1"/>
                </p:cNvSpPr>
                <p:nvPr/>
              </p:nvSpPr>
              <p:spPr bwMode="auto">
                <a:xfrm>
                  <a:off x="4083" y="1608"/>
                  <a:ext cx="4" cy="42"/>
                </a:xfrm>
                <a:prstGeom prst="rect">
                  <a:avLst/>
                </a:prstGeom>
                <a:solidFill>
                  <a:srgbClr val="E1B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91" name="Rectangle 1551"/>
                <p:cNvSpPr>
                  <a:spLocks noChangeArrowheads="1"/>
                </p:cNvSpPr>
                <p:nvPr/>
              </p:nvSpPr>
              <p:spPr bwMode="auto">
                <a:xfrm>
                  <a:off x="4087" y="1608"/>
                  <a:ext cx="4" cy="42"/>
                </a:xfrm>
                <a:prstGeom prst="rect">
                  <a:avLst/>
                </a:prstGeom>
                <a:solidFill>
                  <a:srgbClr val="E7B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92" name="Rectangle 1552"/>
                <p:cNvSpPr>
                  <a:spLocks noChangeArrowheads="1"/>
                </p:cNvSpPr>
                <p:nvPr/>
              </p:nvSpPr>
              <p:spPr bwMode="auto">
                <a:xfrm>
                  <a:off x="4091" y="1608"/>
                  <a:ext cx="4" cy="42"/>
                </a:xfrm>
                <a:prstGeom prst="rect">
                  <a:avLst/>
                </a:prstGeom>
                <a:solidFill>
                  <a:srgbClr val="EEB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93" name="Rectangle 1553"/>
                <p:cNvSpPr>
                  <a:spLocks noChangeArrowheads="1"/>
                </p:cNvSpPr>
                <p:nvPr/>
              </p:nvSpPr>
              <p:spPr bwMode="auto">
                <a:xfrm>
                  <a:off x="4095" y="1608"/>
                  <a:ext cx="4" cy="42"/>
                </a:xfrm>
                <a:prstGeom prst="rect">
                  <a:avLst/>
                </a:prstGeom>
                <a:solidFill>
                  <a:srgbClr val="F3C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94" name="Rectangle 1554"/>
                <p:cNvSpPr>
                  <a:spLocks noChangeArrowheads="1"/>
                </p:cNvSpPr>
                <p:nvPr/>
              </p:nvSpPr>
              <p:spPr bwMode="auto">
                <a:xfrm>
                  <a:off x="4099" y="1608"/>
                  <a:ext cx="5" cy="42"/>
                </a:xfrm>
                <a:prstGeom prst="rect">
                  <a:avLst/>
                </a:prstGeom>
                <a:solidFill>
                  <a:srgbClr val="F7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95" name="Rectangle 1555"/>
                <p:cNvSpPr>
                  <a:spLocks noChangeArrowheads="1"/>
                </p:cNvSpPr>
                <p:nvPr/>
              </p:nvSpPr>
              <p:spPr bwMode="auto">
                <a:xfrm>
                  <a:off x="4104" y="1608"/>
                  <a:ext cx="4" cy="42"/>
                </a:xfrm>
                <a:prstGeom prst="rect">
                  <a:avLst/>
                </a:prstGeom>
                <a:solidFill>
                  <a:srgbClr val="FB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96" name="Rectangle 1556"/>
                <p:cNvSpPr>
                  <a:spLocks noChangeArrowheads="1"/>
                </p:cNvSpPr>
                <p:nvPr/>
              </p:nvSpPr>
              <p:spPr bwMode="auto">
                <a:xfrm>
                  <a:off x="4108" y="1608"/>
                  <a:ext cx="4" cy="42"/>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97" name="Rectangle 1557"/>
                <p:cNvSpPr>
                  <a:spLocks noChangeArrowheads="1"/>
                </p:cNvSpPr>
                <p:nvPr/>
              </p:nvSpPr>
              <p:spPr bwMode="auto">
                <a:xfrm>
                  <a:off x="4112" y="1608"/>
                  <a:ext cx="9" cy="42"/>
                </a:xfrm>
                <a:prstGeom prst="rect">
                  <a:avLst/>
                </a:prstGeom>
                <a:solidFill>
                  <a:srgbClr val="FE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98" name="Rectangle 1558"/>
                <p:cNvSpPr>
                  <a:spLocks noChangeArrowheads="1"/>
                </p:cNvSpPr>
                <p:nvPr/>
              </p:nvSpPr>
              <p:spPr bwMode="auto">
                <a:xfrm>
                  <a:off x="4121" y="1608"/>
                  <a:ext cx="4" cy="42"/>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999" name="Rectangle 1559"/>
                <p:cNvSpPr>
                  <a:spLocks noChangeArrowheads="1"/>
                </p:cNvSpPr>
                <p:nvPr/>
              </p:nvSpPr>
              <p:spPr bwMode="auto">
                <a:xfrm>
                  <a:off x="4125" y="1608"/>
                  <a:ext cx="4" cy="42"/>
                </a:xfrm>
                <a:prstGeom prst="rect">
                  <a:avLst/>
                </a:prstGeom>
                <a:solidFill>
                  <a:srgbClr val="FB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00" name="Rectangle 1560"/>
                <p:cNvSpPr>
                  <a:spLocks noChangeArrowheads="1"/>
                </p:cNvSpPr>
                <p:nvPr/>
              </p:nvSpPr>
              <p:spPr bwMode="auto">
                <a:xfrm>
                  <a:off x="4129" y="1608"/>
                  <a:ext cx="4" cy="42"/>
                </a:xfrm>
                <a:prstGeom prst="rect">
                  <a:avLst/>
                </a:prstGeom>
                <a:solidFill>
                  <a:srgbClr val="F7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01" name="Rectangle 1561"/>
                <p:cNvSpPr>
                  <a:spLocks noChangeArrowheads="1"/>
                </p:cNvSpPr>
                <p:nvPr/>
              </p:nvSpPr>
              <p:spPr bwMode="auto">
                <a:xfrm>
                  <a:off x="4133" y="1608"/>
                  <a:ext cx="5" cy="42"/>
                </a:xfrm>
                <a:prstGeom prst="rect">
                  <a:avLst/>
                </a:prstGeom>
                <a:solidFill>
                  <a:srgbClr val="F3C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02" name="Rectangle 1562"/>
                <p:cNvSpPr>
                  <a:spLocks noChangeArrowheads="1"/>
                </p:cNvSpPr>
                <p:nvPr/>
              </p:nvSpPr>
              <p:spPr bwMode="auto">
                <a:xfrm>
                  <a:off x="4138" y="1608"/>
                  <a:ext cx="4" cy="42"/>
                </a:xfrm>
                <a:prstGeom prst="rect">
                  <a:avLst/>
                </a:prstGeom>
                <a:solidFill>
                  <a:srgbClr val="EEB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03" name="Rectangle 1563"/>
                <p:cNvSpPr>
                  <a:spLocks noChangeArrowheads="1"/>
                </p:cNvSpPr>
                <p:nvPr/>
              </p:nvSpPr>
              <p:spPr bwMode="auto">
                <a:xfrm>
                  <a:off x="4142" y="1608"/>
                  <a:ext cx="4" cy="42"/>
                </a:xfrm>
                <a:prstGeom prst="rect">
                  <a:avLst/>
                </a:prstGeom>
                <a:solidFill>
                  <a:srgbClr val="E7B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04" name="Rectangle 1564"/>
                <p:cNvSpPr>
                  <a:spLocks noChangeArrowheads="1"/>
                </p:cNvSpPr>
                <p:nvPr/>
              </p:nvSpPr>
              <p:spPr bwMode="auto">
                <a:xfrm>
                  <a:off x="4146" y="1608"/>
                  <a:ext cx="4" cy="42"/>
                </a:xfrm>
                <a:prstGeom prst="rect">
                  <a:avLst/>
                </a:prstGeom>
                <a:solidFill>
                  <a:srgbClr val="E1B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05" name="Rectangle 1565"/>
                <p:cNvSpPr>
                  <a:spLocks noChangeArrowheads="1"/>
                </p:cNvSpPr>
                <p:nvPr/>
              </p:nvSpPr>
              <p:spPr bwMode="auto">
                <a:xfrm>
                  <a:off x="4150" y="1608"/>
                  <a:ext cx="5" cy="42"/>
                </a:xfrm>
                <a:prstGeom prst="rect">
                  <a:avLst/>
                </a:prstGeom>
                <a:solidFill>
                  <a:srgbClr val="D7A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06" name="Rectangle 1566"/>
                <p:cNvSpPr>
                  <a:spLocks noChangeArrowheads="1"/>
                </p:cNvSpPr>
                <p:nvPr/>
              </p:nvSpPr>
              <p:spPr bwMode="auto">
                <a:xfrm>
                  <a:off x="4155" y="1608"/>
                  <a:ext cx="4" cy="42"/>
                </a:xfrm>
                <a:prstGeom prst="rect">
                  <a:avLst/>
                </a:prstGeom>
                <a:solidFill>
                  <a:srgbClr val="CEA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07" name="Rectangle 1567"/>
                <p:cNvSpPr>
                  <a:spLocks noChangeArrowheads="1"/>
                </p:cNvSpPr>
                <p:nvPr/>
              </p:nvSpPr>
              <p:spPr bwMode="auto">
                <a:xfrm>
                  <a:off x="4159" y="1608"/>
                  <a:ext cx="4" cy="42"/>
                </a:xfrm>
                <a:prstGeom prst="rect">
                  <a:avLst/>
                </a:prstGeom>
                <a:solidFill>
                  <a:srgbClr val="C39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08" name="Rectangle 1568"/>
                <p:cNvSpPr>
                  <a:spLocks noChangeArrowheads="1"/>
                </p:cNvSpPr>
                <p:nvPr/>
              </p:nvSpPr>
              <p:spPr bwMode="auto">
                <a:xfrm>
                  <a:off x="4163" y="1608"/>
                  <a:ext cx="4" cy="42"/>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09" name="Rectangle 1569"/>
                <p:cNvSpPr>
                  <a:spLocks noChangeArrowheads="1"/>
                </p:cNvSpPr>
                <p:nvPr/>
              </p:nvSpPr>
              <p:spPr bwMode="auto">
                <a:xfrm>
                  <a:off x="4167" y="1608"/>
                  <a:ext cx="5" cy="42"/>
                </a:xfrm>
                <a:prstGeom prst="rect">
                  <a:avLst/>
                </a:prstGeom>
                <a:solidFill>
                  <a:srgbClr val="AD8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10" name="Rectangle 1570"/>
                <p:cNvSpPr>
                  <a:spLocks noChangeArrowheads="1"/>
                </p:cNvSpPr>
                <p:nvPr/>
              </p:nvSpPr>
              <p:spPr bwMode="auto">
                <a:xfrm>
                  <a:off x="4172" y="1608"/>
                  <a:ext cx="4" cy="42"/>
                </a:xfrm>
                <a:prstGeom prst="rect">
                  <a:avLst/>
                </a:prstGeom>
                <a:solidFill>
                  <a:srgbClr val="A38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11" name="Rectangle 1571"/>
                <p:cNvSpPr>
                  <a:spLocks noChangeArrowheads="1"/>
                </p:cNvSpPr>
                <p:nvPr/>
              </p:nvSpPr>
              <p:spPr bwMode="auto">
                <a:xfrm>
                  <a:off x="4176" y="1608"/>
                  <a:ext cx="4" cy="42"/>
                </a:xfrm>
                <a:prstGeom prst="rect">
                  <a:avLst/>
                </a:prstGeom>
                <a:solidFill>
                  <a:srgbClr val="99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12" name="Rectangle 1572"/>
                <p:cNvSpPr>
                  <a:spLocks noChangeArrowheads="1"/>
                </p:cNvSpPr>
                <p:nvPr/>
              </p:nvSpPr>
              <p:spPr bwMode="auto">
                <a:xfrm>
                  <a:off x="4180" y="1608"/>
                  <a:ext cx="4" cy="42"/>
                </a:xfrm>
                <a:prstGeom prst="rect">
                  <a:avLst/>
                </a:prstGeom>
                <a:solidFill>
                  <a:srgbClr val="90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13" name="Rectangle 1573"/>
                <p:cNvSpPr>
                  <a:spLocks noChangeArrowheads="1"/>
                </p:cNvSpPr>
                <p:nvPr/>
              </p:nvSpPr>
              <p:spPr bwMode="auto">
                <a:xfrm>
                  <a:off x="4184" y="1608"/>
                  <a:ext cx="4" cy="42"/>
                </a:xfrm>
                <a:prstGeom prst="rect">
                  <a:avLst/>
                </a:prstGeom>
                <a:solidFill>
                  <a:srgbClr val="886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14" name="Rectangle 1574"/>
                <p:cNvSpPr>
                  <a:spLocks noChangeArrowheads="1"/>
                </p:cNvSpPr>
                <p:nvPr/>
              </p:nvSpPr>
              <p:spPr bwMode="auto">
                <a:xfrm>
                  <a:off x="4188" y="1608"/>
                  <a:ext cx="5" cy="42"/>
                </a:xfrm>
                <a:prstGeom prst="rect">
                  <a:avLst/>
                </a:prstGeom>
                <a:solidFill>
                  <a:srgbClr val="8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15" name="Rectangle 1575"/>
                <p:cNvSpPr>
                  <a:spLocks noChangeArrowheads="1"/>
                </p:cNvSpPr>
                <p:nvPr/>
              </p:nvSpPr>
              <p:spPr bwMode="auto">
                <a:xfrm>
                  <a:off x="4193" y="1608"/>
                  <a:ext cx="4" cy="42"/>
                </a:xfrm>
                <a:prstGeom prst="rect">
                  <a:avLst/>
                </a:prstGeom>
                <a:solidFill>
                  <a:srgbClr val="7C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16" name="Rectangle 1576"/>
                <p:cNvSpPr>
                  <a:spLocks noChangeArrowheads="1"/>
                </p:cNvSpPr>
                <p:nvPr/>
              </p:nvSpPr>
              <p:spPr bwMode="auto">
                <a:xfrm>
                  <a:off x="4197" y="1608"/>
                  <a:ext cx="4" cy="42"/>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17" name="Rectangle 1577"/>
                <p:cNvSpPr>
                  <a:spLocks noChangeArrowheads="1"/>
                </p:cNvSpPr>
                <p:nvPr/>
              </p:nvSpPr>
              <p:spPr bwMode="auto">
                <a:xfrm>
                  <a:off x="4032" y="1608"/>
                  <a:ext cx="169" cy="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18" name="Rectangle 1578"/>
                <p:cNvSpPr>
                  <a:spLocks noChangeArrowheads="1"/>
                </p:cNvSpPr>
                <p:nvPr/>
              </p:nvSpPr>
              <p:spPr bwMode="auto">
                <a:xfrm>
                  <a:off x="4451" y="1629"/>
                  <a:ext cx="4" cy="42"/>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19" name="Rectangle 1579"/>
                <p:cNvSpPr>
                  <a:spLocks noChangeArrowheads="1"/>
                </p:cNvSpPr>
                <p:nvPr/>
              </p:nvSpPr>
              <p:spPr bwMode="auto">
                <a:xfrm>
                  <a:off x="4455" y="1629"/>
                  <a:ext cx="5" cy="42"/>
                </a:xfrm>
                <a:prstGeom prst="rect">
                  <a:avLst/>
                </a:prstGeom>
                <a:solidFill>
                  <a:srgbClr val="7C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20" name="Rectangle 1580"/>
                <p:cNvSpPr>
                  <a:spLocks noChangeArrowheads="1"/>
                </p:cNvSpPr>
                <p:nvPr/>
              </p:nvSpPr>
              <p:spPr bwMode="auto">
                <a:xfrm>
                  <a:off x="4460" y="1629"/>
                  <a:ext cx="4" cy="42"/>
                </a:xfrm>
                <a:prstGeom prst="rect">
                  <a:avLst/>
                </a:prstGeom>
                <a:solidFill>
                  <a:srgbClr val="8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21" name="Rectangle 1581"/>
                <p:cNvSpPr>
                  <a:spLocks noChangeArrowheads="1"/>
                </p:cNvSpPr>
                <p:nvPr/>
              </p:nvSpPr>
              <p:spPr bwMode="auto">
                <a:xfrm>
                  <a:off x="4464" y="1629"/>
                  <a:ext cx="4" cy="42"/>
                </a:xfrm>
                <a:prstGeom prst="rect">
                  <a:avLst/>
                </a:prstGeom>
                <a:solidFill>
                  <a:srgbClr val="89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22" name="Rectangle 1582"/>
                <p:cNvSpPr>
                  <a:spLocks noChangeArrowheads="1"/>
                </p:cNvSpPr>
                <p:nvPr/>
              </p:nvSpPr>
              <p:spPr bwMode="auto">
                <a:xfrm>
                  <a:off x="4468" y="1629"/>
                  <a:ext cx="4" cy="42"/>
                </a:xfrm>
                <a:prstGeom prst="rect">
                  <a:avLst/>
                </a:prstGeom>
                <a:solidFill>
                  <a:srgbClr val="91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23" name="Rectangle 1583"/>
                <p:cNvSpPr>
                  <a:spLocks noChangeArrowheads="1"/>
                </p:cNvSpPr>
                <p:nvPr/>
              </p:nvSpPr>
              <p:spPr bwMode="auto">
                <a:xfrm>
                  <a:off x="4472" y="1629"/>
                  <a:ext cx="5" cy="42"/>
                </a:xfrm>
                <a:prstGeom prst="rect">
                  <a:avLst/>
                </a:prstGeom>
                <a:solidFill>
                  <a:srgbClr val="9A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24" name="Rectangle 1584"/>
                <p:cNvSpPr>
                  <a:spLocks noChangeArrowheads="1"/>
                </p:cNvSpPr>
                <p:nvPr/>
              </p:nvSpPr>
              <p:spPr bwMode="auto">
                <a:xfrm>
                  <a:off x="4477" y="1629"/>
                  <a:ext cx="4" cy="42"/>
                </a:xfrm>
                <a:prstGeom prst="rect">
                  <a:avLst/>
                </a:prstGeom>
                <a:solidFill>
                  <a:srgbClr val="A5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25" name="Rectangle 1585"/>
                <p:cNvSpPr>
                  <a:spLocks noChangeArrowheads="1"/>
                </p:cNvSpPr>
                <p:nvPr/>
              </p:nvSpPr>
              <p:spPr bwMode="auto">
                <a:xfrm>
                  <a:off x="4481" y="1629"/>
                  <a:ext cx="4" cy="42"/>
                </a:xfrm>
                <a:prstGeom prst="rect">
                  <a:avLst/>
                </a:prstGeom>
                <a:solidFill>
                  <a:srgbClr val="AF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26" name="Rectangle 1586"/>
                <p:cNvSpPr>
                  <a:spLocks noChangeArrowheads="1"/>
                </p:cNvSpPr>
                <p:nvPr/>
              </p:nvSpPr>
              <p:spPr bwMode="auto">
                <a:xfrm>
                  <a:off x="4485" y="1629"/>
                  <a:ext cx="4" cy="42"/>
                </a:xfrm>
                <a:prstGeom prst="rect">
                  <a:avLst/>
                </a:prstGeom>
                <a:solidFill>
                  <a:srgbClr val="BB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27" name="Rectangle 1587"/>
                <p:cNvSpPr>
                  <a:spLocks noChangeArrowheads="1"/>
                </p:cNvSpPr>
                <p:nvPr/>
              </p:nvSpPr>
              <p:spPr bwMode="auto">
                <a:xfrm>
                  <a:off x="4489" y="1629"/>
                  <a:ext cx="5" cy="42"/>
                </a:xfrm>
                <a:prstGeom prst="rect">
                  <a:avLst/>
                </a:prstGeom>
                <a:solidFill>
                  <a:srgbClr val="C6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28" name="Rectangle 1588"/>
                <p:cNvSpPr>
                  <a:spLocks noChangeArrowheads="1"/>
                </p:cNvSpPr>
                <p:nvPr/>
              </p:nvSpPr>
              <p:spPr bwMode="auto">
                <a:xfrm>
                  <a:off x="4494" y="1629"/>
                  <a:ext cx="4" cy="42"/>
                </a:xfrm>
                <a:prstGeom prst="rect">
                  <a:avLst/>
                </a:prstGeom>
                <a:solidFill>
                  <a:srgbClr val="D0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29" name="Rectangle 1589"/>
                <p:cNvSpPr>
                  <a:spLocks noChangeArrowheads="1"/>
                </p:cNvSpPr>
                <p:nvPr/>
              </p:nvSpPr>
              <p:spPr bwMode="auto">
                <a:xfrm>
                  <a:off x="4498" y="1629"/>
                  <a:ext cx="4" cy="42"/>
                </a:xfrm>
                <a:prstGeom prst="rect">
                  <a:avLst/>
                </a:prstGeom>
                <a:solidFill>
                  <a:srgbClr val="DA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30" name="Rectangle 1590"/>
                <p:cNvSpPr>
                  <a:spLocks noChangeArrowheads="1"/>
                </p:cNvSpPr>
                <p:nvPr/>
              </p:nvSpPr>
              <p:spPr bwMode="auto">
                <a:xfrm>
                  <a:off x="4502" y="1629"/>
                  <a:ext cx="4" cy="42"/>
                </a:xfrm>
                <a:prstGeom prst="rect">
                  <a:avLst/>
                </a:prstGeom>
                <a:solidFill>
                  <a:srgbClr val="E3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31" name="Rectangle 1591"/>
                <p:cNvSpPr>
                  <a:spLocks noChangeArrowheads="1"/>
                </p:cNvSpPr>
                <p:nvPr/>
              </p:nvSpPr>
              <p:spPr bwMode="auto">
                <a:xfrm>
                  <a:off x="4506" y="1629"/>
                  <a:ext cx="5" cy="42"/>
                </a:xfrm>
                <a:prstGeom prst="rect">
                  <a:avLst/>
                </a:prstGeom>
                <a:solidFill>
                  <a:srgbClr val="EA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32" name="Rectangle 1592"/>
                <p:cNvSpPr>
                  <a:spLocks noChangeArrowheads="1"/>
                </p:cNvSpPr>
                <p:nvPr/>
              </p:nvSpPr>
              <p:spPr bwMode="auto">
                <a:xfrm>
                  <a:off x="4511" y="1629"/>
                  <a:ext cx="4" cy="42"/>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33" name="Rectangle 1593"/>
                <p:cNvSpPr>
                  <a:spLocks noChangeArrowheads="1"/>
                </p:cNvSpPr>
                <p:nvPr/>
              </p:nvSpPr>
              <p:spPr bwMode="auto">
                <a:xfrm>
                  <a:off x="4515" y="1629"/>
                  <a:ext cx="4" cy="42"/>
                </a:xfrm>
                <a:prstGeom prst="rect">
                  <a:avLst/>
                </a:prstGeom>
                <a:solidFill>
                  <a:srgbClr val="F5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34" name="Rectangle 1594"/>
                <p:cNvSpPr>
                  <a:spLocks noChangeArrowheads="1"/>
                </p:cNvSpPr>
                <p:nvPr/>
              </p:nvSpPr>
              <p:spPr bwMode="auto">
                <a:xfrm>
                  <a:off x="4519" y="1629"/>
                  <a:ext cx="4" cy="42"/>
                </a:xfrm>
                <a:prstGeom prst="rect">
                  <a:avLst/>
                </a:prstGeom>
                <a:solidFill>
                  <a:srgbClr val="F9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35" name="Rectangle 1595"/>
                <p:cNvSpPr>
                  <a:spLocks noChangeArrowheads="1"/>
                </p:cNvSpPr>
                <p:nvPr/>
              </p:nvSpPr>
              <p:spPr bwMode="auto">
                <a:xfrm>
                  <a:off x="4523" y="1629"/>
                  <a:ext cx="5" cy="42"/>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36" name="Rectangle 1596"/>
                <p:cNvSpPr>
                  <a:spLocks noChangeArrowheads="1"/>
                </p:cNvSpPr>
                <p:nvPr/>
              </p:nvSpPr>
              <p:spPr bwMode="auto">
                <a:xfrm>
                  <a:off x="4528" y="1629"/>
                  <a:ext cx="4" cy="42"/>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37" name="Rectangle 1597"/>
                <p:cNvSpPr>
                  <a:spLocks noChangeArrowheads="1"/>
                </p:cNvSpPr>
                <p:nvPr/>
              </p:nvSpPr>
              <p:spPr bwMode="auto">
                <a:xfrm>
                  <a:off x="4532" y="1629"/>
                  <a:ext cx="4" cy="42"/>
                </a:xfrm>
                <a:prstGeom prst="rect">
                  <a:avLst/>
                </a:prstGeom>
                <a:solidFill>
                  <a:srgbClr val="FF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38" name="Rectangle 1598"/>
                <p:cNvSpPr>
                  <a:spLocks noChangeArrowheads="1"/>
                </p:cNvSpPr>
                <p:nvPr/>
              </p:nvSpPr>
              <p:spPr bwMode="auto">
                <a:xfrm>
                  <a:off x="4536" y="1629"/>
                  <a:ext cx="4" cy="42"/>
                </a:xfrm>
                <a:prstGeom prst="rect">
                  <a:avLst/>
                </a:prstGeom>
                <a:solidFill>
                  <a:srgbClr val="FD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39" name="Rectangle 1599"/>
                <p:cNvSpPr>
                  <a:spLocks noChangeArrowheads="1"/>
                </p:cNvSpPr>
                <p:nvPr/>
              </p:nvSpPr>
              <p:spPr bwMode="auto">
                <a:xfrm>
                  <a:off x="4540" y="1629"/>
                  <a:ext cx="4" cy="42"/>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40" name="Rectangle 1600"/>
                <p:cNvSpPr>
                  <a:spLocks noChangeArrowheads="1"/>
                </p:cNvSpPr>
                <p:nvPr/>
              </p:nvSpPr>
              <p:spPr bwMode="auto">
                <a:xfrm>
                  <a:off x="4544" y="1629"/>
                  <a:ext cx="5" cy="42"/>
                </a:xfrm>
                <a:prstGeom prst="rect">
                  <a:avLst/>
                </a:prstGeom>
                <a:solidFill>
                  <a:srgbClr val="F9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41" name="Rectangle 1601"/>
                <p:cNvSpPr>
                  <a:spLocks noChangeArrowheads="1"/>
                </p:cNvSpPr>
                <p:nvPr/>
              </p:nvSpPr>
              <p:spPr bwMode="auto">
                <a:xfrm>
                  <a:off x="4549" y="1629"/>
                  <a:ext cx="4" cy="42"/>
                </a:xfrm>
                <a:prstGeom prst="rect">
                  <a:avLst/>
                </a:prstGeom>
                <a:solidFill>
                  <a:srgbClr val="F5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42" name="Rectangle 1602"/>
                <p:cNvSpPr>
                  <a:spLocks noChangeArrowheads="1"/>
                </p:cNvSpPr>
                <p:nvPr/>
              </p:nvSpPr>
              <p:spPr bwMode="auto">
                <a:xfrm>
                  <a:off x="4553" y="1629"/>
                  <a:ext cx="4" cy="42"/>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43" name="Rectangle 1603"/>
                <p:cNvSpPr>
                  <a:spLocks noChangeArrowheads="1"/>
                </p:cNvSpPr>
                <p:nvPr/>
              </p:nvSpPr>
              <p:spPr bwMode="auto">
                <a:xfrm>
                  <a:off x="4557" y="1629"/>
                  <a:ext cx="4" cy="42"/>
                </a:xfrm>
                <a:prstGeom prst="rect">
                  <a:avLst/>
                </a:prstGeom>
                <a:solidFill>
                  <a:srgbClr val="EA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44" name="Rectangle 1604"/>
                <p:cNvSpPr>
                  <a:spLocks noChangeArrowheads="1"/>
                </p:cNvSpPr>
                <p:nvPr/>
              </p:nvSpPr>
              <p:spPr bwMode="auto">
                <a:xfrm>
                  <a:off x="4561" y="1629"/>
                  <a:ext cx="5" cy="42"/>
                </a:xfrm>
                <a:prstGeom prst="rect">
                  <a:avLst/>
                </a:prstGeom>
                <a:solidFill>
                  <a:srgbClr val="E3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45" name="Rectangle 1605"/>
                <p:cNvSpPr>
                  <a:spLocks noChangeArrowheads="1"/>
                </p:cNvSpPr>
                <p:nvPr/>
              </p:nvSpPr>
              <p:spPr bwMode="auto">
                <a:xfrm>
                  <a:off x="4566" y="1629"/>
                  <a:ext cx="4" cy="42"/>
                </a:xfrm>
                <a:prstGeom prst="rect">
                  <a:avLst/>
                </a:prstGeom>
                <a:solidFill>
                  <a:srgbClr val="DA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46" name="Rectangle 1606"/>
                <p:cNvSpPr>
                  <a:spLocks noChangeArrowheads="1"/>
                </p:cNvSpPr>
                <p:nvPr/>
              </p:nvSpPr>
              <p:spPr bwMode="auto">
                <a:xfrm>
                  <a:off x="4570" y="1629"/>
                  <a:ext cx="4" cy="42"/>
                </a:xfrm>
                <a:prstGeom prst="rect">
                  <a:avLst/>
                </a:prstGeom>
                <a:solidFill>
                  <a:srgbClr val="D0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47" name="Rectangle 1607"/>
                <p:cNvSpPr>
                  <a:spLocks noChangeArrowheads="1"/>
                </p:cNvSpPr>
                <p:nvPr/>
              </p:nvSpPr>
              <p:spPr bwMode="auto">
                <a:xfrm>
                  <a:off x="4574" y="1629"/>
                  <a:ext cx="4" cy="42"/>
                </a:xfrm>
                <a:prstGeom prst="rect">
                  <a:avLst/>
                </a:prstGeom>
                <a:solidFill>
                  <a:srgbClr val="C6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48" name="Rectangle 1608"/>
                <p:cNvSpPr>
                  <a:spLocks noChangeArrowheads="1"/>
                </p:cNvSpPr>
                <p:nvPr/>
              </p:nvSpPr>
              <p:spPr bwMode="auto">
                <a:xfrm>
                  <a:off x="4578" y="1629"/>
                  <a:ext cx="5" cy="42"/>
                </a:xfrm>
                <a:prstGeom prst="rect">
                  <a:avLst/>
                </a:prstGeom>
                <a:solidFill>
                  <a:srgbClr val="BB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49" name="Rectangle 1609"/>
                <p:cNvSpPr>
                  <a:spLocks noChangeArrowheads="1"/>
                </p:cNvSpPr>
                <p:nvPr/>
              </p:nvSpPr>
              <p:spPr bwMode="auto">
                <a:xfrm>
                  <a:off x="4583" y="1629"/>
                  <a:ext cx="4" cy="42"/>
                </a:xfrm>
                <a:prstGeom prst="rect">
                  <a:avLst/>
                </a:prstGeom>
                <a:solidFill>
                  <a:srgbClr val="AF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50" name="Rectangle 1610"/>
                <p:cNvSpPr>
                  <a:spLocks noChangeArrowheads="1"/>
                </p:cNvSpPr>
                <p:nvPr/>
              </p:nvSpPr>
              <p:spPr bwMode="auto">
                <a:xfrm>
                  <a:off x="4587" y="1629"/>
                  <a:ext cx="4" cy="42"/>
                </a:xfrm>
                <a:prstGeom prst="rect">
                  <a:avLst/>
                </a:prstGeom>
                <a:solidFill>
                  <a:srgbClr val="A5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2" name="Group 1812"/>
              <p:cNvGrpSpPr>
                <a:grpSpLocks/>
              </p:cNvGrpSpPr>
              <p:nvPr/>
            </p:nvGrpSpPr>
            <p:grpSpPr bwMode="auto">
              <a:xfrm>
                <a:off x="1535" y="1629"/>
                <a:ext cx="3082" cy="174"/>
                <a:chOff x="1535" y="1629"/>
                <a:chExt cx="3082" cy="174"/>
              </a:xfrm>
            </p:grpSpPr>
            <p:sp>
              <p:nvSpPr>
                <p:cNvPr id="447052" name="Rectangle 1612"/>
                <p:cNvSpPr>
                  <a:spLocks noChangeArrowheads="1"/>
                </p:cNvSpPr>
                <p:nvPr/>
              </p:nvSpPr>
              <p:spPr bwMode="auto">
                <a:xfrm>
                  <a:off x="4591" y="1629"/>
                  <a:ext cx="4" cy="42"/>
                </a:xfrm>
                <a:prstGeom prst="rect">
                  <a:avLst/>
                </a:prstGeom>
                <a:solidFill>
                  <a:srgbClr val="9A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53" name="Rectangle 1613"/>
                <p:cNvSpPr>
                  <a:spLocks noChangeArrowheads="1"/>
                </p:cNvSpPr>
                <p:nvPr/>
              </p:nvSpPr>
              <p:spPr bwMode="auto">
                <a:xfrm>
                  <a:off x="4595" y="1629"/>
                  <a:ext cx="5" cy="42"/>
                </a:xfrm>
                <a:prstGeom prst="rect">
                  <a:avLst/>
                </a:prstGeom>
                <a:solidFill>
                  <a:srgbClr val="91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54" name="Rectangle 1614"/>
                <p:cNvSpPr>
                  <a:spLocks noChangeArrowheads="1"/>
                </p:cNvSpPr>
                <p:nvPr/>
              </p:nvSpPr>
              <p:spPr bwMode="auto">
                <a:xfrm>
                  <a:off x="4600" y="1629"/>
                  <a:ext cx="4" cy="42"/>
                </a:xfrm>
                <a:prstGeom prst="rect">
                  <a:avLst/>
                </a:prstGeom>
                <a:solidFill>
                  <a:srgbClr val="89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55" name="Rectangle 1615"/>
                <p:cNvSpPr>
                  <a:spLocks noChangeArrowheads="1"/>
                </p:cNvSpPr>
                <p:nvPr/>
              </p:nvSpPr>
              <p:spPr bwMode="auto">
                <a:xfrm>
                  <a:off x="4604" y="1629"/>
                  <a:ext cx="4" cy="42"/>
                </a:xfrm>
                <a:prstGeom prst="rect">
                  <a:avLst/>
                </a:prstGeom>
                <a:solidFill>
                  <a:srgbClr val="81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56" name="Rectangle 1616"/>
                <p:cNvSpPr>
                  <a:spLocks noChangeArrowheads="1"/>
                </p:cNvSpPr>
                <p:nvPr/>
              </p:nvSpPr>
              <p:spPr bwMode="auto">
                <a:xfrm>
                  <a:off x="4608" y="1629"/>
                  <a:ext cx="4" cy="42"/>
                </a:xfrm>
                <a:prstGeom prst="rect">
                  <a:avLst/>
                </a:prstGeom>
                <a:solidFill>
                  <a:srgbClr val="7C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57" name="Rectangle 1617"/>
                <p:cNvSpPr>
                  <a:spLocks noChangeArrowheads="1"/>
                </p:cNvSpPr>
                <p:nvPr/>
              </p:nvSpPr>
              <p:spPr bwMode="auto">
                <a:xfrm>
                  <a:off x="4612" y="1629"/>
                  <a:ext cx="5" cy="42"/>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58" name="Rectangle 1618"/>
                <p:cNvSpPr>
                  <a:spLocks noChangeArrowheads="1"/>
                </p:cNvSpPr>
                <p:nvPr/>
              </p:nvSpPr>
              <p:spPr bwMode="auto">
                <a:xfrm>
                  <a:off x="4451" y="1629"/>
                  <a:ext cx="166" cy="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59" name="Rectangle 1619"/>
                <p:cNvSpPr>
                  <a:spLocks noChangeArrowheads="1"/>
                </p:cNvSpPr>
                <p:nvPr/>
              </p:nvSpPr>
              <p:spPr bwMode="auto">
                <a:xfrm>
                  <a:off x="1535" y="1760"/>
                  <a:ext cx="5" cy="13"/>
                </a:xfrm>
                <a:prstGeom prst="rect">
                  <a:avLst/>
                </a:prstGeom>
                <a:solidFill>
                  <a:srgbClr val="78604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60" name="Rectangle 1620"/>
                <p:cNvSpPr>
                  <a:spLocks noChangeArrowheads="1"/>
                </p:cNvSpPr>
                <p:nvPr/>
              </p:nvSpPr>
              <p:spPr bwMode="auto">
                <a:xfrm>
                  <a:off x="1540" y="1760"/>
                  <a:ext cx="4" cy="13"/>
                </a:xfrm>
                <a:prstGeom prst="rect">
                  <a:avLst/>
                </a:prstGeom>
                <a:solidFill>
                  <a:srgbClr val="7C64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61" name="Rectangle 1621"/>
                <p:cNvSpPr>
                  <a:spLocks noChangeArrowheads="1"/>
                </p:cNvSpPr>
                <p:nvPr/>
              </p:nvSpPr>
              <p:spPr bwMode="auto">
                <a:xfrm>
                  <a:off x="1544" y="1760"/>
                  <a:ext cx="4" cy="13"/>
                </a:xfrm>
                <a:prstGeom prst="rect">
                  <a:avLst/>
                </a:prstGeom>
                <a:solidFill>
                  <a:srgbClr val="80674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62" name="Rectangle 1622"/>
                <p:cNvSpPr>
                  <a:spLocks noChangeArrowheads="1"/>
                </p:cNvSpPr>
                <p:nvPr/>
              </p:nvSpPr>
              <p:spPr bwMode="auto">
                <a:xfrm>
                  <a:off x="1548" y="1760"/>
                  <a:ext cx="4" cy="13"/>
                </a:xfrm>
                <a:prstGeom prst="rect">
                  <a:avLst/>
                </a:prstGeom>
                <a:solidFill>
                  <a:srgbClr val="896E5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63" name="Rectangle 1623"/>
                <p:cNvSpPr>
                  <a:spLocks noChangeArrowheads="1"/>
                </p:cNvSpPr>
                <p:nvPr/>
              </p:nvSpPr>
              <p:spPr bwMode="auto">
                <a:xfrm>
                  <a:off x="1552" y="1760"/>
                  <a:ext cx="5" cy="13"/>
                </a:xfrm>
                <a:prstGeom prst="rect">
                  <a:avLst/>
                </a:prstGeom>
                <a:solidFill>
                  <a:srgbClr val="9174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64" name="Rectangle 1624"/>
                <p:cNvSpPr>
                  <a:spLocks noChangeArrowheads="1"/>
                </p:cNvSpPr>
                <p:nvPr/>
              </p:nvSpPr>
              <p:spPr bwMode="auto">
                <a:xfrm>
                  <a:off x="1557" y="1760"/>
                  <a:ext cx="4" cy="13"/>
                </a:xfrm>
                <a:prstGeom prst="rect">
                  <a:avLst/>
                </a:prstGeom>
                <a:solidFill>
                  <a:srgbClr val="9A7B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65" name="Rectangle 1625"/>
                <p:cNvSpPr>
                  <a:spLocks noChangeArrowheads="1"/>
                </p:cNvSpPr>
                <p:nvPr/>
              </p:nvSpPr>
              <p:spPr bwMode="auto">
                <a:xfrm>
                  <a:off x="1561" y="1760"/>
                  <a:ext cx="4" cy="13"/>
                </a:xfrm>
                <a:prstGeom prst="rect">
                  <a:avLst/>
                </a:prstGeom>
                <a:solidFill>
                  <a:srgbClr val="A583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66" name="Rectangle 1626"/>
                <p:cNvSpPr>
                  <a:spLocks noChangeArrowheads="1"/>
                </p:cNvSpPr>
                <p:nvPr/>
              </p:nvSpPr>
              <p:spPr bwMode="auto">
                <a:xfrm>
                  <a:off x="1565" y="1760"/>
                  <a:ext cx="4" cy="13"/>
                </a:xfrm>
                <a:prstGeom prst="rect">
                  <a:avLst/>
                </a:prstGeom>
                <a:solidFill>
                  <a:srgbClr val="AF8C6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67" name="Rectangle 1627"/>
                <p:cNvSpPr>
                  <a:spLocks noChangeArrowheads="1"/>
                </p:cNvSpPr>
                <p:nvPr/>
              </p:nvSpPr>
              <p:spPr bwMode="auto">
                <a:xfrm>
                  <a:off x="1569" y="1760"/>
                  <a:ext cx="4" cy="13"/>
                </a:xfrm>
                <a:prstGeom prst="rect">
                  <a:avLst/>
                </a:prstGeom>
                <a:solidFill>
                  <a:srgbClr val="BB957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68" name="Rectangle 1628"/>
                <p:cNvSpPr>
                  <a:spLocks noChangeArrowheads="1"/>
                </p:cNvSpPr>
                <p:nvPr/>
              </p:nvSpPr>
              <p:spPr bwMode="auto">
                <a:xfrm>
                  <a:off x="1573" y="1760"/>
                  <a:ext cx="5" cy="13"/>
                </a:xfrm>
                <a:prstGeom prst="rect">
                  <a:avLst/>
                </a:prstGeom>
                <a:solidFill>
                  <a:srgbClr val="C69F7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69" name="Rectangle 1629"/>
                <p:cNvSpPr>
                  <a:spLocks noChangeArrowheads="1"/>
                </p:cNvSpPr>
                <p:nvPr/>
              </p:nvSpPr>
              <p:spPr bwMode="auto">
                <a:xfrm>
                  <a:off x="1578" y="1760"/>
                  <a:ext cx="4" cy="13"/>
                </a:xfrm>
                <a:prstGeom prst="rect">
                  <a:avLst/>
                </a:prstGeom>
                <a:solidFill>
                  <a:srgbClr val="D0A77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70" name="Rectangle 1630"/>
                <p:cNvSpPr>
                  <a:spLocks noChangeArrowheads="1"/>
                </p:cNvSpPr>
                <p:nvPr/>
              </p:nvSpPr>
              <p:spPr bwMode="auto">
                <a:xfrm>
                  <a:off x="1582" y="1760"/>
                  <a:ext cx="4" cy="13"/>
                </a:xfrm>
                <a:prstGeom prst="rect">
                  <a:avLst/>
                </a:prstGeom>
                <a:solidFill>
                  <a:srgbClr val="DAAF8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71" name="Rectangle 1631"/>
                <p:cNvSpPr>
                  <a:spLocks noChangeArrowheads="1"/>
                </p:cNvSpPr>
                <p:nvPr/>
              </p:nvSpPr>
              <p:spPr bwMode="auto">
                <a:xfrm>
                  <a:off x="1586" y="1760"/>
                  <a:ext cx="4" cy="13"/>
                </a:xfrm>
                <a:prstGeom prst="rect">
                  <a:avLst/>
                </a:prstGeom>
                <a:solidFill>
                  <a:srgbClr val="E3B68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72" name="Rectangle 1632"/>
                <p:cNvSpPr>
                  <a:spLocks noChangeArrowheads="1"/>
                </p:cNvSpPr>
                <p:nvPr/>
              </p:nvSpPr>
              <p:spPr bwMode="auto">
                <a:xfrm>
                  <a:off x="1590" y="1760"/>
                  <a:ext cx="5" cy="13"/>
                </a:xfrm>
                <a:prstGeom prst="rect">
                  <a:avLst/>
                </a:prstGeom>
                <a:solidFill>
                  <a:srgbClr val="EABB8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73" name="Rectangle 1633"/>
                <p:cNvSpPr>
                  <a:spLocks noChangeArrowheads="1"/>
                </p:cNvSpPr>
                <p:nvPr/>
              </p:nvSpPr>
              <p:spPr bwMode="auto">
                <a:xfrm>
                  <a:off x="1595" y="1760"/>
                  <a:ext cx="4" cy="13"/>
                </a:xfrm>
                <a:prstGeom prst="rect">
                  <a:avLst/>
                </a:prstGeom>
                <a:solidFill>
                  <a:srgbClr val="F0C09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74" name="Rectangle 1634"/>
                <p:cNvSpPr>
                  <a:spLocks noChangeArrowheads="1"/>
                </p:cNvSpPr>
                <p:nvPr/>
              </p:nvSpPr>
              <p:spPr bwMode="auto">
                <a:xfrm>
                  <a:off x="1599" y="1760"/>
                  <a:ext cx="4" cy="13"/>
                </a:xfrm>
                <a:prstGeom prst="rect">
                  <a:avLst/>
                </a:prstGeom>
                <a:solidFill>
                  <a:srgbClr val="F5C39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75" name="Rectangle 1635"/>
                <p:cNvSpPr>
                  <a:spLocks noChangeArrowheads="1"/>
                </p:cNvSpPr>
                <p:nvPr/>
              </p:nvSpPr>
              <p:spPr bwMode="auto">
                <a:xfrm>
                  <a:off x="1603" y="1760"/>
                  <a:ext cx="4" cy="13"/>
                </a:xfrm>
                <a:prstGeom prst="rect">
                  <a:avLst/>
                </a:prstGeom>
                <a:solidFill>
                  <a:srgbClr val="F9C69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76" name="Rectangle 1636"/>
                <p:cNvSpPr>
                  <a:spLocks noChangeArrowheads="1"/>
                </p:cNvSpPr>
                <p:nvPr/>
              </p:nvSpPr>
              <p:spPr bwMode="auto">
                <a:xfrm>
                  <a:off x="1607" y="1760"/>
                  <a:ext cx="5" cy="13"/>
                </a:xfrm>
                <a:prstGeom prst="rect">
                  <a:avLst/>
                </a:prstGeom>
                <a:solidFill>
                  <a:srgbClr val="FCC99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77" name="Rectangle 1637"/>
                <p:cNvSpPr>
                  <a:spLocks noChangeArrowheads="1"/>
                </p:cNvSpPr>
                <p:nvPr/>
              </p:nvSpPr>
              <p:spPr bwMode="auto">
                <a:xfrm>
                  <a:off x="1612" y="1760"/>
                  <a:ext cx="4" cy="13"/>
                </a:xfrm>
                <a:prstGeom prst="rect">
                  <a:avLst/>
                </a:prstGeom>
                <a:solidFill>
                  <a:srgbClr val="FDCA9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78" name="Rectangle 1638"/>
                <p:cNvSpPr>
                  <a:spLocks noChangeArrowheads="1"/>
                </p:cNvSpPr>
                <p:nvPr/>
              </p:nvSpPr>
              <p:spPr bwMode="auto">
                <a:xfrm>
                  <a:off x="1616" y="1760"/>
                  <a:ext cx="4" cy="13"/>
                </a:xfrm>
                <a:prstGeom prst="rect">
                  <a:avLst/>
                </a:prstGeom>
                <a:solidFill>
                  <a:srgbClr val="FFCC9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79" name="Rectangle 1639"/>
                <p:cNvSpPr>
                  <a:spLocks noChangeArrowheads="1"/>
                </p:cNvSpPr>
                <p:nvPr/>
              </p:nvSpPr>
              <p:spPr bwMode="auto">
                <a:xfrm>
                  <a:off x="1620" y="1760"/>
                  <a:ext cx="4" cy="13"/>
                </a:xfrm>
                <a:prstGeom prst="rect">
                  <a:avLst/>
                </a:prstGeom>
                <a:solidFill>
                  <a:srgbClr val="FDCA9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80" name="Rectangle 1640"/>
                <p:cNvSpPr>
                  <a:spLocks noChangeArrowheads="1"/>
                </p:cNvSpPr>
                <p:nvPr/>
              </p:nvSpPr>
              <p:spPr bwMode="auto">
                <a:xfrm>
                  <a:off x="1624" y="1760"/>
                  <a:ext cx="5" cy="13"/>
                </a:xfrm>
                <a:prstGeom prst="rect">
                  <a:avLst/>
                </a:prstGeom>
                <a:solidFill>
                  <a:srgbClr val="FCC99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81" name="Rectangle 1641"/>
                <p:cNvSpPr>
                  <a:spLocks noChangeArrowheads="1"/>
                </p:cNvSpPr>
                <p:nvPr/>
              </p:nvSpPr>
              <p:spPr bwMode="auto">
                <a:xfrm>
                  <a:off x="1629" y="1760"/>
                  <a:ext cx="4" cy="13"/>
                </a:xfrm>
                <a:prstGeom prst="rect">
                  <a:avLst/>
                </a:prstGeom>
                <a:solidFill>
                  <a:srgbClr val="F9C69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82" name="Rectangle 1642"/>
                <p:cNvSpPr>
                  <a:spLocks noChangeArrowheads="1"/>
                </p:cNvSpPr>
                <p:nvPr/>
              </p:nvSpPr>
              <p:spPr bwMode="auto">
                <a:xfrm>
                  <a:off x="1633" y="1760"/>
                  <a:ext cx="4" cy="13"/>
                </a:xfrm>
                <a:prstGeom prst="rect">
                  <a:avLst/>
                </a:prstGeom>
                <a:solidFill>
                  <a:srgbClr val="F5C49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83" name="Rectangle 1643"/>
                <p:cNvSpPr>
                  <a:spLocks noChangeArrowheads="1"/>
                </p:cNvSpPr>
                <p:nvPr/>
              </p:nvSpPr>
              <p:spPr bwMode="auto">
                <a:xfrm>
                  <a:off x="1637" y="1760"/>
                  <a:ext cx="4" cy="13"/>
                </a:xfrm>
                <a:prstGeom prst="rect">
                  <a:avLst/>
                </a:prstGeom>
                <a:solidFill>
                  <a:srgbClr val="F0C09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84" name="Rectangle 1644"/>
                <p:cNvSpPr>
                  <a:spLocks noChangeArrowheads="1"/>
                </p:cNvSpPr>
                <p:nvPr/>
              </p:nvSpPr>
              <p:spPr bwMode="auto">
                <a:xfrm>
                  <a:off x="1641" y="1760"/>
                  <a:ext cx="5" cy="13"/>
                </a:xfrm>
                <a:prstGeom prst="rect">
                  <a:avLst/>
                </a:prstGeom>
                <a:solidFill>
                  <a:srgbClr val="EABB8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85" name="Rectangle 1645"/>
                <p:cNvSpPr>
                  <a:spLocks noChangeArrowheads="1"/>
                </p:cNvSpPr>
                <p:nvPr/>
              </p:nvSpPr>
              <p:spPr bwMode="auto">
                <a:xfrm>
                  <a:off x="1646" y="1760"/>
                  <a:ext cx="4" cy="13"/>
                </a:xfrm>
                <a:prstGeom prst="rect">
                  <a:avLst/>
                </a:prstGeom>
                <a:solidFill>
                  <a:srgbClr val="E3B68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86" name="Rectangle 1646"/>
                <p:cNvSpPr>
                  <a:spLocks noChangeArrowheads="1"/>
                </p:cNvSpPr>
                <p:nvPr/>
              </p:nvSpPr>
              <p:spPr bwMode="auto">
                <a:xfrm>
                  <a:off x="1650" y="1760"/>
                  <a:ext cx="4" cy="13"/>
                </a:xfrm>
                <a:prstGeom prst="rect">
                  <a:avLst/>
                </a:prstGeom>
                <a:solidFill>
                  <a:srgbClr val="DAAF8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87" name="Rectangle 1647"/>
                <p:cNvSpPr>
                  <a:spLocks noChangeArrowheads="1"/>
                </p:cNvSpPr>
                <p:nvPr/>
              </p:nvSpPr>
              <p:spPr bwMode="auto">
                <a:xfrm>
                  <a:off x="1654" y="1760"/>
                  <a:ext cx="4" cy="13"/>
                </a:xfrm>
                <a:prstGeom prst="rect">
                  <a:avLst/>
                </a:prstGeom>
                <a:solidFill>
                  <a:srgbClr val="D0A77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88" name="Rectangle 1648"/>
                <p:cNvSpPr>
                  <a:spLocks noChangeArrowheads="1"/>
                </p:cNvSpPr>
                <p:nvPr/>
              </p:nvSpPr>
              <p:spPr bwMode="auto">
                <a:xfrm>
                  <a:off x="1658" y="1760"/>
                  <a:ext cx="4" cy="13"/>
                </a:xfrm>
                <a:prstGeom prst="rect">
                  <a:avLst/>
                </a:prstGeom>
                <a:solidFill>
                  <a:srgbClr val="C69F7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89" name="Rectangle 1649"/>
                <p:cNvSpPr>
                  <a:spLocks noChangeArrowheads="1"/>
                </p:cNvSpPr>
                <p:nvPr/>
              </p:nvSpPr>
              <p:spPr bwMode="auto">
                <a:xfrm>
                  <a:off x="1662" y="1760"/>
                  <a:ext cx="5" cy="13"/>
                </a:xfrm>
                <a:prstGeom prst="rect">
                  <a:avLst/>
                </a:prstGeom>
                <a:solidFill>
                  <a:srgbClr val="BB957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90" name="Rectangle 1650"/>
                <p:cNvSpPr>
                  <a:spLocks noChangeArrowheads="1"/>
                </p:cNvSpPr>
                <p:nvPr/>
              </p:nvSpPr>
              <p:spPr bwMode="auto">
                <a:xfrm>
                  <a:off x="1667" y="1760"/>
                  <a:ext cx="4" cy="13"/>
                </a:xfrm>
                <a:prstGeom prst="rect">
                  <a:avLst/>
                </a:prstGeom>
                <a:solidFill>
                  <a:srgbClr val="AF8C6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91" name="Rectangle 1651"/>
                <p:cNvSpPr>
                  <a:spLocks noChangeArrowheads="1"/>
                </p:cNvSpPr>
                <p:nvPr/>
              </p:nvSpPr>
              <p:spPr bwMode="auto">
                <a:xfrm>
                  <a:off x="1671" y="1760"/>
                  <a:ext cx="4" cy="13"/>
                </a:xfrm>
                <a:prstGeom prst="rect">
                  <a:avLst/>
                </a:prstGeom>
                <a:solidFill>
                  <a:srgbClr val="A583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92" name="Rectangle 1652"/>
                <p:cNvSpPr>
                  <a:spLocks noChangeArrowheads="1"/>
                </p:cNvSpPr>
                <p:nvPr/>
              </p:nvSpPr>
              <p:spPr bwMode="auto">
                <a:xfrm>
                  <a:off x="1675" y="1760"/>
                  <a:ext cx="4" cy="13"/>
                </a:xfrm>
                <a:prstGeom prst="rect">
                  <a:avLst/>
                </a:prstGeom>
                <a:solidFill>
                  <a:srgbClr val="9A7B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93" name="Rectangle 1653"/>
                <p:cNvSpPr>
                  <a:spLocks noChangeArrowheads="1"/>
                </p:cNvSpPr>
                <p:nvPr/>
              </p:nvSpPr>
              <p:spPr bwMode="auto">
                <a:xfrm>
                  <a:off x="1679" y="1760"/>
                  <a:ext cx="5" cy="13"/>
                </a:xfrm>
                <a:prstGeom prst="rect">
                  <a:avLst/>
                </a:prstGeom>
                <a:solidFill>
                  <a:srgbClr val="9174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94" name="Rectangle 1654"/>
                <p:cNvSpPr>
                  <a:spLocks noChangeArrowheads="1"/>
                </p:cNvSpPr>
                <p:nvPr/>
              </p:nvSpPr>
              <p:spPr bwMode="auto">
                <a:xfrm>
                  <a:off x="1684" y="1760"/>
                  <a:ext cx="4" cy="13"/>
                </a:xfrm>
                <a:prstGeom prst="rect">
                  <a:avLst/>
                </a:prstGeom>
                <a:solidFill>
                  <a:srgbClr val="896E5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95" name="Rectangle 1655"/>
                <p:cNvSpPr>
                  <a:spLocks noChangeArrowheads="1"/>
                </p:cNvSpPr>
                <p:nvPr/>
              </p:nvSpPr>
              <p:spPr bwMode="auto">
                <a:xfrm>
                  <a:off x="1688" y="1760"/>
                  <a:ext cx="4" cy="13"/>
                </a:xfrm>
                <a:prstGeom prst="rect">
                  <a:avLst/>
                </a:prstGeom>
                <a:solidFill>
                  <a:srgbClr val="81674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96" name="Rectangle 1656"/>
                <p:cNvSpPr>
                  <a:spLocks noChangeArrowheads="1"/>
                </p:cNvSpPr>
                <p:nvPr/>
              </p:nvSpPr>
              <p:spPr bwMode="auto">
                <a:xfrm>
                  <a:off x="1692" y="1760"/>
                  <a:ext cx="4" cy="13"/>
                </a:xfrm>
                <a:prstGeom prst="rect">
                  <a:avLst/>
                </a:prstGeom>
                <a:solidFill>
                  <a:srgbClr val="7C64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97" name="Rectangle 1657"/>
                <p:cNvSpPr>
                  <a:spLocks noChangeArrowheads="1"/>
                </p:cNvSpPr>
                <p:nvPr/>
              </p:nvSpPr>
              <p:spPr bwMode="auto">
                <a:xfrm>
                  <a:off x="1696" y="1760"/>
                  <a:ext cx="5" cy="13"/>
                </a:xfrm>
                <a:prstGeom prst="rect">
                  <a:avLst/>
                </a:prstGeom>
                <a:solidFill>
                  <a:srgbClr val="78604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98" name="Rectangle 1658"/>
                <p:cNvSpPr>
                  <a:spLocks noChangeArrowheads="1"/>
                </p:cNvSpPr>
                <p:nvPr/>
              </p:nvSpPr>
              <p:spPr bwMode="auto">
                <a:xfrm>
                  <a:off x="1535" y="1760"/>
                  <a:ext cx="166" cy="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099" name="Rectangle 1659"/>
                <p:cNvSpPr>
                  <a:spLocks noChangeArrowheads="1"/>
                </p:cNvSpPr>
                <p:nvPr/>
              </p:nvSpPr>
              <p:spPr bwMode="auto">
                <a:xfrm>
                  <a:off x="1951" y="1680"/>
                  <a:ext cx="4" cy="97"/>
                </a:xfrm>
                <a:prstGeom prst="rect">
                  <a:avLst/>
                </a:prstGeom>
                <a:solidFill>
                  <a:srgbClr val="78604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00" name="Rectangle 1660"/>
                <p:cNvSpPr>
                  <a:spLocks noChangeArrowheads="1"/>
                </p:cNvSpPr>
                <p:nvPr/>
              </p:nvSpPr>
              <p:spPr bwMode="auto">
                <a:xfrm>
                  <a:off x="1955" y="1680"/>
                  <a:ext cx="4" cy="97"/>
                </a:xfrm>
                <a:prstGeom prst="rect">
                  <a:avLst/>
                </a:prstGeom>
                <a:solidFill>
                  <a:srgbClr val="7C64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01" name="Rectangle 1661"/>
                <p:cNvSpPr>
                  <a:spLocks noChangeArrowheads="1"/>
                </p:cNvSpPr>
                <p:nvPr/>
              </p:nvSpPr>
              <p:spPr bwMode="auto">
                <a:xfrm>
                  <a:off x="1959" y="1680"/>
                  <a:ext cx="4" cy="97"/>
                </a:xfrm>
                <a:prstGeom prst="rect">
                  <a:avLst/>
                </a:prstGeom>
                <a:solidFill>
                  <a:srgbClr val="80674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02" name="Rectangle 1662"/>
                <p:cNvSpPr>
                  <a:spLocks noChangeArrowheads="1"/>
                </p:cNvSpPr>
                <p:nvPr/>
              </p:nvSpPr>
              <p:spPr bwMode="auto">
                <a:xfrm>
                  <a:off x="1963" y="1680"/>
                  <a:ext cx="5" cy="97"/>
                </a:xfrm>
                <a:prstGeom prst="rect">
                  <a:avLst/>
                </a:prstGeom>
                <a:solidFill>
                  <a:srgbClr val="896E5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03" name="Rectangle 1663"/>
                <p:cNvSpPr>
                  <a:spLocks noChangeArrowheads="1"/>
                </p:cNvSpPr>
                <p:nvPr/>
              </p:nvSpPr>
              <p:spPr bwMode="auto">
                <a:xfrm>
                  <a:off x="1968" y="1680"/>
                  <a:ext cx="4" cy="97"/>
                </a:xfrm>
                <a:prstGeom prst="rect">
                  <a:avLst/>
                </a:prstGeom>
                <a:solidFill>
                  <a:srgbClr val="9174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04" name="Rectangle 1664"/>
                <p:cNvSpPr>
                  <a:spLocks noChangeArrowheads="1"/>
                </p:cNvSpPr>
                <p:nvPr/>
              </p:nvSpPr>
              <p:spPr bwMode="auto">
                <a:xfrm>
                  <a:off x="1972" y="1680"/>
                  <a:ext cx="4" cy="97"/>
                </a:xfrm>
                <a:prstGeom prst="rect">
                  <a:avLst/>
                </a:prstGeom>
                <a:solidFill>
                  <a:srgbClr val="9A7B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05" name="Rectangle 1665"/>
                <p:cNvSpPr>
                  <a:spLocks noChangeArrowheads="1"/>
                </p:cNvSpPr>
                <p:nvPr/>
              </p:nvSpPr>
              <p:spPr bwMode="auto">
                <a:xfrm>
                  <a:off x="1976" y="1680"/>
                  <a:ext cx="4" cy="97"/>
                </a:xfrm>
                <a:prstGeom prst="rect">
                  <a:avLst/>
                </a:prstGeom>
                <a:solidFill>
                  <a:srgbClr val="A583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06" name="Rectangle 1666"/>
                <p:cNvSpPr>
                  <a:spLocks noChangeArrowheads="1"/>
                </p:cNvSpPr>
                <p:nvPr/>
              </p:nvSpPr>
              <p:spPr bwMode="auto">
                <a:xfrm>
                  <a:off x="1980" y="1680"/>
                  <a:ext cx="5" cy="97"/>
                </a:xfrm>
                <a:prstGeom prst="rect">
                  <a:avLst/>
                </a:prstGeom>
                <a:solidFill>
                  <a:srgbClr val="AF8C6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07" name="Rectangle 1667"/>
                <p:cNvSpPr>
                  <a:spLocks noChangeArrowheads="1"/>
                </p:cNvSpPr>
                <p:nvPr/>
              </p:nvSpPr>
              <p:spPr bwMode="auto">
                <a:xfrm>
                  <a:off x="1985" y="1680"/>
                  <a:ext cx="4" cy="97"/>
                </a:xfrm>
                <a:prstGeom prst="rect">
                  <a:avLst/>
                </a:prstGeom>
                <a:solidFill>
                  <a:srgbClr val="BB957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08" name="Rectangle 1668"/>
                <p:cNvSpPr>
                  <a:spLocks noChangeArrowheads="1"/>
                </p:cNvSpPr>
                <p:nvPr/>
              </p:nvSpPr>
              <p:spPr bwMode="auto">
                <a:xfrm>
                  <a:off x="1989" y="1680"/>
                  <a:ext cx="4" cy="97"/>
                </a:xfrm>
                <a:prstGeom prst="rect">
                  <a:avLst/>
                </a:prstGeom>
                <a:solidFill>
                  <a:srgbClr val="C69F7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09" name="Rectangle 1669"/>
                <p:cNvSpPr>
                  <a:spLocks noChangeArrowheads="1"/>
                </p:cNvSpPr>
                <p:nvPr/>
              </p:nvSpPr>
              <p:spPr bwMode="auto">
                <a:xfrm>
                  <a:off x="1993" y="1680"/>
                  <a:ext cx="4" cy="97"/>
                </a:xfrm>
                <a:prstGeom prst="rect">
                  <a:avLst/>
                </a:prstGeom>
                <a:solidFill>
                  <a:srgbClr val="D0A77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10" name="Rectangle 1670"/>
                <p:cNvSpPr>
                  <a:spLocks noChangeArrowheads="1"/>
                </p:cNvSpPr>
                <p:nvPr/>
              </p:nvSpPr>
              <p:spPr bwMode="auto">
                <a:xfrm>
                  <a:off x="1997" y="1680"/>
                  <a:ext cx="5" cy="97"/>
                </a:xfrm>
                <a:prstGeom prst="rect">
                  <a:avLst/>
                </a:prstGeom>
                <a:solidFill>
                  <a:srgbClr val="DAAF8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11" name="Rectangle 1671"/>
                <p:cNvSpPr>
                  <a:spLocks noChangeArrowheads="1"/>
                </p:cNvSpPr>
                <p:nvPr/>
              </p:nvSpPr>
              <p:spPr bwMode="auto">
                <a:xfrm>
                  <a:off x="2002" y="1680"/>
                  <a:ext cx="4" cy="97"/>
                </a:xfrm>
                <a:prstGeom prst="rect">
                  <a:avLst/>
                </a:prstGeom>
                <a:solidFill>
                  <a:srgbClr val="E3B68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12" name="Rectangle 1672"/>
                <p:cNvSpPr>
                  <a:spLocks noChangeArrowheads="1"/>
                </p:cNvSpPr>
                <p:nvPr/>
              </p:nvSpPr>
              <p:spPr bwMode="auto">
                <a:xfrm>
                  <a:off x="2006" y="1680"/>
                  <a:ext cx="4" cy="97"/>
                </a:xfrm>
                <a:prstGeom prst="rect">
                  <a:avLst/>
                </a:prstGeom>
                <a:solidFill>
                  <a:srgbClr val="EABB8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13" name="Rectangle 1673"/>
                <p:cNvSpPr>
                  <a:spLocks noChangeArrowheads="1"/>
                </p:cNvSpPr>
                <p:nvPr/>
              </p:nvSpPr>
              <p:spPr bwMode="auto">
                <a:xfrm>
                  <a:off x="2010" y="1680"/>
                  <a:ext cx="4" cy="97"/>
                </a:xfrm>
                <a:prstGeom prst="rect">
                  <a:avLst/>
                </a:prstGeom>
                <a:solidFill>
                  <a:srgbClr val="F0C09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14" name="Rectangle 1674"/>
                <p:cNvSpPr>
                  <a:spLocks noChangeArrowheads="1"/>
                </p:cNvSpPr>
                <p:nvPr/>
              </p:nvSpPr>
              <p:spPr bwMode="auto">
                <a:xfrm>
                  <a:off x="2014" y="1680"/>
                  <a:ext cx="5" cy="97"/>
                </a:xfrm>
                <a:prstGeom prst="rect">
                  <a:avLst/>
                </a:prstGeom>
                <a:solidFill>
                  <a:srgbClr val="F5C39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15" name="Rectangle 1675"/>
                <p:cNvSpPr>
                  <a:spLocks noChangeArrowheads="1"/>
                </p:cNvSpPr>
                <p:nvPr/>
              </p:nvSpPr>
              <p:spPr bwMode="auto">
                <a:xfrm>
                  <a:off x="2019" y="1680"/>
                  <a:ext cx="4" cy="97"/>
                </a:xfrm>
                <a:prstGeom prst="rect">
                  <a:avLst/>
                </a:prstGeom>
                <a:solidFill>
                  <a:srgbClr val="F9C69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16" name="Rectangle 1676"/>
                <p:cNvSpPr>
                  <a:spLocks noChangeArrowheads="1"/>
                </p:cNvSpPr>
                <p:nvPr/>
              </p:nvSpPr>
              <p:spPr bwMode="auto">
                <a:xfrm>
                  <a:off x="2023" y="1680"/>
                  <a:ext cx="4" cy="97"/>
                </a:xfrm>
                <a:prstGeom prst="rect">
                  <a:avLst/>
                </a:prstGeom>
                <a:solidFill>
                  <a:srgbClr val="FCC99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17" name="Rectangle 1677"/>
                <p:cNvSpPr>
                  <a:spLocks noChangeArrowheads="1"/>
                </p:cNvSpPr>
                <p:nvPr/>
              </p:nvSpPr>
              <p:spPr bwMode="auto">
                <a:xfrm>
                  <a:off x="2027" y="1680"/>
                  <a:ext cx="4" cy="97"/>
                </a:xfrm>
                <a:prstGeom prst="rect">
                  <a:avLst/>
                </a:prstGeom>
                <a:solidFill>
                  <a:srgbClr val="FDCA9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18" name="Rectangle 1678"/>
                <p:cNvSpPr>
                  <a:spLocks noChangeArrowheads="1"/>
                </p:cNvSpPr>
                <p:nvPr/>
              </p:nvSpPr>
              <p:spPr bwMode="auto">
                <a:xfrm>
                  <a:off x="2031" y="1680"/>
                  <a:ext cx="4" cy="97"/>
                </a:xfrm>
                <a:prstGeom prst="rect">
                  <a:avLst/>
                </a:prstGeom>
                <a:solidFill>
                  <a:srgbClr val="FFCC9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19" name="Rectangle 1679"/>
                <p:cNvSpPr>
                  <a:spLocks noChangeArrowheads="1"/>
                </p:cNvSpPr>
                <p:nvPr/>
              </p:nvSpPr>
              <p:spPr bwMode="auto">
                <a:xfrm>
                  <a:off x="2035" y="1680"/>
                  <a:ext cx="5" cy="97"/>
                </a:xfrm>
                <a:prstGeom prst="rect">
                  <a:avLst/>
                </a:prstGeom>
                <a:solidFill>
                  <a:srgbClr val="FDCA9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20" name="Rectangle 1680"/>
                <p:cNvSpPr>
                  <a:spLocks noChangeArrowheads="1"/>
                </p:cNvSpPr>
                <p:nvPr/>
              </p:nvSpPr>
              <p:spPr bwMode="auto">
                <a:xfrm>
                  <a:off x="2040" y="1680"/>
                  <a:ext cx="4" cy="97"/>
                </a:xfrm>
                <a:prstGeom prst="rect">
                  <a:avLst/>
                </a:prstGeom>
                <a:solidFill>
                  <a:srgbClr val="FCC99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21" name="Rectangle 1681"/>
                <p:cNvSpPr>
                  <a:spLocks noChangeArrowheads="1"/>
                </p:cNvSpPr>
                <p:nvPr/>
              </p:nvSpPr>
              <p:spPr bwMode="auto">
                <a:xfrm>
                  <a:off x="2044" y="1680"/>
                  <a:ext cx="4" cy="97"/>
                </a:xfrm>
                <a:prstGeom prst="rect">
                  <a:avLst/>
                </a:prstGeom>
                <a:solidFill>
                  <a:srgbClr val="F9C69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22" name="Rectangle 1682"/>
                <p:cNvSpPr>
                  <a:spLocks noChangeArrowheads="1"/>
                </p:cNvSpPr>
                <p:nvPr/>
              </p:nvSpPr>
              <p:spPr bwMode="auto">
                <a:xfrm>
                  <a:off x="2048" y="1680"/>
                  <a:ext cx="4" cy="97"/>
                </a:xfrm>
                <a:prstGeom prst="rect">
                  <a:avLst/>
                </a:prstGeom>
                <a:solidFill>
                  <a:srgbClr val="F5C49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23" name="Rectangle 1683"/>
                <p:cNvSpPr>
                  <a:spLocks noChangeArrowheads="1"/>
                </p:cNvSpPr>
                <p:nvPr/>
              </p:nvSpPr>
              <p:spPr bwMode="auto">
                <a:xfrm>
                  <a:off x="2052" y="1680"/>
                  <a:ext cx="5" cy="97"/>
                </a:xfrm>
                <a:prstGeom prst="rect">
                  <a:avLst/>
                </a:prstGeom>
                <a:solidFill>
                  <a:srgbClr val="F0C09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24" name="Rectangle 1684"/>
                <p:cNvSpPr>
                  <a:spLocks noChangeArrowheads="1"/>
                </p:cNvSpPr>
                <p:nvPr/>
              </p:nvSpPr>
              <p:spPr bwMode="auto">
                <a:xfrm>
                  <a:off x="2057" y="1680"/>
                  <a:ext cx="4" cy="97"/>
                </a:xfrm>
                <a:prstGeom prst="rect">
                  <a:avLst/>
                </a:prstGeom>
                <a:solidFill>
                  <a:srgbClr val="EABB8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25" name="Rectangle 1685"/>
                <p:cNvSpPr>
                  <a:spLocks noChangeArrowheads="1"/>
                </p:cNvSpPr>
                <p:nvPr/>
              </p:nvSpPr>
              <p:spPr bwMode="auto">
                <a:xfrm>
                  <a:off x="2061" y="1680"/>
                  <a:ext cx="4" cy="97"/>
                </a:xfrm>
                <a:prstGeom prst="rect">
                  <a:avLst/>
                </a:prstGeom>
                <a:solidFill>
                  <a:srgbClr val="E3B68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26" name="Rectangle 1686"/>
                <p:cNvSpPr>
                  <a:spLocks noChangeArrowheads="1"/>
                </p:cNvSpPr>
                <p:nvPr/>
              </p:nvSpPr>
              <p:spPr bwMode="auto">
                <a:xfrm>
                  <a:off x="2065" y="1680"/>
                  <a:ext cx="4" cy="97"/>
                </a:xfrm>
                <a:prstGeom prst="rect">
                  <a:avLst/>
                </a:prstGeom>
                <a:solidFill>
                  <a:srgbClr val="DAAF8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27" name="Rectangle 1687"/>
                <p:cNvSpPr>
                  <a:spLocks noChangeArrowheads="1"/>
                </p:cNvSpPr>
                <p:nvPr/>
              </p:nvSpPr>
              <p:spPr bwMode="auto">
                <a:xfrm>
                  <a:off x="2069" y="1680"/>
                  <a:ext cx="5" cy="97"/>
                </a:xfrm>
                <a:prstGeom prst="rect">
                  <a:avLst/>
                </a:prstGeom>
                <a:solidFill>
                  <a:srgbClr val="D0A77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28" name="Rectangle 1688"/>
                <p:cNvSpPr>
                  <a:spLocks noChangeArrowheads="1"/>
                </p:cNvSpPr>
                <p:nvPr/>
              </p:nvSpPr>
              <p:spPr bwMode="auto">
                <a:xfrm>
                  <a:off x="2074" y="1680"/>
                  <a:ext cx="4" cy="97"/>
                </a:xfrm>
                <a:prstGeom prst="rect">
                  <a:avLst/>
                </a:prstGeom>
                <a:solidFill>
                  <a:srgbClr val="C69F7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29" name="Rectangle 1689"/>
                <p:cNvSpPr>
                  <a:spLocks noChangeArrowheads="1"/>
                </p:cNvSpPr>
                <p:nvPr/>
              </p:nvSpPr>
              <p:spPr bwMode="auto">
                <a:xfrm>
                  <a:off x="2078" y="1680"/>
                  <a:ext cx="4" cy="97"/>
                </a:xfrm>
                <a:prstGeom prst="rect">
                  <a:avLst/>
                </a:prstGeom>
                <a:solidFill>
                  <a:srgbClr val="BB957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30" name="Rectangle 1690"/>
                <p:cNvSpPr>
                  <a:spLocks noChangeArrowheads="1"/>
                </p:cNvSpPr>
                <p:nvPr/>
              </p:nvSpPr>
              <p:spPr bwMode="auto">
                <a:xfrm>
                  <a:off x="2082" y="1680"/>
                  <a:ext cx="4" cy="97"/>
                </a:xfrm>
                <a:prstGeom prst="rect">
                  <a:avLst/>
                </a:prstGeom>
                <a:solidFill>
                  <a:srgbClr val="AF8C6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31" name="Rectangle 1691"/>
                <p:cNvSpPr>
                  <a:spLocks noChangeArrowheads="1"/>
                </p:cNvSpPr>
                <p:nvPr/>
              </p:nvSpPr>
              <p:spPr bwMode="auto">
                <a:xfrm>
                  <a:off x="2086" y="1680"/>
                  <a:ext cx="5" cy="97"/>
                </a:xfrm>
                <a:prstGeom prst="rect">
                  <a:avLst/>
                </a:prstGeom>
                <a:solidFill>
                  <a:srgbClr val="A583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32" name="Rectangle 1692"/>
                <p:cNvSpPr>
                  <a:spLocks noChangeArrowheads="1"/>
                </p:cNvSpPr>
                <p:nvPr/>
              </p:nvSpPr>
              <p:spPr bwMode="auto">
                <a:xfrm>
                  <a:off x="2091" y="1680"/>
                  <a:ext cx="4" cy="97"/>
                </a:xfrm>
                <a:prstGeom prst="rect">
                  <a:avLst/>
                </a:prstGeom>
                <a:solidFill>
                  <a:srgbClr val="9A7B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33" name="Rectangle 1693"/>
                <p:cNvSpPr>
                  <a:spLocks noChangeArrowheads="1"/>
                </p:cNvSpPr>
                <p:nvPr/>
              </p:nvSpPr>
              <p:spPr bwMode="auto">
                <a:xfrm>
                  <a:off x="2095" y="1680"/>
                  <a:ext cx="4" cy="97"/>
                </a:xfrm>
                <a:prstGeom prst="rect">
                  <a:avLst/>
                </a:prstGeom>
                <a:solidFill>
                  <a:srgbClr val="9174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34" name="Rectangle 1694"/>
                <p:cNvSpPr>
                  <a:spLocks noChangeArrowheads="1"/>
                </p:cNvSpPr>
                <p:nvPr/>
              </p:nvSpPr>
              <p:spPr bwMode="auto">
                <a:xfrm>
                  <a:off x="2099" y="1680"/>
                  <a:ext cx="4" cy="97"/>
                </a:xfrm>
                <a:prstGeom prst="rect">
                  <a:avLst/>
                </a:prstGeom>
                <a:solidFill>
                  <a:srgbClr val="896E5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35" name="Rectangle 1695"/>
                <p:cNvSpPr>
                  <a:spLocks noChangeArrowheads="1"/>
                </p:cNvSpPr>
                <p:nvPr/>
              </p:nvSpPr>
              <p:spPr bwMode="auto">
                <a:xfrm>
                  <a:off x="2103" y="1680"/>
                  <a:ext cx="5" cy="97"/>
                </a:xfrm>
                <a:prstGeom prst="rect">
                  <a:avLst/>
                </a:prstGeom>
                <a:solidFill>
                  <a:srgbClr val="81674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36" name="Rectangle 1696"/>
                <p:cNvSpPr>
                  <a:spLocks noChangeArrowheads="1"/>
                </p:cNvSpPr>
                <p:nvPr/>
              </p:nvSpPr>
              <p:spPr bwMode="auto">
                <a:xfrm>
                  <a:off x="2108" y="1680"/>
                  <a:ext cx="4" cy="97"/>
                </a:xfrm>
                <a:prstGeom prst="rect">
                  <a:avLst/>
                </a:prstGeom>
                <a:solidFill>
                  <a:srgbClr val="7C64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37" name="Rectangle 1697"/>
                <p:cNvSpPr>
                  <a:spLocks noChangeArrowheads="1"/>
                </p:cNvSpPr>
                <p:nvPr/>
              </p:nvSpPr>
              <p:spPr bwMode="auto">
                <a:xfrm>
                  <a:off x="2112" y="1680"/>
                  <a:ext cx="4" cy="97"/>
                </a:xfrm>
                <a:prstGeom prst="rect">
                  <a:avLst/>
                </a:prstGeom>
                <a:solidFill>
                  <a:srgbClr val="78604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38" name="Rectangle 1698"/>
                <p:cNvSpPr>
                  <a:spLocks noChangeArrowheads="1"/>
                </p:cNvSpPr>
                <p:nvPr/>
              </p:nvSpPr>
              <p:spPr bwMode="auto">
                <a:xfrm>
                  <a:off x="1951" y="1680"/>
                  <a:ext cx="165" cy="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39" name="Rectangle 1699"/>
                <p:cNvSpPr>
                  <a:spLocks noChangeArrowheads="1"/>
                </p:cNvSpPr>
                <p:nvPr/>
              </p:nvSpPr>
              <p:spPr bwMode="auto">
                <a:xfrm>
                  <a:off x="2366" y="1667"/>
                  <a:ext cx="4" cy="102"/>
                </a:xfrm>
                <a:prstGeom prst="rect">
                  <a:avLst/>
                </a:prstGeom>
                <a:solidFill>
                  <a:srgbClr val="78604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40" name="Rectangle 1700"/>
                <p:cNvSpPr>
                  <a:spLocks noChangeArrowheads="1"/>
                </p:cNvSpPr>
                <p:nvPr/>
              </p:nvSpPr>
              <p:spPr bwMode="auto">
                <a:xfrm>
                  <a:off x="2370" y="1667"/>
                  <a:ext cx="5" cy="102"/>
                </a:xfrm>
                <a:prstGeom prst="rect">
                  <a:avLst/>
                </a:prstGeom>
                <a:solidFill>
                  <a:srgbClr val="7C63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41" name="Rectangle 1701"/>
                <p:cNvSpPr>
                  <a:spLocks noChangeArrowheads="1"/>
                </p:cNvSpPr>
                <p:nvPr/>
              </p:nvSpPr>
              <p:spPr bwMode="auto">
                <a:xfrm>
                  <a:off x="2375" y="1667"/>
                  <a:ext cx="4" cy="102"/>
                </a:xfrm>
                <a:prstGeom prst="rect">
                  <a:avLst/>
                </a:prstGeom>
                <a:solidFill>
                  <a:srgbClr val="80674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42" name="Rectangle 1702"/>
                <p:cNvSpPr>
                  <a:spLocks noChangeArrowheads="1"/>
                </p:cNvSpPr>
                <p:nvPr/>
              </p:nvSpPr>
              <p:spPr bwMode="auto">
                <a:xfrm>
                  <a:off x="2379" y="1667"/>
                  <a:ext cx="4" cy="102"/>
                </a:xfrm>
                <a:prstGeom prst="rect">
                  <a:avLst/>
                </a:prstGeom>
                <a:solidFill>
                  <a:srgbClr val="886D5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43" name="Rectangle 1703"/>
                <p:cNvSpPr>
                  <a:spLocks noChangeArrowheads="1"/>
                </p:cNvSpPr>
                <p:nvPr/>
              </p:nvSpPr>
              <p:spPr bwMode="auto">
                <a:xfrm>
                  <a:off x="2383" y="1667"/>
                  <a:ext cx="4" cy="102"/>
                </a:xfrm>
                <a:prstGeom prst="rect">
                  <a:avLst/>
                </a:prstGeom>
                <a:solidFill>
                  <a:srgbClr val="9073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44" name="Rectangle 1704"/>
                <p:cNvSpPr>
                  <a:spLocks noChangeArrowheads="1"/>
                </p:cNvSpPr>
                <p:nvPr/>
              </p:nvSpPr>
              <p:spPr bwMode="auto">
                <a:xfrm>
                  <a:off x="2387" y="1667"/>
                  <a:ext cx="4" cy="102"/>
                </a:xfrm>
                <a:prstGeom prst="rect">
                  <a:avLst/>
                </a:prstGeom>
                <a:solidFill>
                  <a:srgbClr val="997A5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45" name="Rectangle 1705"/>
                <p:cNvSpPr>
                  <a:spLocks noChangeArrowheads="1"/>
                </p:cNvSpPr>
                <p:nvPr/>
              </p:nvSpPr>
              <p:spPr bwMode="auto">
                <a:xfrm>
                  <a:off x="2391" y="1667"/>
                  <a:ext cx="5" cy="102"/>
                </a:xfrm>
                <a:prstGeom prst="rect">
                  <a:avLst/>
                </a:prstGeom>
                <a:solidFill>
                  <a:srgbClr val="A3826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46" name="Rectangle 1706"/>
                <p:cNvSpPr>
                  <a:spLocks noChangeArrowheads="1"/>
                </p:cNvSpPr>
                <p:nvPr/>
              </p:nvSpPr>
              <p:spPr bwMode="auto">
                <a:xfrm>
                  <a:off x="2396" y="1667"/>
                  <a:ext cx="4" cy="102"/>
                </a:xfrm>
                <a:prstGeom prst="rect">
                  <a:avLst/>
                </a:prstGeom>
                <a:solidFill>
                  <a:srgbClr val="AD8A6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47" name="Rectangle 1707"/>
                <p:cNvSpPr>
                  <a:spLocks noChangeArrowheads="1"/>
                </p:cNvSpPr>
                <p:nvPr/>
              </p:nvSpPr>
              <p:spPr bwMode="auto">
                <a:xfrm>
                  <a:off x="2400" y="1667"/>
                  <a:ext cx="4" cy="102"/>
                </a:xfrm>
                <a:prstGeom prst="rect">
                  <a:avLst/>
                </a:prstGeom>
                <a:solidFill>
                  <a:srgbClr val="B8936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48" name="Rectangle 1708"/>
                <p:cNvSpPr>
                  <a:spLocks noChangeArrowheads="1"/>
                </p:cNvSpPr>
                <p:nvPr/>
              </p:nvSpPr>
              <p:spPr bwMode="auto">
                <a:xfrm>
                  <a:off x="2404" y="1667"/>
                  <a:ext cx="4" cy="102"/>
                </a:xfrm>
                <a:prstGeom prst="rect">
                  <a:avLst/>
                </a:prstGeom>
                <a:solidFill>
                  <a:srgbClr val="C39C7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49" name="Rectangle 1709"/>
                <p:cNvSpPr>
                  <a:spLocks noChangeArrowheads="1"/>
                </p:cNvSpPr>
                <p:nvPr/>
              </p:nvSpPr>
              <p:spPr bwMode="auto">
                <a:xfrm>
                  <a:off x="2408" y="1667"/>
                  <a:ext cx="5" cy="102"/>
                </a:xfrm>
                <a:prstGeom prst="rect">
                  <a:avLst/>
                </a:prstGeom>
                <a:solidFill>
                  <a:srgbClr val="CEA57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50" name="Rectangle 1710"/>
                <p:cNvSpPr>
                  <a:spLocks noChangeArrowheads="1"/>
                </p:cNvSpPr>
                <p:nvPr/>
              </p:nvSpPr>
              <p:spPr bwMode="auto">
                <a:xfrm>
                  <a:off x="2413" y="1667"/>
                  <a:ext cx="4" cy="102"/>
                </a:xfrm>
                <a:prstGeom prst="rect">
                  <a:avLst/>
                </a:prstGeom>
                <a:solidFill>
                  <a:srgbClr val="D7AC8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51" name="Rectangle 1711"/>
                <p:cNvSpPr>
                  <a:spLocks noChangeArrowheads="1"/>
                </p:cNvSpPr>
                <p:nvPr/>
              </p:nvSpPr>
              <p:spPr bwMode="auto">
                <a:xfrm>
                  <a:off x="2417" y="1667"/>
                  <a:ext cx="4" cy="102"/>
                </a:xfrm>
                <a:prstGeom prst="rect">
                  <a:avLst/>
                </a:prstGeom>
                <a:solidFill>
                  <a:srgbClr val="E1B48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52" name="Rectangle 1712"/>
                <p:cNvSpPr>
                  <a:spLocks noChangeArrowheads="1"/>
                </p:cNvSpPr>
                <p:nvPr/>
              </p:nvSpPr>
              <p:spPr bwMode="auto">
                <a:xfrm>
                  <a:off x="2421" y="1667"/>
                  <a:ext cx="4" cy="102"/>
                </a:xfrm>
                <a:prstGeom prst="rect">
                  <a:avLst/>
                </a:prstGeom>
                <a:solidFill>
                  <a:srgbClr val="E7B98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53" name="Rectangle 1713"/>
                <p:cNvSpPr>
                  <a:spLocks noChangeArrowheads="1"/>
                </p:cNvSpPr>
                <p:nvPr/>
              </p:nvSpPr>
              <p:spPr bwMode="auto">
                <a:xfrm>
                  <a:off x="2425" y="1667"/>
                  <a:ext cx="5" cy="102"/>
                </a:xfrm>
                <a:prstGeom prst="rect">
                  <a:avLst/>
                </a:prstGeom>
                <a:solidFill>
                  <a:srgbClr val="EEBE8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54" name="Rectangle 1714"/>
                <p:cNvSpPr>
                  <a:spLocks noChangeArrowheads="1"/>
                </p:cNvSpPr>
                <p:nvPr/>
              </p:nvSpPr>
              <p:spPr bwMode="auto">
                <a:xfrm>
                  <a:off x="2430" y="1667"/>
                  <a:ext cx="4" cy="102"/>
                </a:xfrm>
                <a:prstGeom prst="rect">
                  <a:avLst/>
                </a:prstGeom>
                <a:solidFill>
                  <a:srgbClr val="F3C29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55" name="Rectangle 1715"/>
                <p:cNvSpPr>
                  <a:spLocks noChangeArrowheads="1"/>
                </p:cNvSpPr>
                <p:nvPr/>
              </p:nvSpPr>
              <p:spPr bwMode="auto">
                <a:xfrm>
                  <a:off x="2434" y="1667"/>
                  <a:ext cx="4" cy="102"/>
                </a:xfrm>
                <a:prstGeom prst="rect">
                  <a:avLst/>
                </a:prstGeom>
                <a:solidFill>
                  <a:srgbClr val="F7C59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56" name="Rectangle 1716"/>
                <p:cNvSpPr>
                  <a:spLocks noChangeArrowheads="1"/>
                </p:cNvSpPr>
                <p:nvPr/>
              </p:nvSpPr>
              <p:spPr bwMode="auto">
                <a:xfrm>
                  <a:off x="2438" y="1667"/>
                  <a:ext cx="4" cy="102"/>
                </a:xfrm>
                <a:prstGeom prst="rect">
                  <a:avLst/>
                </a:prstGeom>
                <a:solidFill>
                  <a:srgbClr val="FBC89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57" name="Rectangle 1717"/>
                <p:cNvSpPr>
                  <a:spLocks noChangeArrowheads="1"/>
                </p:cNvSpPr>
                <p:nvPr/>
              </p:nvSpPr>
              <p:spPr bwMode="auto">
                <a:xfrm>
                  <a:off x="2442" y="1667"/>
                  <a:ext cx="5" cy="102"/>
                </a:xfrm>
                <a:prstGeom prst="rect">
                  <a:avLst/>
                </a:prstGeom>
                <a:solidFill>
                  <a:srgbClr val="FDCA9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58" name="Rectangle 1718"/>
                <p:cNvSpPr>
                  <a:spLocks noChangeArrowheads="1"/>
                </p:cNvSpPr>
                <p:nvPr/>
              </p:nvSpPr>
              <p:spPr bwMode="auto">
                <a:xfrm>
                  <a:off x="2447" y="1667"/>
                  <a:ext cx="8" cy="102"/>
                </a:xfrm>
                <a:prstGeom prst="rect">
                  <a:avLst/>
                </a:prstGeom>
                <a:solidFill>
                  <a:srgbClr val="FECB9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59" name="Rectangle 1719"/>
                <p:cNvSpPr>
                  <a:spLocks noChangeArrowheads="1"/>
                </p:cNvSpPr>
                <p:nvPr/>
              </p:nvSpPr>
              <p:spPr bwMode="auto">
                <a:xfrm>
                  <a:off x="2455" y="1667"/>
                  <a:ext cx="4" cy="102"/>
                </a:xfrm>
                <a:prstGeom prst="rect">
                  <a:avLst/>
                </a:prstGeom>
                <a:solidFill>
                  <a:srgbClr val="FDCA9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60" name="Rectangle 1720"/>
                <p:cNvSpPr>
                  <a:spLocks noChangeArrowheads="1"/>
                </p:cNvSpPr>
                <p:nvPr/>
              </p:nvSpPr>
              <p:spPr bwMode="auto">
                <a:xfrm>
                  <a:off x="2459" y="1667"/>
                  <a:ext cx="5" cy="102"/>
                </a:xfrm>
                <a:prstGeom prst="rect">
                  <a:avLst/>
                </a:prstGeom>
                <a:solidFill>
                  <a:srgbClr val="FBC89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61" name="Rectangle 1721"/>
                <p:cNvSpPr>
                  <a:spLocks noChangeArrowheads="1"/>
                </p:cNvSpPr>
                <p:nvPr/>
              </p:nvSpPr>
              <p:spPr bwMode="auto">
                <a:xfrm>
                  <a:off x="2464" y="1667"/>
                  <a:ext cx="4" cy="102"/>
                </a:xfrm>
                <a:prstGeom prst="rect">
                  <a:avLst/>
                </a:prstGeom>
                <a:solidFill>
                  <a:srgbClr val="F7C59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62" name="Rectangle 1722"/>
                <p:cNvSpPr>
                  <a:spLocks noChangeArrowheads="1"/>
                </p:cNvSpPr>
                <p:nvPr/>
              </p:nvSpPr>
              <p:spPr bwMode="auto">
                <a:xfrm>
                  <a:off x="2468" y="1667"/>
                  <a:ext cx="4" cy="102"/>
                </a:xfrm>
                <a:prstGeom prst="rect">
                  <a:avLst/>
                </a:prstGeom>
                <a:solidFill>
                  <a:srgbClr val="F3C29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63" name="Rectangle 1723"/>
                <p:cNvSpPr>
                  <a:spLocks noChangeArrowheads="1"/>
                </p:cNvSpPr>
                <p:nvPr/>
              </p:nvSpPr>
              <p:spPr bwMode="auto">
                <a:xfrm>
                  <a:off x="2472" y="1667"/>
                  <a:ext cx="4" cy="102"/>
                </a:xfrm>
                <a:prstGeom prst="rect">
                  <a:avLst/>
                </a:prstGeom>
                <a:solidFill>
                  <a:srgbClr val="EEBE8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64" name="Rectangle 1724"/>
                <p:cNvSpPr>
                  <a:spLocks noChangeArrowheads="1"/>
                </p:cNvSpPr>
                <p:nvPr/>
              </p:nvSpPr>
              <p:spPr bwMode="auto">
                <a:xfrm>
                  <a:off x="2476" y="1667"/>
                  <a:ext cx="4" cy="102"/>
                </a:xfrm>
                <a:prstGeom prst="rect">
                  <a:avLst/>
                </a:prstGeom>
                <a:solidFill>
                  <a:srgbClr val="E7B98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65" name="Rectangle 1725"/>
                <p:cNvSpPr>
                  <a:spLocks noChangeArrowheads="1"/>
                </p:cNvSpPr>
                <p:nvPr/>
              </p:nvSpPr>
              <p:spPr bwMode="auto">
                <a:xfrm>
                  <a:off x="2480" y="1667"/>
                  <a:ext cx="5" cy="102"/>
                </a:xfrm>
                <a:prstGeom prst="rect">
                  <a:avLst/>
                </a:prstGeom>
                <a:solidFill>
                  <a:srgbClr val="E1B48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66" name="Rectangle 1726"/>
                <p:cNvSpPr>
                  <a:spLocks noChangeArrowheads="1"/>
                </p:cNvSpPr>
                <p:nvPr/>
              </p:nvSpPr>
              <p:spPr bwMode="auto">
                <a:xfrm>
                  <a:off x="2485" y="1667"/>
                  <a:ext cx="4" cy="102"/>
                </a:xfrm>
                <a:prstGeom prst="rect">
                  <a:avLst/>
                </a:prstGeom>
                <a:solidFill>
                  <a:srgbClr val="D7AC8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67" name="Rectangle 1727"/>
                <p:cNvSpPr>
                  <a:spLocks noChangeArrowheads="1"/>
                </p:cNvSpPr>
                <p:nvPr/>
              </p:nvSpPr>
              <p:spPr bwMode="auto">
                <a:xfrm>
                  <a:off x="2489" y="1667"/>
                  <a:ext cx="4" cy="102"/>
                </a:xfrm>
                <a:prstGeom prst="rect">
                  <a:avLst/>
                </a:prstGeom>
                <a:solidFill>
                  <a:srgbClr val="CEA57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68" name="Rectangle 1728"/>
                <p:cNvSpPr>
                  <a:spLocks noChangeArrowheads="1"/>
                </p:cNvSpPr>
                <p:nvPr/>
              </p:nvSpPr>
              <p:spPr bwMode="auto">
                <a:xfrm>
                  <a:off x="2493" y="1667"/>
                  <a:ext cx="4" cy="102"/>
                </a:xfrm>
                <a:prstGeom prst="rect">
                  <a:avLst/>
                </a:prstGeom>
                <a:solidFill>
                  <a:srgbClr val="C39C7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69" name="Rectangle 1729"/>
                <p:cNvSpPr>
                  <a:spLocks noChangeArrowheads="1"/>
                </p:cNvSpPr>
                <p:nvPr/>
              </p:nvSpPr>
              <p:spPr bwMode="auto">
                <a:xfrm>
                  <a:off x="2497" y="1667"/>
                  <a:ext cx="5" cy="102"/>
                </a:xfrm>
                <a:prstGeom prst="rect">
                  <a:avLst/>
                </a:prstGeom>
                <a:solidFill>
                  <a:srgbClr val="B8936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70" name="Rectangle 1730"/>
                <p:cNvSpPr>
                  <a:spLocks noChangeArrowheads="1"/>
                </p:cNvSpPr>
                <p:nvPr/>
              </p:nvSpPr>
              <p:spPr bwMode="auto">
                <a:xfrm>
                  <a:off x="2502" y="1667"/>
                  <a:ext cx="4" cy="102"/>
                </a:xfrm>
                <a:prstGeom prst="rect">
                  <a:avLst/>
                </a:prstGeom>
                <a:solidFill>
                  <a:srgbClr val="AD8A6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71" name="Rectangle 1731"/>
                <p:cNvSpPr>
                  <a:spLocks noChangeArrowheads="1"/>
                </p:cNvSpPr>
                <p:nvPr/>
              </p:nvSpPr>
              <p:spPr bwMode="auto">
                <a:xfrm>
                  <a:off x="2506" y="1667"/>
                  <a:ext cx="4" cy="102"/>
                </a:xfrm>
                <a:prstGeom prst="rect">
                  <a:avLst/>
                </a:prstGeom>
                <a:solidFill>
                  <a:srgbClr val="A3826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72" name="Rectangle 1732"/>
                <p:cNvSpPr>
                  <a:spLocks noChangeArrowheads="1"/>
                </p:cNvSpPr>
                <p:nvPr/>
              </p:nvSpPr>
              <p:spPr bwMode="auto">
                <a:xfrm>
                  <a:off x="2510" y="1667"/>
                  <a:ext cx="4" cy="102"/>
                </a:xfrm>
                <a:prstGeom prst="rect">
                  <a:avLst/>
                </a:prstGeom>
                <a:solidFill>
                  <a:srgbClr val="997A5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73" name="Rectangle 1733"/>
                <p:cNvSpPr>
                  <a:spLocks noChangeArrowheads="1"/>
                </p:cNvSpPr>
                <p:nvPr/>
              </p:nvSpPr>
              <p:spPr bwMode="auto">
                <a:xfrm>
                  <a:off x="2514" y="1667"/>
                  <a:ext cx="5" cy="102"/>
                </a:xfrm>
                <a:prstGeom prst="rect">
                  <a:avLst/>
                </a:prstGeom>
                <a:solidFill>
                  <a:srgbClr val="9073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74" name="Rectangle 1734"/>
                <p:cNvSpPr>
                  <a:spLocks noChangeArrowheads="1"/>
                </p:cNvSpPr>
                <p:nvPr/>
              </p:nvSpPr>
              <p:spPr bwMode="auto">
                <a:xfrm>
                  <a:off x="2519" y="1667"/>
                  <a:ext cx="4" cy="102"/>
                </a:xfrm>
                <a:prstGeom prst="rect">
                  <a:avLst/>
                </a:prstGeom>
                <a:solidFill>
                  <a:srgbClr val="886D5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75" name="Rectangle 1735"/>
                <p:cNvSpPr>
                  <a:spLocks noChangeArrowheads="1"/>
                </p:cNvSpPr>
                <p:nvPr/>
              </p:nvSpPr>
              <p:spPr bwMode="auto">
                <a:xfrm>
                  <a:off x="2523" y="1667"/>
                  <a:ext cx="4" cy="102"/>
                </a:xfrm>
                <a:prstGeom prst="rect">
                  <a:avLst/>
                </a:prstGeom>
                <a:solidFill>
                  <a:srgbClr val="80674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76" name="Rectangle 1736"/>
                <p:cNvSpPr>
                  <a:spLocks noChangeArrowheads="1"/>
                </p:cNvSpPr>
                <p:nvPr/>
              </p:nvSpPr>
              <p:spPr bwMode="auto">
                <a:xfrm>
                  <a:off x="2527" y="1667"/>
                  <a:ext cx="4" cy="102"/>
                </a:xfrm>
                <a:prstGeom prst="rect">
                  <a:avLst/>
                </a:prstGeom>
                <a:solidFill>
                  <a:srgbClr val="7C63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77" name="Rectangle 1737"/>
                <p:cNvSpPr>
                  <a:spLocks noChangeArrowheads="1"/>
                </p:cNvSpPr>
                <p:nvPr/>
              </p:nvSpPr>
              <p:spPr bwMode="auto">
                <a:xfrm>
                  <a:off x="2531" y="1667"/>
                  <a:ext cx="5" cy="102"/>
                </a:xfrm>
                <a:prstGeom prst="rect">
                  <a:avLst/>
                </a:prstGeom>
                <a:solidFill>
                  <a:srgbClr val="78604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78" name="Rectangle 1738"/>
                <p:cNvSpPr>
                  <a:spLocks noChangeArrowheads="1"/>
                </p:cNvSpPr>
                <p:nvPr/>
              </p:nvSpPr>
              <p:spPr bwMode="auto">
                <a:xfrm>
                  <a:off x="2366" y="1667"/>
                  <a:ext cx="170" cy="1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79" name="Rectangle 1739"/>
                <p:cNvSpPr>
                  <a:spLocks noChangeArrowheads="1"/>
                </p:cNvSpPr>
                <p:nvPr/>
              </p:nvSpPr>
              <p:spPr bwMode="auto">
                <a:xfrm>
                  <a:off x="2786" y="1701"/>
                  <a:ext cx="4" cy="85"/>
                </a:xfrm>
                <a:prstGeom prst="rect">
                  <a:avLst/>
                </a:prstGeom>
                <a:solidFill>
                  <a:srgbClr val="78604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80" name="Rectangle 1740"/>
                <p:cNvSpPr>
                  <a:spLocks noChangeArrowheads="1"/>
                </p:cNvSpPr>
                <p:nvPr/>
              </p:nvSpPr>
              <p:spPr bwMode="auto">
                <a:xfrm>
                  <a:off x="2790" y="1701"/>
                  <a:ext cx="4" cy="85"/>
                </a:xfrm>
                <a:prstGeom prst="rect">
                  <a:avLst/>
                </a:prstGeom>
                <a:solidFill>
                  <a:srgbClr val="7C64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81" name="Rectangle 1741"/>
                <p:cNvSpPr>
                  <a:spLocks noChangeArrowheads="1"/>
                </p:cNvSpPr>
                <p:nvPr/>
              </p:nvSpPr>
              <p:spPr bwMode="auto">
                <a:xfrm>
                  <a:off x="2794" y="1701"/>
                  <a:ext cx="4" cy="85"/>
                </a:xfrm>
                <a:prstGeom prst="rect">
                  <a:avLst/>
                </a:prstGeom>
                <a:solidFill>
                  <a:srgbClr val="80674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82" name="Rectangle 1742"/>
                <p:cNvSpPr>
                  <a:spLocks noChangeArrowheads="1"/>
                </p:cNvSpPr>
                <p:nvPr/>
              </p:nvSpPr>
              <p:spPr bwMode="auto">
                <a:xfrm>
                  <a:off x="2798" y="1701"/>
                  <a:ext cx="5" cy="85"/>
                </a:xfrm>
                <a:prstGeom prst="rect">
                  <a:avLst/>
                </a:prstGeom>
                <a:solidFill>
                  <a:srgbClr val="896E5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83" name="Rectangle 1743"/>
                <p:cNvSpPr>
                  <a:spLocks noChangeArrowheads="1"/>
                </p:cNvSpPr>
                <p:nvPr/>
              </p:nvSpPr>
              <p:spPr bwMode="auto">
                <a:xfrm>
                  <a:off x="2803" y="1701"/>
                  <a:ext cx="4" cy="85"/>
                </a:xfrm>
                <a:prstGeom prst="rect">
                  <a:avLst/>
                </a:prstGeom>
                <a:solidFill>
                  <a:srgbClr val="9174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84" name="Rectangle 1744"/>
                <p:cNvSpPr>
                  <a:spLocks noChangeArrowheads="1"/>
                </p:cNvSpPr>
                <p:nvPr/>
              </p:nvSpPr>
              <p:spPr bwMode="auto">
                <a:xfrm>
                  <a:off x="2807" y="1701"/>
                  <a:ext cx="4" cy="85"/>
                </a:xfrm>
                <a:prstGeom prst="rect">
                  <a:avLst/>
                </a:prstGeom>
                <a:solidFill>
                  <a:srgbClr val="9A7B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85" name="Rectangle 1745"/>
                <p:cNvSpPr>
                  <a:spLocks noChangeArrowheads="1"/>
                </p:cNvSpPr>
                <p:nvPr/>
              </p:nvSpPr>
              <p:spPr bwMode="auto">
                <a:xfrm>
                  <a:off x="2811" y="1701"/>
                  <a:ext cx="4" cy="85"/>
                </a:xfrm>
                <a:prstGeom prst="rect">
                  <a:avLst/>
                </a:prstGeom>
                <a:solidFill>
                  <a:srgbClr val="A583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86" name="Rectangle 1746"/>
                <p:cNvSpPr>
                  <a:spLocks noChangeArrowheads="1"/>
                </p:cNvSpPr>
                <p:nvPr/>
              </p:nvSpPr>
              <p:spPr bwMode="auto">
                <a:xfrm>
                  <a:off x="2815" y="1701"/>
                  <a:ext cx="5" cy="85"/>
                </a:xfrm>
                <a:prstGeom prst="rect">
                  <a:avLst/>
                </a:prstGeom>
                <a:solidFill>
                  <a:srgbClr val="AF8C6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87" name="Rectangle 1747"/>
                <p:cNvSpPr>
                  <a:spLocks noChangeArrowheads="1"/>
                </p:cNvSpPr>
                <p:nvPr/>
              </p:nvSpPr>
              <p:spPr bwMode="auto">
                <a:xfrm>
                  <a:off x="2820" y="1701"/>
                  <a:ext cx="4" cy="85"/>
                </a:xfrm>
                <a:prstGeom prst="rect">
                  <a:avLst/>
                </a:prstGeom>
                <a:solidFill>
                  <a:srgbClr val="BB957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88" name="Rectangle 1748"/>
                <p:cNvSpPr>
                  <a:spLocks noChangeArrowheads="1"/>
                </p:cNvSpPr>
                <p:nvPr/>
              </p:nvSpPr>
              <p:spPr bwMode="auto">
                <a:xfrm>
                  <a:off x="2824" y="1701"/>
                  <a:ext cx="4" cy="85"/>
                </a:xfrm>
                <a:prstGeom prst="rect">
                  <a:avLst/>
                </a:prstGeom>
                <a:solidFill>
                  <a:srgbClr val="C69F7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89" name="Rectangle 1749"/>
                <p:cNvSpPr>
                  <a:spLocks noChangeArrowheads="1"/>
                </p:cNvSpPr>
                <p:nvPr/>
              </p:nvSpPr>
              <p:spPr bwMode="auto">
                <a:xfrm>
                  <a:off x="2828" y="1701"/>
                  <a:ext cx="4" cy="85"/>
                </a:xfrm>
                <a:prstGeom prst="rect">
                  <a:avLst/>
                </a:prstGeom>
                <a:solidFill>
                  <a:srgbClr val="D0A77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90" name="Rectangle 1750"/>
                <p:cNvSpPr>
                  <a:spLocks noChangeArrowheads="1"/>
                </p:cNvSpPr>
                <p:nvPr/>
              </p:nvSpPr>
              <p:spPr bwMode="auto">
                <a:xfrm>
                  <a:off x="2832" y="1701"/>
                  <a:ext cx="4" cy="85"/>
                </a:xfrm>
                <a:prstGeom prst="rect">
                  <a:avLst/>
                </a:prstGeom>
                <a:solidFill>
                  <a:srgbClr val="DAAF8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91" name="Rectangle 1751"/>
                <p:cNvSpPr>
                  <a:spLocks noChangeArrowheads="1"/>
                </p:cNvSpPr>
                <p:nvPr/>
              </p:nvSpPr>
              <p:spPr bwMode="auto">
                <a:xfrm>
                  <a:off x="2836" y="1701"/>
                  <a:ext cx="5" cy="85"/>
                </a:xfrm>
                <a:prstGeom prst="rect">
                  <a:avLst/>
                </a:prstGeom>
                <a:solidFill>
                  <a:srgbClr val="E3B68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92" name="Rectangle 1752"/>
                <p:cNvSpPr>
                  <a:spLocks noChangeArrowheads="1"/>
                </p:cNvSpPr>
                <p:nvPr/>
              </p:nvSpPr>
              <p:spPr bwMode="auto">
                <a:xfrm>
                  <a:off x="2841" y="1701"/>
                  <a:ext cx="4" cy="85"/>
                </a:xfrm>
                <a:prstGeom prst="rect">
                  <a:avLst/>
                </a:prstGeom>
                <a:solidFill>
                  <a:srgbClr val="EABB8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93" name="Rectangle 1753"/>
                <p:cNvSpPr>
                  <a:spLocks noChangeArrowheads="1"/>
                </p:cNvSpPr>
                <p:nvPr/>
              </p:nvSpPr>
              <p:spPr bwMode="auto">
                <a:xfrm>
                  <a:off x="2845" y="1701"/>
                  <a:ext cx="4" cy="85"/>
                </a:xfrm>
                <a:prstGeom prst="rect">
                  <a:avLst/>
                </a:prstGeom>
                <a:solidFill>
                  <a:srgbClr val="F0C09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94" name="Rectangle 1754"/>
                <p:cNvSpPr>
                  <a:spLocks noChangeArrowheads="1"/>
                </p:cNvSpPr>
                <p:nvPr/>
              </p:nvSpPr>
              <p:spPr bwMode="auto">
                <a:xfrm>
                  <a:off x="2849" y="1701"/>
                  <a:ext cx="4" cy="85"/>
                </a:xfrm>
                <a:prstGeom prst="rect">
                  <a:avLst/>
                </a:prstGeom>
                <a:solidFill>
                  <a:srgbClr val="F5C39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95" name="Rectangle 1755"/>
                <p:cNvSpPr>
                  <a:spLocks noChangeArrowheads="1"/>
                </p:cNvSpPr>
                <p:nvPr/>
              </p:nvSpPr>
              <p:spPr bwMode="auto">
                <a:xfrm>
                  <a:off x="2853" y="1701"/>
                  <a:ext cx="5" cy="85"/>
                </a:xfrm>
                <a:prstGeom prst="rect">
                  <a:avLst/>
                </a:prstGeom>
                <a:solidFill>
                  <a:srgbClr val="F9C69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96" name="Rectangle 1756"/>
                <p:cNvSpPr>
                  <a:spLocks noChangeArrowheads="1"/>
                </p:cNvSpPr>
                <p:nvPr/>
              </p:nvSpPr>
              <p:spPr bwMode="auto">
                <a:xfrm>
                  <a:off x="2858" y="1701"/>
                  <a:ext cx="4" cy="85"/>
                </a:xfrm>
                <a:prstGeom prst="rect">
                  <a:avLst/>
                </a:prstGeom>
                <a:solidFill>
                  <a:srgbClr val="FCC99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97" name="Rectangle 1757"/>
                <p:cNvSpPr>
                  <a:spLocks noChangeArrowheads="1"/>
                </p:cNvSpPr>
                <p:nvPr/>
              </p:nvSpPr>
              <p:spPr bwMode="auto">
                <a:xfrm>
                  <a:off x="2862" y="1701"/>
                  <a:ext cx="4" cy="85"/>
                </a:xfrm>
                <a:prstGeom prst="rect">
                  <a:avLst/>
                </a:prstGeom>
                <a:solidFill>
                  <a:srgbClr val="FDCA9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98" name="Rectangle 1758"/>
                <p:cNvSpPr>
                  <a:spLocks noChangeArrowheads="1"/>
                </p:cNvSpPr>
                <p:nvPr/>
              </p:nvSpPr>
              <p:spPr bwMode="auto">
                <a:xfrm>
                  <a:off x="2866" y="1701"/>
                  <a:ext cx="4" cy="85"/>
                </a:xfrm>
                <a:prstGeom prst="rect">
                  <a:avLst/>
                </a:prstGeom>
                <a:solidFill>
                  <a:srgbClr val="FFCC9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199" name="Rectangle 1759"/>
                <p:cNvSpPr>
                  <a:spLocks noChangeArrowheads="1"/>
                </p:cNvSpPr>
                <p:nvPr/>
              </p:nvSpPr>
              <p:spPr bwMode="auto">
                <a:xfrm>
                  <a:off x="2870" y="1701"/>
                  <a:ext cx="5" cy="85"/>
                </a:xfrm>
                <a:prstGeom prst="rect">
                  <a:avLst/>
                </a:prstGeom>
                <a:solidFill>
                  <a:srgbClr val="FDCA9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00" name="Rectangle 1760"/>
                <p:cNvSpPr>
                  <a:spLocks noChangeArrowheads="1"/>
                </p:cNvSpPr>
                <p:nvPr/>
              </p:nvSpPr>
              <p:spPr bwMode="auto">
                <a:xfrm>
                  <a:off x="2875" y="1701"/>
                  <a:ext cx="4" cy="85"/>
                </a:xfrm>
                <a:prstGeom prst="rect">
                  <a:avLst/>
                </a:prstGeom>
                <a:solidFill>
                  <a:srgbClr val="FCC99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01" name="Rectangle 1761"/>
                <p:cNvSpPr>
                  <a:spLocks noChangeArrowheads="1"/>
                </p:cNvSpPr>
                <p:nvPr/>
              </p:nvSpPr>
              <p:spPr bwMode="auto">
                <a:xfrm>
                  <a:off x="2879" y="1701"/>
                  <a:ext cx="4" cy="85"/>
                </a:xfrm>
                <a:prstGeom prst="rect">
                  <a:avLst/>
                </a:prstGeom>
                <a:solidFill>
                  <a:srgbClr val="F9C69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02" name="Rectangle 1762"/>
                <p:cNvSpPr>
                  <a:spLocks noChangeArrowheads="1"/>
                </p:cNvSpPr>
                <p:nvPr/>
              </p:nvSpPr>
              <p:spPr bwMode="auto">
                <a:xfrm>
                  <a:off x="2883" y="1701"/>
                  <a:ext cx="4" cy="85"/>
                </a:xfrm>
                <a:prstGeom prst="rect">
                  <a:avLst/>
                </a:prstGeom>
                <a:solidFill>
                  <a:srgbClr val="F5C49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03" name="Rectangle 1763"/>
                <p:cNvSpPr>
                  <a:spLocks noChangeArrowheads="1"/>
                </p:cNvSpPr>
                <p:nvPr/>
              </p:nvSpPr>
              <p:spPr bwMode="auto">
                <a:xfrm>
                  <a:off x="2887" y="1701"/>
                  <a:ext cx="5" cy="85"/>
                </a:xfrm>
                <a:prstGeom prst="rect">
                  <a:avLst/>
                </a:prstGeom>
                <a:solidFill>
                  <a:srgbClr val="F0C09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04" name="Rectangle 1764"/>
                <p:cNvSpPr>
                  <a:spLocks noChangeArrowheads="1"/>
                </p:cNvSpPr>
                <p:nvPr/>
              </p:nvSpPr>
              <p:spPr bwMode="auto">
                <a:xfrm>
                  <a:off x="2892" y="1701"/>
                  <a:ext cx="4" cy="85"/>
                </a:xfrm>
                <a:prstGeom prst="rect">
                  <a:avLst/>
                </a:prstGeom>
                <a:solidFill>
                  <a:srgbClr val="EABB8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05" name="Rectangle 1765"/>
                <p:cNvSpPr>
                  <a:spLocks noChangeArrowheads="1"/>
                </p:cNvSpPr>
                <p:nvPr/>
              </p:nvSpPr>
              <p:spPr bwMode="auto">
                <a:xfrm>
                  <a:off x="2896" y="1701"/>
                  <a:ext cx="4" cy="85"/>
                </a:xfrm>
                <a:prstGeom prst="rect">
                  <a:avLst/>
                </a:prstGeom>
                <a:solidFill>
                  <a:srgbClr val="E3B68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06" name="Rectangle 1766"/>
                <p:cNvSpPr>
                  <a:spLocks noChangeArrowheads="1"/>
                </p:cNvSpPr>
                <p:nvPr/>
              </p:nvSpPr>
              <p:spPr bwMode="auto">
                <a:xfrm>
                  <a:off x="2900" y="1701"/>
                  <a:ext cx="4" cy="85"/>
                </a:xfrm>
                <a:prstGeom prst="rect">
                  <a:avLst/>
                </a:prstGeom>
                <a:solidFill>
                  <a:srgbClr val="DAAF8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07" name="Rectangle 1767"/>
                <p:cNvSpPr>
                  <a:spLocks noChangeArrowheads="1"/>
                </p:cNvSpPr>
                <p:nvPr/>
              </p:nvSpPr>
              <p:spPr bwMode="auto">
                <a:xfrm>
                  <a:off x="2904" y="1701"/>
                  <a:ext cx="5" cy="85"/>
                </a:xfrm>
                <a:prstGeom prst="rect">
                  <a:avLst/>
                </a:prstGeom>
                <a:solidFill>
                  <a:srgbClr val="D0A77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08" name="Rectangle 1768"/>
                <p:cNvSpPr>
                  <a:spLocks noChangeArrowheads="1"/>
                </p:cNvSpPr>
                <p:nvPr/>
              </p:nvSpPr>
              <p:spPr bwMode="auto">
                <a:xfrm>
                  <a:off x="2909" y="1701"/>
                  <a:ext cx="4" cy="85"/>
                </a:xfrm>
                <a:prstGeom prst="rect">
                  <a:avLst/>
                </a:prstGeom>
                <a:solidFill>
                  <a:srgbClr val="C69F7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09" name="Rectangle 1769"/>
                <p:cNvSpPr>
                  <a:spLocks noChangeArrowheads="1"/>
                </p:cNvSpPr>
                <p:nvPr/>
              </p:nvSpPr>
              <p:spPr bwMode="auto">
                <a:xfrm>
                  <a:off x="2913" y="1701"/>
                  <a:ext cx="4" cy="85"/>
                </a:xfrm>
                <a:prstGeom prst="rect">
                  <a:avLst/>
                </a:prstGeom>
                <a:solidFill>
                  <a:srgbClr val="BB957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10" name="Rectangle 1770"/>
                <p:cNvSpPr>
                  <a:spLocks noChangeArrowheads="1"/>
                </p:cNvSpPr>
                <p:nvPr/>
              </p:nvSpPr>
              <p:spPr bwMode="auto">
                <a:xfrm>
                  <a:off x="2917" y="1701"/>
                  <a:ext cx="4" cy="85"/>
                </a:xfrm>
                <a:prstGeom prst="rect">
                  <a:avLst/>
                </a:prstGeom>
                <a:solidFill>
                  <a:srgbClr val="AF8C6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11" name="Rectangle 1771"/>
                <p:cNvSpPr>
                  <a:spLocks noChangeArrowheads="1"/>
                </p:cNvSpPr>
                <p:nvPr/>
              </p:nvSpPr>
              <p:spPr bwMode="auto">
                <a:xfrm>
                  <a:off x="2921" y="1701"/>
                  <a:ext cx="4" cy="85"/>
                </a:xfrm>
                <a:prstGeom prst="rect">
                  <a:avLst/>
                </a:prstGeom>
                <a:solidFill>
                  <a:srgbClr val="A583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12" name="Rectangle 1772"/>
                <p:cNvSpPr>
                  <a:spLocks noChangeArrowheads="1"/>
                </p:cNvSpPr>
                <p:nvPr/>
              </p:nvSpPr>
              <p:spPr bwMode="auto">
                <a:xfrm>
                  <a:off x="2925" y="1701"/>
                  <a:ext cx="5" cy="85"/>
                </a:xfrm>
                <a:prstGeom prst="rect">
                  <a:avLst/>
                </a:prstGeom>
                <a:solidFill>
                  <a:srgbClr val="9A7B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13" name="Rectangle 1773"/>
                <p:cNvSpPr>
                  <a:spLocks noChangeArrowheads="1"/>
                </p:cNvSpPr>
                <p:nvPr/>
              </p:nvSpPr>
              <p:spPr bwMode="auto">
                <a:xfrm>
                  <a:off x="2930" y="1701"/>
                  <a:ext cx="4" cy="85"/>
                </a:xfrm>
                <a:prstGeom prst="rect">
                  <a:avLst/>
                </a:prstGeom>
                <a:solidFill>
                  <a:srgbClr val="9174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14" name="Rectangle 1774"/>
                <p:cNvSpPr>
                  <a:spLocks noChangeArrowheads="1"/>
                </p:cNvSpPr>
                <p:nvPr/>
              </p:nvSpPr>
              <p:spPr bwMode="auto">
                <a:xfrm>
                  <a:off x="2934" y="1701"/>
                  <a:ext cx="4" cy="85"/>
                </a:xfrm>
                <a:prstGeom prst="rect">
                  <a:avLst/>
                </a:prstGeom>
                <a:solidFill>
                  <a:srgbClr val="896E5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15" name="Rectangle 1775"/>
                <p:cNvSpPr>
                  <a:spLocks noChangeArrowheads="1"/>
                </p:cNvSpPr>
                <p:nvPr/>
              </p:nvSpPr>
              <p:spPr bwMode="auto">
                <a:xfrm>
                  <a:off x="2938" y="1701"/>
                  <a:ext cx="4" cy="85"/>
                </a:xfrm>
                <a:prstGeom prst="rect">
                  <a:avLst/>
                </a:prstGeom>
                <a:solidFill>
                  <a:srgbClr val="81674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16" name="Rectangle 1776"/>
                <p:cNvSpPr>
                  <a:spLocks noChangeArrowheads="1"/>
                </p:cNvSpPr>
                <p:nvPr/>
              </p:nvSpPr>
              <p:spPr bwMode="auto">
                <a:xfrm>
                  <a:off x="2942" y="1701"/>
                  <a:ext cx="5" cy="85"/>
                </a:xfrm>
                <a:prstGeom prst="rect">
                  <a:avLst/>
                </a:prstGeom>
                <a:solidFill>
                  <a:srgbClr val="7C64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17" name="Rectangle 1777"/>
                <p:cNvSpPr>
                  <a:spLocks noChangeArrowheads="1"/>
                </p:cNvSpPr>
                <p:nvPr/>
              </p:nvSpPr>
              <p:spPr bwMode="auto">
                <a:xfrm>
                  <a:off x="2947" y="1701"/>
                  <a:ext cx="4" cy="85"/>
                </a:xfrm>
                <a:prstGeom prst="rect">
                  <a:avLst/>
                </a:prstGeom>
                <a:solidFill>
                  <a:srgbClr val="78604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18" name="Rectangle 1778"/>
                <p:cNvSpPr>
                  <a:spLocks noChangeArrowheads="1"/>
                </p:cNvSpPr>
                <p:nvPr/>
              </p:nvSpPr>
              <p:spPr bwMode="auto">
                <a:xfrm>
                  <a:off x="2786" y="1701"/>
                  <a:ext cx="165" cy="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19" name="Rectangle 1779"/>
                <p:cNvSpPr>
                  <a:spLocks noChangeArrowheads="1"/>
                </p:cNvSpPr>
                <p:nvPr/>
              </p:nvSpPr>
              <p:spPr bwMode="auto">
                <a:xfrm>
                  <a:off x="3201" y="1726"/>
                  <a:ext cx="4" cy="77"/>
                </a:xfrm>
                <a:prstGeom prst="rect">
                  <a:avLst/>
                </a:prstGeom>
                <a:solidFill>
                  <a:srgbClr val="78604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20" name="Rectangle 1780"/>
                <p:cNvSpPr>
                  <a:spLocks noChangeArrowheads="1"/>
                </p:cNvSpPr>
                <p:nvPr/>
              </p:nvSpPr>
              <p:spPr bwMode="auto">
                <a:xfrm>
                  <a:off x="3205" y="1726"/>
                  <a:ext cx="4" cy="77"/>
                </a:xfrm>
                <a:prstGeom prst="rect">
                  <a:avLst/>
                </a:prstGeom>
                <a:solidFill>
                  <a:srgbClr val="7C64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21" name="Rectangle 1781"/>
                <p:cNvSpPr>
                  <a:spLocks noChangeArrowheads="1"/>
                </p:cNvSpPr>
                <p:nvPr/>
              </p:nvSpPr>
              <p:spPr bwMode="auto">
                <a:xfrm>
                  <a:off x="3209" y="1726"/>
                  <a:ext cx="5" cy="77"/>
                </a:xfrm>
                <a:prstGeom prst="rect">
                  <a:avLst/>
                </a:prstGeom>
                <a:solidFill>
                  <a:srgbClr val="80674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22" name="Rectangle 1782"/>
                <p:cNvSpPr>
                  <a:spLocks noChangeArrowheads="1"/>
                </p:cNvSpPr>
                <p:nvPr/>
              </p:nvSpPr>
              <p:spPr bwMode="auto">
                <a:xfrm>
                  <a:off x="3214" y="1726"/>
                  <a:ext cx="4" cy="77"/>
                </a:xfrm>
                <a:prstGeom prst="rect">
                  <a:avLst/>
                </a:prstGeom>
                <a:solidFill>
                  <a:srgbClr val="896E5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23" name="Rectangle 1783"/>
                <p:cNvSpPr>
                  <a:spLocks noChangeArrowheads="1"/>
                </p:cNvSpPr>
                <p:nvPr/>
              </p:nvSpPr>
              <p:spPr bwMode="auto">
                <a:xfrm>
                  <a:off x="3218" y="1726"/>
                  <a:ext cx="4" cy="77"/>
                </a:xfrm>
                <a:prstGeom prst="rect">
                  <a:avLst/>
                </a:prstGeom>
                <a:solidFill>
                  <a:srgbClr val="9174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24" name="Rectangle 1784"/>
                <p:cNvSpPr>
                  <a:spLocks noChangeArrowheads="1"/>
                </p:cNvSpPr>
                <p:nvPr/>
              </p:nvSpPr>
              <p:spPr bwMode="auto">
                <a:xfrm>
                  <a:off x="3222" y="1726"/>
                  <a:ext cx="4" cy="77"/>
                </a:xfrm>
                <a:prstGeom prst="rect">
                  <a:avLst/>
                </a:prstGeom>
                <a:solidFill>
                  <a:srgbClr val="9A7B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25" name="Rectangle 1785"/>
                <p:cNvSpPr>
                  <a:spLocks noChangeArrowheads="1"/>
                </p:cNvSpPr>
                <p:nvPr/>
              </p:nvSpPr>
              <p:spPr bwMode="auto">
                <a:xfrm>
                  <a:off x="3226" y="1726"/>
                  <a:ext cx="5" cy="77"/>
                </a:xfrm>
                <a:prstGeom prst="rect">
                  <a:avLst/>
                </a:prstGeom>
                <a:solidFill>
                  <a:srgbClr val="A583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26" name="Rectangle 1786"/>
                <p:cNvSpPr>
                  <a:spLocks noChangeArrowheads="1"/>
                </p:cNvSpPr>
                <p:nvPr/>
              </p:nvSpPr>
              <p:spPr bwMode="auto">
                <a:xfrm>
                  <a:off x="3231" y="1726"/>
                  <a:ext cx="4" cy="77"/>
                </a:xfrm>
                <a:prstGeom prst="rect">
                  <a:avLst/>
                </a:prstGeom>
                <a:solidFill>
                  <a:srgbClr val="AF8C6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27" name="Rectangle 1787"/>
                <p:cNvSpPr>
                  <a:spLocks noChangeArrowheads="1"/>
                </p:cNvSpPr>
                <p:nvPr/>
              </p:nvSpPr>
              <p:spPr bwMode="auto">
                <a:xfrm>
                  <a:off x="3235" y="1726"/>
                  <a:ext cx="4" cy="77"/>
                </a:xfrm>
                <a:prstGeom prst="rect">
                  <a:avLst/>
                </a:prstGeom>
                <a:solidFill>
                  <a:srgbClr val="BB957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28" name="Rectangle 1788"/>
                <p:cNvSpPr>
                  <a:spLocks noChangeArrowheads="1"/>
                </p:cNvSpPr>
                <p:nvPr/>
              </p:nvSpPr>
              <p:spPr bwMode="auto">
                <a:xfrm>
                  <a:off x="3239" y="1726"/>
                  <a:ext cx="4" cy="77"/>
                </a:xfrm>
                <a:prstGeom prst="rect">
                  <a:avLst/>
                </a:prstGeom>
                <a:solidFill>
                  <a:srgbClr val="C69F7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29" name="Rectangle 1789"/>
                <p:cNvSpPr>
                  <a:spLocks noChangeArrowheads="1"/>
                </p:cNvSpPr>
                <p:nvPr/>
              </p:nvSpPr>
              <p:spPr bwMode="auto">
                <a:xfrm>
                  <a:off x="3243" y="1726"/>
                  <a:ext cx="5" cy="77"/>
                </a:xfrm>
                <a:prstGeom prst="rect">
                  <a:avLst/>
                </a:prstGeom>
                <a:solidFill>
                  <a:srgbClr val="D0A77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30" name="Rectangle 1790"/>
                <p:cNvSpPr>
                  <a:spLocks noChangeArrowheads="1"/>
                </p:cNvSpPr>
                <p:nvPr/>
              </p:nvSpPr>
              <p:spPr bwMode="auto">
                <a:xfrm>
                  <a:off x="3248" y="1726"/>
                  <a:ext cx="4" cy="77"/>
                </a:xfrm>
                <a:prstGeom prst="rect">
                  <a:avLst/>
                </a:prstGeom>
                <a:solidFill>
                  <a:srgbClr val="DAAF8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31" name="Rectangle 1791"/>
                <p:cNvSpPr>
                  <a:spLocks noChangeArrowheads="1"/>
                </p:cNvSpPr>
                <p:nvPr/>
              </p:nvSpPr>
              <p:spPr bwMode="auto">
                <a:xfrm>
                  <a:off x="3252" y="1726"/>
                  <a:ext cx="4" cy="77"/>
                </a:xfrm>
                <a:prstGeom prst="rect">
                  <a:avLst/>
                </a:prstGeom>
                <a:solidFill>
                  <a:srgbClr val="E3B68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32" name="Rectangle 1792"/>
                <p:cNvSpPr>
                  <a:spLocks noChangeArrowheads="1"/>
                </p:cNvSpPr>
                <p:nvPr/>
              </p:nvSpPr>
              <p:spPr bwMode="auto">
                <a:xfrm>
                  <a:off x="3256" y="1726"/>
                  <a:ext cx="4" cy="77"/>
                </a:xfrm>
                <a:prstGeom prst="rect">
                  <a:avLst/>
                </a:prstGeom>
                <a:solidFill>
                  <a:srgbClr val="EABB8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33" name="Rectangle 1793"/>
                <p:cNvSpPr>
                  <a:spLocks noChangeArrowheads="1"/>
                </p:cNvSpPr>
                <p:nvPr/>
              </p:nvSpPr>
              <p:spPr bwMode="auto">
                <a:xfrm>
                  <a:off x="3260" y="1726"/>
                  <a:ext cx="5" cy="77"/>
                </a:xfrm>
                <a:prstGeom prst="rect">
                  <a:avLst/>
                </a:prstGeom>
                <a:solidFill>
                  <a:srgbClr val="F0C09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34" name="Rectangle 1794"/>
                <p:cNvSpPr>
                  <a:spLocks noChangeArrowheads="1"/>
                </p:cNvSpPr>
                <p:nvPr/>
              </p:nvSpPr>
              <p:spPr bwMode="auto">
                <a:xfrm>
                  <a:off x="3265" y="1726"/>
                  <a:ext cx="4" cy="77"/>
                </a:xfrm>
                <a:prstGeom prst="rect">
                  <a:avLst/>
                </a:prstGeom>
                <a:solidFill>
                  <a:srgbClr val="F5C39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35" name="Rectangle 1795"/>
                <p:cNvSpPr>
                  <a:spLocks noChangeArrowheads="1"/>
                </p:cNvSpPr>
                <p:nvPr/>
              </p:nvSpPr>
              <p:spPr bwMode="auto">
                <a:xfrm>
                  <a:off x="3269" y="1726"/>
                  <a:ext cx="4" cy="77"/>
                </a:xfrm>
                <a:prstGeom prst="rect">
                  <a:avLst/>
                </a:prstGeom>
                <a:solidFill>
                  <a:srgbClr val="F9C69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36" name="Rectangle 1796"/>
                <p:cNvSpPr>
                  <a:spLocks noChangeArrowheads="1"/>
                </p:cNvSpPr>
                <p:nvPr/>
              </p:nvSpPr>
              <p:spPr bwMode="auto">
                <a:xfrm>
                  <a:off x="3273" y="1726"/>
                  <a:ext cx="4" cy="77"/>
                </a:xfrm>
                <a:prstGeom prst="rect">
                  <a:avLst/>
                </a:prstGeom>
                <a:solidFill>
                  <a:srgbClr val="FCC99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37" name="Rectangle 1797"/>
                <p:cNvSpPr>
                  <a:spLocks noChangeArrowheads="1"/>
                </p:cNvSpPr>
                <p:nvPr/>
              </p:nvSpPr>
              <p:spPr bwMode="auto">
                <a:xfrm>
                  <a:off x="3277" y="1726"/>
                  <a:ext cx="4" cy="77"/>
                </a:xfrm>
                <a:prstGeom prst="rect">
                  <a:avLst/>
                </a:prstGeom>
                <a:solidFill>
                  <a:srgbClr val="FDCA9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38" name="Rectangle 1798"/>
                <p:cNvSpPr>
                  <a:spLocks noChangeArrowheads="1"/>
                </p:cNvSpPr>
                <p:nvPr/>
              </p:nvSpPr>
              <p:spPr bwMode="auto">
                <a:xfrm>
                  <a:off x="3281" y="1726"/>
                  <a:ext cx="5" cy="77"/>
                </a:xfrm>
                <a:prstGeom prst="rect">
                  <a:avLst/>
                </a:prstGeom>
                <a:solidFill>
                  <a:srgbClr val="FFCC9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39" name="Rectangle 1799"/>
                <p:cNvSpPr>
                  <a:spLocks noChangeArrowheads="1"/>
                </p:cNvSpPr>
                <p:nvPr/>
              </p:nvSpPr>
              <p:spPr bwMode="auto">
                <a:xfrm>
                  <a:off x="3286" y="1726"/>
                  <a:ext cx="4" cy="77"/>
                </a:xfrm>
                <a:prstGeom prst="rect">
                  <a:avLst/>
                </a:prstGeom>
                <a:solidFill>
                  <a:srgbClr val="FDCA9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40" name="Rectangle 1800"/>
                <p:cNvSpPr>
                  <a:spLocks noChangeArrowheads="1"/>
                </p:cNvSpPr>
                <p:nvPr/>
              </p:nvSpPr>
              <p:spPr bwMode="auto">
                <a:xfrm>
                  <a:off x="3290" y="1726"/>
                  <a:ext cx="4" cy="77"/>
                </a:xfrm>
                <a:prstGeom prst="rect">
                  <a:avLst/>
                </a:prstGeom>
                <a:solidFill>
                  <a:srgbClr val="FCC99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41" name="Rectangle 1801"/>
                <p:cNvSpPr>
                  <a:spLocks noChangeArrowheads="1"/>
                </p:cNvSpPr>
                <p:nvPr/>
              </p:nvSpPr>
              <p:spPr bwMode="auto">
                <a:xfrm>
                  <a:off x="3294" y="1726"/>
                  <a:ext cx="4" cy="77"/>
                </a:xfrm>
                <a:prstGeom prst="rect">
                  <a:avLst/>
                </a:prstGeom>
                <a:solidFill>
                  <a:srgbClr val="F9C69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42" name="Rectangle 1802"/>
                <p:cNvSpPr>
                  <a:spLocks noChangeArrowheads="1"/>
                </p:cNvSpPr>
                <p:nvPr/>
              </p:nvSpPr>
              <p:spPr bwMode="auto">
                <a:xfrm>
                  <a:off x="3298" y="1726"/>
                  <a:ext cx="5" cy="77"/>
                </a:xfrm>
                <a:prstGeom prst="rect">
                  <a:avLst/>
                </a:prstGeom>
                <a:solidFill>
                  <a:srgbClr val="F5C49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43" name="Rectangle 1803"/>
                <p:cNvSpPr>
                  <a:spLocks noChangeArrowheads="1"/>
                </p:cNvSpPr>
                <p:nvPr/>
              </p:nvSpPr>
              <p:spPr bwMode="auto">
                <a:xfrm>
                  <a:off x="3303" y="1726"/>
                  <a:ext cx="4" cy="77"/>
                </a:xfrm>
                <a:prstGeom prst="rect">
                  <a:avLst/>
                </a:prstGeom>
                <a:solidFill>
                  <a:srgbClr val="F0C09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44" name="Rectangle 1804"/>
                <p:cNvSpPr>
                  <a:spLocks noChangeArrowheads="1"/>
                </p:cNvSpPr>
                <p:nvPr/>
              </p:nvSpPr>
              <p:spPr bwMode="auto">
                <a:xfrm>
                  <a:off x="3307" y="1726"/>
                  <a:ext cx="4" cy="77"/>
                </a:xfrm>
                <a:prstGeom prst="rect">
                  <a:avLst/>
                </a:prstGeom>
                <a:solidFill>
                  <a:srgbClr val="EABB8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45" name="Rectangle 1805"/>
                <p:cNvSpPr>
                  <a:spLocks noChangeArrowheads="1"/>
                </p:cNvSpPr>
                <p:nvPr/>
              </p:nvSpPr>
              <p:spPr bwMode="auto">
                <a:xfrm>
                  <a:off x="3311" y="1726"/>
                  <a:ext cx="4" cy="77"/>
                </a:xfrm>
                <a:prstGeom prst="rect">
                  <a:avLst/>
                </a:prstGeom>
                <a:solidFill>
                  <a:srgbClr val="E3B68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46" name="Rectangle 1806"/>
                <p:cNvSpPr>
                  <a:spLocks noChangeArrowheads="1"/>
                </p:cNvSpPr>
                <p:nvPr/>
              </p:nvSpPr>
              <p:spPr bwMode="auto">
                <a:xfrm>
                  <a:off x="3315" y="1726"/>
                  <a:ext cx="5" cy="77"/>
                </a:xfrm>
                <a:prstGeom prst="rect">
                  <a:avLst/>
                </a:prstGeom>
                <a:solidFill>
                  <a:srgbClr val="DAAF8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47" name="Rectangle 1807"/>
                <p:cNvSpPr>
                  <a:spLocks noChangeArrowheads="1"/>
                </p:cNvSpPr>
                <p:nvPr/>
              </p:nvSpPr>
              <p:spPr bwMode="auto">
                <a:xfrm>
                  <a:off x="3320" y="1726"/>
                  <a:ext cx="4" cy="77"/>
                </a:xfrm>
                <a:prstGeom prst="rect">
                  <a:avLst/>
                </a:prstGeom>
                <a:solidFill>
                  <a:srgbClr val="D0A77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48" name="Rectangle 1808"/>
                <p:cNvSpPr>
                  <a:spLocks noChangeArrowheads="1"/>
                </p:cNvSpPr>
                <p:nvPr/>
              </p:nvSpPr>
              <p:spPr bwMode="auto">
                <a:xfrm>
                  <a:off x="3324" y="1726"/>
                  <a:ext cx="4" cy="77"/>
                </a:xfrm>
                <a:prstGeom prst="rect">
                  <a:avLst/>
                </a:prstGeom>
                <a:solidFill>
                  <a:srgbClr val="C69F7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49" name="Rectangle 1809"/>
                <p:cNvSpPr>
                  <a:spLocks noChangeArrowheads="1"/>
                </p:cNvSpPr>
                <p:nvPr/>
              </p:nvSpPr>
              <p:spPr bwMode="auto">
                <a:xfrm>
                  <a:off x="3328" y="1726"/>
                  <a:ext cx="4" cy="77"/>
                </a:xfrm>
                <a:prstGeom prst="rect">
                  <a:avLst/>
                </a:prstGeom>
                <a:solidFill>
                  <a:srgbClr val="BB957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50" name="Rectangle 1810"/>
                <p:cNvSpPr>
                  <a:spLocks noChangeArrowheads="1"/>
                </p:cNvSpPr>
                <p:nvPr/>
              </p:nvSpPr>
              <p:spPr bwMode="auto">
                <a:xfrm>
                  <a:off x="3332" y="1726"/>
                  <a:ext cx="5" cy="77"/>
                </a:xfrm>
                <a:prstGeom prst="rect">
                  <a:avLst/>
                </a:prstGeom>
                <a:solidFill>
                  <a:srgbClr val="AF8C6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51" name="Rectangle 1811"/>
                <p:cNvSpPr>
                  <a:spLocks noChangeArrowheads="1"/>
                </p:cNvSpPr>
                <p:nvPr/>
              </p:nvSpPr>
              <p:spPr bwMode="auto">
                <a:xfrm>
                  <a:off x="3337" y="1726"/>
                  <a:ext cx="4" cy="77"/>
                </a:xfrm>
                <a:prstGeom prst="rect">
                  <a:avLst/>
                </a:prstGeom>
                <a:solidFill>
                  <a:srgbClr val="A583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3" name="Group 2013"/>
              <p:cNvGrpSpPr>
                <a:grpSpLocks/>
              </p:cNvGrpSpPr>
              <p:nvPr/>
            </p:nvGrpSpPr>
            <p:grpSpPr bwMode="auto">
              <a:xfrm>
                <a:off x="700" y="1540"/>
                <a:ext cx="3917" cy="263"/>
                <a:chOff x="700" y="1540"/>
                <a:chExt cx="3917" cy="263"/>
              </a:xfrm>
            </p:grpSpPr>
            <p:sp>
              <p:nvSpPr>
                <p:cNvPr id="447253" name="Rectangle 1813"/>
                <p:cNvSpPr>
                  <a:spLocks noChangeArrowheads="1"/>
                </p:cNvSpPr>
                <p:nvPr/>
              </p:nvSpPr>
              <p:spPr bwMode="auto">
                <a:xfrm>
                  <a:off x="3341" y="1726"/>
                  <a:ext cx="4" cy="77"/>
                </a:xfrm>
                <a:prstGeom prst="rect">
                  <a:avLst/>
                </a:prstGeom>
                <a:solidFill>
                  <a:srgbClr val="9A7B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54" name="Rectangle 1814"/>
                <p:cNvSpPr>
                  <a:spLocks noChangeArrowheads="1"/>
                </p:cNvSpPr>
                <p:nvPr/>
              </p:nvSpPr>
              <p:spPr bwMode="auto">
                <a:xfrm>
                  <a:off x="3345" y="1726"/>
                  <a:ext cx="4" cy="77"/>
                </a:xfrm>
                <a:prstGeom prst="rect">
                  <a:avLst/>
                </a:prstGeom>
                <a:solidFill>
                  <a:srgbClr val="9174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55" name="Rectangle 1815"/>
                <p:cNvSpPr>
                  <a:spLocks noChangeArrowheads="1"/>
                </p:cNvSpPr>
                <p:nvPr/>
              </p:nvSpPr>
              <p:spPr bwMode="auto">
                <a:xfrm>
                  <a:off x="3349" y="1726"/>
                  <a:ext cx="5" cy="77"/>
                </a:xfrm>
                <a:prstGeom prst="rect">
                  <a:avLst/>
                </a:prstGeom>
                <a:solidFill>
                  <a:srgbClr val="896E5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56" name="Rectangle 1816"/>
                <p:cNvSpPr>
                  <a:spLocks noChangeArrowheads="1"/>
                </p:cNvSpPr>
                <p:nvPr/>
              </p:nvSpPr>
              <p:spPr bwMode="auto">
                <a:xfrm>
                  <a:off x="3354" y="1726"/>
                  <a:ext cx="4" cy="77"/>
                </a:xfrm>
                <a:prstGeom prst="rect">
                  <a:avLst/>
                </a:prstGeom>
                <a:solidFill>
                  <a:srgbClr val="81674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57" name="Rectangle 1817"/>
                <p:cNvSpPr>
                  <a:spLocks noChangeArrowheads="1"/>
                </p:cNvSpPr>
                <p:nvPr/>
              </p:nvSpPr>
              <p:spPr bwMode="auto">
                <a:xfrm>
                  <a:off x="3358" y="1726"/>
                  <a:ext cx="4" cy="77"/>
                </a:xfrm>
                <a:prstGeom prst="rect">
                  <a:avLst/>
                </a:prstGeom>
                <a:solidFill>
                  <a:srgbClr val="7C64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58" name="Rectangle 1818"/>
                <p:cNvSpPr>
                  <a:spLocks noChangeArrowheads="1"/>
                </p:cNvSpPr>
                <p:nvPr/>
              </p:nvSpPr>
              <p:spPr bwMode="auto">
                <a:xfrm>
                  <a:off x="3362" y="1726"/>
                  <a:ext cx="4" cy="77"/>
                </a:xfrm>
                <a:prstGeom prst="rect">
                  <a:avLst/>
                </a:prstGeom>
                <a:solidFill>
                  <a:srgbClr val="78604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59" name="Rectangle 1819"/>
                <p:cNvSpPr>
                  <a:spLocks noChangeArrowheads="1"/>
                </p:cNvSpPr>
                <p:nvPr/>
              </p:nvSpPr>
              <p:spPr bwMode="auto">
                <a:xfrm>
                  <a:off x="3201" y="1726"/>
                  <a:ext cx="165" cy="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60" name="Rectangle 1820"/>
                <p:cNvSpPr>
                  <a:spLocks noChangeArrowheads="1"/>
                </p:cNvSpPr>
                <p:nvPr/>
              </p:nvSpPr>
              <p:spPr bwMode="auto">
                <a:xfrm>
                  <a:off x="3616" y="1680"/>
                  <a:ext cx="5" cy="68"/>
                </a:xfrm>
                <a:prstGeom prst="rect">
                  <a:avLst/>
                </a:prstGeom>
                <a:solidFill>
                  <a:srgbClr val="78604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61" name="Rectangle 1821"/>
                <p:cNvSpPr>
                  <a:spLocks noChangeArrowheads="1"/>
                </p:cNvSpPr>
                <p:nvPr/>
              </p:nvSpPr>
              <p:spPr bwMode="auto">
                <a:xfrm>
                  <a:off x="3621" y="1680"/>
                  <a:ext cx="4" cy="68"/>
                </a:xfrm>
                <a:prstGeom prst="rect">
                  <a:avLst/>
                </a:prstGeom>
                <a:solidFill>
                  <a:srgbClr val="7C64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62" name="Rectangle 1822"/>
                <p:cNvSpPr>
                  <a:spLocks noChangeArrowheads="1"/>
                </p:cNvSpPr>
                <p:nvPr/>
              </p:nvSpPr>
              <p:spPr bwMode="auto">
                <a:xfrm>
                  <a:off x="3625" y="1680"/>
                  <a:ext cx="4" cy="68"/>
                </a:xfrm>
                <a:prstGeom prst="rect">
                  <a:avLst/>
                </a:prstGeom>
                <a:solidFill>
                  <a:srgbClr val="80674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63" name="Rectangle 1823"/>
                <p:cNvSpPr>
                  <a:spLocks noChangeArrowheads="1"/>
                </p:cNvSpPr>
                <p:nvPr/>
              </p:nvSpPr>
              <p:spPr bwMode="auto">
                <a:xfrm>
                  <a:off x="3629" y="1680"/>
                  <a:ext cx="4" cy="68"/>
                </a:xfrm>
                <a:prstGeom prst="rect">
                  <a:avLst/>
                </a:prstGeom>
                <a:solidFill>
                  <a:srgbClr val="896E5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64" name="Rectangle 1824"/>
                <p:cNvSpPr>
                  <a:spLocks noChangeArrowheads="1"/>
                </p:cNvSpPr>
                <p:nvPr/>
              </p:nvSpPr>
              <p:spPr bwMode="auto">
                <a:xfrm>
                  <a:off x="3633" y="1680"/>
                  <a:ext cx="4" cy="68"/>
                </a:xfrm>
                <a:prstGeom prst="rect">
                  <a:avLst/>
                </a:prstGeom>
                <a:solidFill>
                  <a:srgbClr val="9174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65" name="Rectangle 1825"/>
                <p:cNvSpPr>
                  <a:spLocks noChangeArrowheads="1"/>
                </p:cNvSpPr>
                <p:nvPr/>
              </p:nvSpPr>
              <p:spPr bwMode="auto">
                <a:xfrm>
                  <a:off x="3637" y="1680"/>
                  <a:ext cx="5" cy="68"/>
                </a:xfrm>
                <a:prstGeom prst="rect">
                  <a:avLst/>
                </a:prstGeom>
                <a:solidFill>
                  <a:srgbClr val="9A7B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66" name="Rectangle 1826"/>
                <p:cNvSpPr>
                  <a:spLocks noChangeArrowheads="1"/>
                </p:cNvSpPr>
                <p:nvPr/>
              </p:nvSpPr>
              <p:spPr bwMode="auto">
                <a:xfrm>
                  <a:off x="3642" y="1680"/>
                  <a:ext cx="4" cy="68"/>
                </a:xfrm>
                <a:prstGeom prst="rect">
                  <a:avLst/>
                </a:prstGeom>
                <a:solidFill>
                  <a:srgbClr val="A583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67" name="Rectangle 1827"/>
                <p:cNvSpPr>
                  <a:spLocks noChangeArrowheads="1"/>
                </p:cNvSpPr>
                <p:nvPr/>
              </p:nvSpPr>
              <p:spPr bwMode="auto">
                <a:xfrm>
                  <a:off x="3646" y="1680"/>
                  <a:ext cx="4" cy="68"/>
                </a:xfrm>
                <a:prstGeom prst="rect">
                  <a:avLst/>
                </a:prstGeom>
                <a:solidFill>
                  <a:srgbClr val="AF8C6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68" name="Rectangle 1828"/>
                <p:cNvSpPr>
                  <a:spLocks noChangeArrowheads="1"/>
                </p:cNvSpPr>
                <p:nvPr/>
              </p:nvSpPr>
              <p:spPr bwMode="auto">
                <a:xfrm>
                  <a:off x="3650" y="1680"/>
                  <a:ext cx="4" cy="68"/>
                </a:xfrm>
                <a:prstGeom prst="rect">
                  <a:avLst/>
                </a:prstGeom>
                <a:solidFill>
                  <a:srgbClr val="BB957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69" name="Rectangle 1829"/>
                <p:cNvSpPr>
                  <a:spLocks noChangeArrowheads="1"/>
                </p:cNvSpPr>
                <p:nvPr/>
              </p:nvSpPr>
              <p:spPr bwMode="auto">
                <a:xfrm>
                  <a:off x="3654" y="1680"/>
                  <a:ext cx="5" cy="68"/>
                </a:xfrm>
                <a:prstGeom prst="rect">
                  <a:avLst/>
                </a:prstGeom>
                <a:solidFill>
                  <a:srgbClr val="C69F7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70" name="Rectangle 1830"/>
                <p:cNvSpPr>
                  <a:spLocks noChangeArrowheads="1"/>
                </p:cNvSpPr>
                <p:nvPr/>
              </p:nvSpPr>
              <p:spPr bwMode="auto">
                <a:xfrm>
                  <a:off x="3659" y="1680"/>
                  <a:ext cx="4" cy="68"/>
                </a:xfrm>
                <a:prstGeom prst="rect">
                  <a:avLst/>
                </a:prstGeom>
                <a:solidFill>
                  <a:srgbClr val="D0A77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71" name="Rectangle 1831"/>
                <p:cNvSpPr>
                  <a:spLocks noChangeArrowheads="1"/>
                </p:cNvSpPr>
                <p:nvPr/>
              </p:nvSpPr>
              <p:spPr bwMode="auto">
                <a:xfrm>
                  <a:off x="3663" y="1680"/>
                  <a:ext cx="4" cy="68"/>
                </a:xfrm>
                <a:prstGeom prst="rect">
                  <a:avLst/>
                </a:prstGeom>
                <a:solidFill>
                  <a:srgbClr val="DAAF8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72" name="Rectangle 1832"/>
                <p:cNvSpPr>
                  <a:spLocks noChangeArrowheads="1"/>
                </p:cNvSpPr>
                <p:nvPr/>
              </p:nvSpPr>
              <p:spPr bwMode="auto">
                <a:xfrm>
                  <a:off x="3667" y="1680"/>
                  <a:ext cx="4" cy="68"/>
                </a:xfrm>
                <a:prstGeom prst="rect">
                  <a:avLst/>
                </a:prstGeom>
                <a:solidFill>
                  <a:srgbClr val="E3B68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73" name="Rectangle 1833"/>
                <p:cNvSpPr>
                  <a:spLocks noChangeArrowheads="1"/>
                </p:cNvSpPr>
                <p:nvPr/>
              </p:nvSpPr>
              <p:spPr bwMode="auto">
                <a:xfrm>
                  <a:off x="3671" y="1680"/>
                  <a:ext cx="5" cy="68"/>
                </a:xfrm>
                <a:prstGeom prst="rect">
                  <a:avLst/>
                </a:prstGeom>
                <a:solidFill>
                  <a:srgbClr val="EABB8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74" name="Rectangle 1834"/>
                <p:cNvSpPr>
                  <a:spLocks noChangeArrowheads="1"/>
                </p:cNvSpPr>
                <p:nvPr/>
              </p:nvSpPr>
              <p:spPr bwMode="auto">
                <a:xfrm>
                  <a:off x="3676" y="1680"/>
                  <a:ext cx="4" cy="68"/>
                </a:xfrm>
                <a:prstGeom prst="rect">
                  <a:avLst/>
                </a:prstGeom>
                <a:solidFill>
                  <a:srgbClr val="F0C09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75" name="Rectangle 1835"/>
                <p:cNvSpPr>
                  <a:spLocks noChangeArrowheads="1"/>
                </p:cNvSpPr>
                <p:nvPr/>
              </p:nvSpPr>
              <p:spPr bwMode="auto">
                <a:xfrm>
                  <a:off x="3680" y="1680"/>
                  <a:ext cx="4" cy="68"/>
                </a:xfrm>
                <a:prstGeom prst="rect">
                  <a:avLst/>
                </a:prstGeom>
                <a:solidFill>
                  <a:srgbClr val="F5C39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76" name="Rectangle 1836"/>
                <p:cNvSpPr>
                  <a:spLocks noChangeArrowheads="1"/>
                </p:cNvSpPr>
                <p:nvPr/>
              </p:nvSpPr>
              <p:spPr bwMode="auto">
                <a:xfrm>
                  <a:off x="3684" y="1680"/>
                  <a:ext cx="4" cy="68"/>
                </a:xfrm>
                <a:prstGeom prst="rect">
                  <a:avLst/>
                </a:prstGeom>
                <a:solidFill>
                  <a:srgbClr val="F9C69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77" name="Rectangle 1837"/>
                <p:cNvSpPr>
                  <a:spLocks noChangeArrowheads="1"/>
                </p:cNvSpPr>
                <p:nvPr/>
              </p:nvSpPr>
              <p:spPr bwMode="auto">
                <a:xfrm>
                  <a:off x="3688" y="1680"/>
                  <a:ext cx="5" cy="68"/>
                </a:xfrm>
                <a:prstGeom prst="rect">
                  <a:avLst/>
                </a:prstGeom>
                <a:solidFill>
                  <a:srgbClr val="FCC99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78" name="Rectangle 1838"/>
                <p:cNvSpPr>
                  <a:spLocks noChangeArrowheads="1"/>
                </p:cNvSpPr>
                <p:nvPr/>
              </p:nvSpPr>
              <p:spPr bwMode="auto">
                <a:xfrm>
                  <a:off x="3693" y="1680"/>
                  <a:ext cx="4" cy="68"/>
                </a:xfrm>
                <a:prstGeom prst="rect">
                  <a:avLst/>
                </a:prstGeom>
                <a:solidFill>
                  <a:srgbClr val="FDCA9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79" name="Rectangle 1839"/>
                <p:cNvSpPr>
                  <a:spLocks noChangeArrowheads="1"/>
                </p:cNvSpPr>
                <p:nvPr/>
              </p:nvSpPr>
              <p:spPr bwMode="auto">
                <a:xfrm>
                  <a:off x="3697" y="1680"/>
                  <a:ext cx="4" cy="68"/>
                </a:xfrm>
                <a:prstGeom prst="rect">
                  <a:avLst/>
                </a:prstGeom>
                <a:solidFill>
                  <a:srgbClr val="FFCC9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80" name="Rectangle 1840"/>
                <p:cNvSpPr>
                  <a:spLocks noChangeArrowheads="1"/>
                </p:cNvSpPr>
                <p:nvPr/>
              </p:nvSpPr>
              <p:spPr bwMode="auto">
                <a:xfrm>
                  <a:off x="3701" y="1680"/>
                  <a:ext cx="4" cy="68"/>
                </a:xfrm>
                <a:prstGeom prst="rect">
                  <a:avLst/>
                </a:prstGeom>
                <a:solidFill>
                  <a:srgbClr val="FDCA9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81" name="Rectangle 1841"/>
                <p:cNvSpPr>
                  <a:spLocks noChangeArrowheads="1"/>
                </p:cNvSpPr>
                <p:nvPr/>
              </p:nvSpPr>
              <p:spPr bwMode="auto">
                <a:xfrm>
                  <a:off x="3705" y="1680"/>
                  <a:ext cx="5" cy="68"/>
                </a:xfrm>
                <a:prstGeom prst="rect">
                  <a:avLst/>
                </a:prstGeom>
                <a:solidFill>
                  <a:srgbClr val="FCC99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82" name="Rectangle 1842"/>
                <p:cNvSpPr>
                  <a:spLocks noChangeArrowheads="1"/>
                </p:cNvSpPr>
                <p:nvPr/>
              </p:nvSpPr>
              <p:spPr bwMode="auto">
                <a:xfrm>
                  <a:off x="3710" y="1680"/>
                  <a:ext cx="4" cy="68"/>
                </a:xfrm>
                <a:prstGeom prst="rect">
                  <a:avLst/>
                </a:prstGeom>
                <a:solidFill>
                  <a:srgbClr val="F9C69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83" name="Rectangle 1843"/>
                <p:cNvSpPr>
                  <a:spLocks noChangeArrowheads="1"/>
                </p:cNvSpPr>
                <p:nvPr/>
              </p:nvSpPr>
              <p:spPr bwMode="auto">
                <a:xfrm>
                  <a:off x="3714" y="1680"/>
                  <a:ext cx="4" cy="68"/>
                </a:xfrm>
                <a:prstGeom prst="rect">
                  <a:avLst/>
                </a:prstGeom>
                <a:solidFill>
                  <a:srgbClr val="F5C49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84" name="Rectangle 1844"/>
                <p:cNvSpPr>
                  <a:spLocks noChangeArrowheads="1"/>
                </p:cNvSpPr>
                <p:nvPr/>
              </p:nvSpPr>
              <p:spPr bwMode="auto">
                <a:xfrm>
                  <a:off x="3718" y="1680"/>
                  <a:ext cx="4" cy="68"/>
                </a:xfrm>
                <a:prstGeom prst="rect">
                  <a:avLst/>
                </a:prstGeom>
                <a:solidFill>
                  <a:srgbClr val="F0C09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85" name="Rectangle 1845"/>
                <p:cNvSpPr>
                  <a:spLocks noChangeArrowheads="1"/>
                </p:cNvSpPr>
                <p:nvPr/>
              </p:nvSpPr>
              <p:spPr bwMode="auto">
                <a:xfrm>
                  <a:off x="3722" y="1680"/>
                  <a:ext cx="4" cy="68"/>
                </a:xfrm>
                <a:prstGeom prst="rect">
                  <a:avLst/>
                </a:prstGeom>
                <a:solidFill>
                  <a:srgbClr val="EABB8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86" name="Rectangle 1846"/>
                <p:cNvSpPr>
                  <a:spLocks noChangeArrowheads="1"/>
                </p:cNvSpPr>
                <p:nvPr/>
              </p:nvSpPr>
              <p:spPr bwMode="auto">
                <a:xfrm>
                  <a:off x="3726" y="1680"/>
                  <a:ext cx="5" cy="68"/>
                </a:xfrm>
                <a:prstGeom prst="rect">
                  <a:avLst/>
                </a:prstGeom>
                <a:solidFill>
                  <a:srgbClr val="E3B68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87" name="Rectangle 1847"/>
                <p:cNvSpPr>
                  <a:spLocks noChangeArrowheads="1"/>
                </p:cNvSpPr>
                <p:nvPr/>
              </p:nvSpPr>
              <p:spPr bwMode="auto">
                <a:xfrm>
                  <a:off x="3731" y="1680"/>
                  <a:ext cx="4" cy="68"/>
                </a:xfrm>
                <a:prstGeom prst="rect">
                  <a:avLst/>
                </a:prstGeom>
                <a:solidFill>
                  <a:srgbClr val="DAAF8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88" name="Rectangle 1848"/>
                <p:cNvSpPr>
                  <a:spLocks noChangeArrowheads="1"/>
                </p:cNvSpPr>
                <p:nvPr/>
              </p:nvSpPr>
              <p:spPr bwMode="auto">
                <a:xfrm>
                  <a:off x="3735" y="1680"/>
                  <a:ext cx="4" cy="68"/>
                </a:xfrm>
                <a:prstGeom prst="rect">
                  <a:avLst/>
                </a:prstGeom>
                <a:solidFill>
                  <a:srgbClr val="D0A77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89" name="Rectangle 1849"/>
                <p:cNvSpPr>
                  <a:spLocks noChangeArrowheads="1"/>
                </p:cNvSpPr>
                <p:nvPr/>
              </p:nvSpPr>
              <p:spPr bwMode="auto">
                <a:xfrm>
                  <a:off x="3739" y="1680"/>
                  <a:ext cx="4" cy="68"/>
                </a:xfrm>
                <a:prstGeom prst="rect">
                  <a:avLst/>
                </a:prstGeom>
                <a:solidFill>
                  <a:srgbClr val="C69F7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90" name="Rectangle 1850"/>
                <p:cNvSpPr>
                  <a:spLocks noChangeArrowheads="1"/>
                </p:cNvSpPr>
                <p:nvPr/>
              </p:nvSpPr>
              <p:spPr bwMode="auto">
                <a:xfrm>
                  <a:off x="3743" y="1680"/>
                  <a:ext cx="5" cy="68"/>
                </a:xfrm>
                <a:prstGeom prst="rect">
                  <a:avLst/>
                </a:prstGeom>
                <a:solidFill>
                  <a:srgbClr val="BB957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91" name="Rectangle 1851"/>
                <p:cNvSpPr>
                  <a:spLocks noChangeArrowheads="1"/>
                </p:cNvSpPr>
                <p:nvPr/>
              </p:nvSpPr>
              <p:spPr bwMode="auto">
                <a:xfrm>
                  <a:off x="3748" y="1680"/>
                  <a:ext cx="4" cy="68"/>
                </a:xfrm>
                <a:prstGeom prst="rect">
                  <a:avLst/>
                </a:prstGeom>
                <a:solidFill>
                  <a:srgbClr val="AF8C6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92" name="Rectangle 1852"/>
                <p:cNvSpPr>
                  <a:spLocks noChangeArrowheads="1"/>
                </p:cNvSpPr>
                <p:nvPr/>
              </p:nvSpPr>
              <p:spPr bwMode="auto">
                <a:xfrm>
                  <a:off x="3752" y="1680"/>
                  <a:ext cx="4" cy="68"/>
                </a:xfrm>
                <a:prstGeom prst="rect">
                  <a:avLst/>
                </a:prstGeom>
                <a:solidFill>
                  <a:srgbClr val="A583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93" name="Rectangle 1853"/>
                <p:cNvSpPr>
                  <a:spLocks noChangeArrowheads="1"/>
                </p:cNvSpPr>
                <p:nvPr/>
              </p:nvSpPr>
              <p:spPr bwMode="auto">
                <a:xfrm>
                  <a:off x="3756" y="1680"/>
                  <a:ext cx="4" cy="68"/>
                </a:xfrm>
                <a:prstGeom prst="rect">
                  <a:avLst/>
                </a:prstGeom>
                <a:solidFill>
                  <a:srgbClr val="9A7B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94" name="Rectangle 1854"/>
                <p:cNvSpPr>
                  <a:spLocks noChangeArrowheads="1"/>
                </p:cNvSpPr>
                <p:nvPr/>
              </p:nvSpPr>
              <p:spPr bwMode="auto">
                <a:xfrm>
                  <a:off x="3760" y="1680"/>
                  <a:ext cx="5" cy="68"/>
                </a:xfrm>
                <a:prstGeom prst="rect">
                  <a:avLst/>
                </a:prstGeom>
                <a:solidFill>
                  <a:srgbClr val="9174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95" name="Rectangle 1855"/>
                <p:cNvSpPr>
                  <a:spLocks noChangeArrowheads="1"/>
                </p:cNvSpPr>
                <p:nvPr/>
              </p:nvSpPr>
              <p:spPr bwMode="auto">
                <a:xfrm>
                  <a:off x="3765" y="1680"/>
                  <a:ext cx="4" cy="68"/>
                </a:xfrm>
                <a:prstGeom prst="rect">
                  <a:avLst/>
                </a:prstGeom>
                <a:solidFill>
                  <a:srgbClr val="896E5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96" name="Rectangle 1856"/>
                <p:cNvSpPr>
                  <a:spLocks noChangeArrowheads="1"/>
                </p:cNvSpPr>
                <p:nvPr/>
              </p:nvSpPr>
              <p:spPr bwMode="auto">
                <a:xfrm>
                  <a:off x="3769" y="1680"/>
                  <a:ext cx="4" cy="68"/>
                </a:xfrm>
                <a:prstGeom prst="rect">
                  <a:avLst/>
                </a:prstGeom>
                <a:solidFill>
                  <a:srgbClr val="81674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97" name="Rectangle 1857"/>
                <p:cNvSpPr>
                  <a:spLocks noChangeArrowheads="1"/>
                </p:cNvSpPr>
                <p:nvPr/>
              </p:nvSpPr>
              <p:spPr bwMode="auto">
                <a:xfrm>
                  <a:off x="3773" y="1680"/>
                  <a:ext cx="4" cy="68"/>
                </a:xfrm>
                <a:prstGeom prst="rect">
                  <a:avLst/>
                </a:prstGeom>
                <a:solidFill>
                  <a:srgbClr val="7C64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98" name="Rectangle 1858"/>
                <p:cNvSpPr>
                  <a:spLocks noChangeArrowheads="1"/>
                </p:cNvSpPr>
                <p:nvPr/>
              </p:nvSpPr>
              <p:spPr bwMode="auto">
                <a:xfrm>
                  <a:off x="3777" y="1680"/>
                  <a:ext cx="5" cy="68"/>
                </a:xfrm>
                <a:prstGeom prst="rect">
                  <a:avLst/>
                </a:prstGeom>
                <a:solidFill>
                  <a:srgbClr val="78604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299" name="Rectangle 1859"/>
                <p:cNvSpPr>
                  <a:spLocks noChangeArrowheads="1"/>
                </p:cNvSpPr>
                <p:nvPr/>
              </p:nvSpPr>
              <p:spPr bwMode="auto">
                <a:xfrm>
                  <a:off x="3616" y="1680"/>
                  <a:ext cx="166" cy="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00" name="Rectangle 1860"/>
                <p:cNvSpPr>
                  <a:spLocks noChangeArrowheads="1"/>
                </p:cNvSpPr>
                <p:nvPr/>
              </p:nvSpPr>
              <p:spPr bwMode="auto">
                <a:xfrm>
                  <a:off x="4032" y="1540"/>
                  <a:ext cx="4" cy="68"/>
                </a:xfrm>
                <a:prstGeom prst="rect">
                  <a:avLst/>
                </a:prstGeom>
                <a:solidFill>
                  <a:srgbClr val="78604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01" name="Rectangle 1861"/>
                <p:cNvSpPr>
                  <a:spLocks noChangeArrowheads="1"/>
                </p:cNvSpPr>
                <p:nvPr/>
              </p:nvSpPr>
              <p:spPr bwMode="auto">
                <a:xfrm>
                  <a:off x="4036" y="1540"/>
                  <a:ext cx="4" cy="68"/>
                </a:xfrm>
                <a:prstGeom prst="rect">
                  <a:avLst/>
                </a:prstGeom>
                <a:solidFill>
                  <a:srgbClr val="7C63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02" name="Rectangle 1862"/>
                <p:cNvSpPr>
                  <a:spLocks noChangeArrowheads="1"/>
                </p:cNvSpPr>
                <p:nvPr/>
              </p:nvSpPr>
              <p:spPr bwMode="auto">
                <a:xfrm>
                  <a:off x="4040" y="1540"/>
                  <a:ext cx="4" cy="68"/>
                </a:xfrm>
                <a:prstGeom prst="rect">
                  <a:avLst/>
                </a:prstGeom>
                <a:solidFill>
                  <a:srgbClr val="80674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03" name="Rectangle 1863"/>
                <p:cNvSpPr>
                  <a:spLocks noChangeArrowheads="1"/>
                </p:cNvSpPr>
                <p:nvPr/>
              </p:nvSpPr>
              <p:spPr bwMode="auto">
                <a:xfrm>
                  <a:off x="4044" y="1540"/>
                  <a:ext cx="5" cy="68"/>
                </a:xfrm>
                <a:prstGeom prst="rect">
                  <a:avLst/>
                </a:prstGeom>
                <a:solidFill>
                  <a:srgbClr val="886D5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04" name="Rectangle 1864"/>
                <p:cNvSpPr>
                  <a:spLocks noChangeArrowheads="1"/>
                </p:cNvSpPr>
                <p:nvPr/>
              </p:nvSpPr>
              <p:spPr bwMode="auto">
                <a:xfrm>
                  <a:off x="4049" y="1540"/>
                  <a:ext cx="4" cy="68"/>
                </a:xfrm>
                <a:prstGeom prst="rect">
                  <a:avLst/>
                </a:prstGeom>
                <a:solidFill>
                  <a:srgbClr val="9073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05" name="Rectangle 1865"/>
                <p:cNvSpPr>
                  <a:spLocks noChangeArrowheads="1"/>
                </p:cNvSpPr>
                <p:nvPr/>
              </p:nvSpPr>
              <p:spPr bwMode="auto">
                <a:xfrm>
                  <a:off x="4053" y="1540"/>
                  <a:ext cx="4" cy="68"/>
                </a:xfrm>
                <a:prstGeom prst="rect">
                  <a:avLst/>
                </a:prstGeom>
                <a:solidFill>
                  <a:srgbClr val="997A5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06" name="Rectangle 1866"/>
                <p:cNvSpPr>
                  <a:spLocks noChangeArrowheads="1"/>
                </p:cNvSpPr>
                <p:nvPr/>
              </p:nvSpPr>
              <p:spPr bwMode="auto">
                <a:xfrm>
                  <a:off x="4057" y="1540"/>
                  <a:ext cx="4" cy="68"/>
                </a:xfrm>
                <a:prstGeom prst="rect">
                  <a:avLst/>
                </a:prstGeom>
                <a:solidFill>
                  <a:srgbClr val="A3826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07" name="Rectangle 1867"/>
                <p:cNvSpPr>
                  <a:spLocks noChangeArrowheads="1"/>
                </p:cNvSpPr>
                <p:nvPr/>
              </p:nvSpPr>
              <p:spPr bwMode="auto">
                <a:xfrm>
                  <a:off x="4061" y="1540"/>
                  <a:ext cx="5" cy="68"/>
                </a:xfrm>
                <a:prstGeom prst="rect">
                  <a:avLst/>
                </a:prstGeom>
                <a:solidFill>
                  <a:srgbClr val="AD8A6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08" name="Rectangle 1868"/>
                <p:cNvSpPr>
                  <a:spLocks noChangeArrowheads="1"/>
                </p:cNvSpPr>
                <p:nvPr/>
              </p:nvSpPr>
              <p:spPr bwMode="auto">
                <a:xfrm>
                  <a:off x="4066" y="1540"/>
                  <a:ext cx="4" cy="68"/>
                </a:xfrm>
                <a:prstGeom prst="rect">
                  <a:avLst/>
                </a:prstGeom>
                <a:solidFill>
                  <a:srgbClr val="B8936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09" name="Rectangle 1869"/>
                <p:cNvSpPr>
                  <a:spLocks noChangeArrowheads="1"/>
                </p:cNvSpPr>
                <p:nvPr/>
              </p:nvSpPr>
              <p:spPr bwMode="auto">
                <a:xfrm>
                  <a:off x="4070" y="1540"/>
                  <a:ext cx="4" cy="68"/>
                </a:xfrm>
                <a:prstGeom prst="rect">
                  <a:avLst/>
                </a:prstGeom>
                <a:solidFill>
                  <a:srgbClr val="C39C7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10" name="Rectangle 1870"/>
                <p:cNvSpPr>
                  <a:spLocks noChangeArrowheads="1"/>
                </p:cNvSpPr>
                <p:nvPr/>
              </p:nvSpPr>
              <p:spPr bwMode="auto">
                <a:xfrm>
                  <a:off x="4074" y="1540"/>
                  <a:ext cx="4" cy="68"/>
                </a:xfrm>
                <a:prstGeom prst="rect">
                  <a:avLst/>
                </a:prstGeom>
                <a:solidFill>
                  <a:srgbClr val="CEA57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11" name="Rectangle 1871"/>
                <p:cNvSpPr>
                  <a:spLocks noChangeArrowheads="1"/>
                </p:cNvSpPr>
                <p:nvPr/>
              </p:nvSpPr>
              <p:spPr bwMode="auto">
                <a:xfrm>
                  <a:off x="4078" y="1540"/>
                  <a:ext cx="5" cy="68"/>
                </a:xfrm>
                <a:prstGeom prst="rect">
                  <a:avLst/>
                </a:prstGeom>
                <a:solidFill>
                  <a:srgbClr val="D7AC8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12" name="Rectangle 1872"/>
                <p:cNvSpPr>
                  <a:spLocks noChangeArrowheads="1"/>
                </p:cNvSpPr>
                <p:nvPr/>
              </p:nvSpPr>
              <p:spPr bwMode="auto">
                <a:xfrm>
                  <a:off x="4083" y="1540"/>
                  <a:ext cx="4" cy="68"/>
                </a:xfrm>
                <a:prstGeom prst="rect">
                  <a:avLst/>
                </a:prstGeom>
                <a:solidFill>
                  <a:srgbClr val="E1B48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13" name="Rectangle 1873"/>
                <p:cNvSpPr>
                  <a:spLocks noChangeArrowheads="1"/>
                </p:cNvSpPr>
                <p:nvPr/>
              </p:nvSpPr>
              <p:spPr bwMode="auto">
                <a:xfrm>
                  <a:off x="4087" y="1540"/>
                  <a:ext cx="4" cy="68"/>
                </a:xfrm>
                <a:prstGeom prst="rect">
                  <a:avLst/>
                </a:prstGeom>
                <a:solidFill>
                  <a:srgbClr val="E7B98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14" name="Rectangle 1874"/>
                <p:cNvSpPr>
                  <a:spLocks noChangeArrowheads="1"/>
                </p:cNvSpPr>
                <p:nvPr/>
              </p:nvSpPr>
              <p:spPr bwMode="auto">
                <a:xfrm>
                  <a:off x="4091" y="1540"/>
                  <a:ext cx="4" cy="68"/>
                </a:xfrm>
                <a:prstGeom prst="rect">
                  <a:avLst/>
                </a:prstGeom>
                <a:solidFill>
                  <a:srgbClr val="EEBE8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15" name="Rectangle 1875"/>
                <p:cNvSpPr>
                  <a:spLocks noChangeArrowheads="1"/>
                </p:cNvSpPr>
                <p:nvPr/>
              </p:nvSpPr>
              <p:spPr bwMode="auto">
                <a:xfrm>
                  <a:off x="4095" y="1540"/>
                  <a:ext cx="4" cy="68"/>
                </a:xfrm>
                <a:prstGeom prst="rect">
                  <a:avLst/>
                </a:prstGeom>
                <a:solidFill>
                  <a:srgbClr val="F3C29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16" name="Rectangle 1876"/>
                <p:cNvSpPr>
                  <a:spLocks noChangeArrowheads="1"/>
                </p:cNvSpPr>
                <p:nvPr/>
              </p:nvSpPr>
              <p:spPr bwMode="auto">
                <a:xfrm>
                  <a:off x="4099" y="1540"/>
                  <a:ext cx="5" cy="68"/>
                </a:xfrm>
                <a:prstGeom prst="rect">
                  <a:avLst/>
                </a:prstGeom>
                <a:solidFill>
                  <a:srgbClr val="F7C59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17" name="Rectangle 1877"/>
                <p:cNvSpPr>
                  <a:spLocks noChangeArrowheads="1"/>
                </p:cNvSpPr>
                <p:nvPr/>
              </p:nvSpPr>
              <p:spPr bwMode="auto">
                <a:xfrm>
                  <a:off x="4104" y="1540"/>
                  <a:ext cx="4" cy="68"/>
                </a:xfrm>
                <a:prstGeom prst="rect">
                  <a:avLst/>
                </a:prstGeom>
                <a:solidFill>
                  <a:srgbClr val="FBC89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18" name="Rectangle 1878"/>
                <p:cNvSpPr>
                  <a:spLocks noChangeArrowheads="1"/>
                </p:cNvSpPr>
                <p:nvPr/>
              </p:nvSpPr>
              <p:spPr bwMode="auto">
                <a:xfrm>
                  <a:off x="4108" y="1540"/>
                  <a:ext cx="4" cy="68"/>
                </a:xfrm>
                <a:prstGeom prst="rect">
                  <a:avLst/>
                </a:prstGeom>
                <a:solidFill>
                  <a:srgbClr val="FDCA9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19" name="Rectangle 1879"/>
                <p:cNvSpPr>
                  <a:spLocks noChangeArrowheads="1"/>
                </p:cNvSpPr>
                <p:nvPr/>
              </p:nvSpPr>
              <p:spPr bwMode="auto">
                <a:xfrm>
                  <a:off x="4112" y="1540"/>
                  <a:ext cx="9" cy="68"/>
                </a:xfrm>
                <a:prstGeom prst="rect">
                  <a:avLst/>
                </a:prstGeom>
                <a:solidFill>
                  <a:srgbClr val="FECB9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20" name="Rectangle 1880"/>
                <p:cNvSpPr>
                  <a:spLocks noChangeArrowheads="1"/>
                </p:cNvSpPr>
                <p:nvPr/>
              </p:nvSpPr>
              <p:spPr bwMode="auto">
                <a:xfrm>
                  <a:off x="4121" y="1540"/>
                  <a:ext cx="4" cy="68"/>
                </a:xfrm>
                <a:prstGeom prst="rect">
                  <a:avLst/>
                </a:prstGeom>
                <a:solidFill>
                  <a:srgbClr val="FDCA9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21" name="Rectangle 1881"/>
                <p:cNvSpPr>
                  <a:spLocks noChangeArrowheads="1"/>
                </p:cNvSpPr>
                <p:nvPr/>
              </p:nvSpPr>
              <p:spPr bwMode="auto">
                <a:xfrm>
                  <a:off x="4125" y="1540"/>
                  <a:ext cx="4" cy="68"/>
                </a:xfrm>
                <a:prstGeom prst="rect">
                  <a:avLst/>
                </a:prstGeom>
                <a:solidFill>
                  <a:srgbClr val="FBC89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22" name="Rectangle 1882"/>
                <p:cNvSpPr>
                  <a:spLocks noChangeArrowheads="1"/>
                </p:cNvSpPr>
                <p:nvPr/>
              </p:nvSpPr>
              <p:spPr bwMode="auto">
                <a:xfrm>
                  <a:off x="4129" y="1540"/>
                  <a:ext cx="4" cy="68"/>
                </a:xfrm>
                <a:prstGeom prst="rect">
                  <a:avLst/>
                </a:prstGeom>
                <a:solidFill>
                  <a:srgbClr val="F7C59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23" name="Rectangle 1883"/>
                <p:cNvSpPr>
                  <a:spLocks noChangeArrowheads="1"/>
                </p:cNvSpPr>
                <p:nvPr/>
              </p:nvSpPr>
              <p:spPr bwMode="auto">
                <a:xfrm>
                  <a:off x="4133" y="1540"/>
                  <a:ext cx="5" cy="68"/>
                </a:xfrm>
                <a:prstGeom prst="rect">
                  <a:avLst/>
                </a:prstGeom>
                <a:solidFill>
                  <a:srgbClr val="F3C29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24" name="Rectangle 1884"/>
                <p:cNvSpPr>
                  <a:spLocks noChangeArrowheads="1"/>
                </p:cNvSpPr>
                <p:nvPr/>
              </p:nvSpPr>
              <p:spPr bwMode="auto">
                <a:xfrm>
                  <a:off x="4138" y="1540"/>
                  <a:ext cx="4" cy="68"/>
                </a:xfrm>
                <a:prstGeom prst="rect">
                  <a:avLst/>
                </a:prstGeom>
                <a:solidFill>
                  <a:srgbClr val="EEBE8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25" name="Rectangle 1885"/>
                <p:cNvSpPr>
                  <a:spLocks noChangeArrowheads="1"/>
                </p:cNvSpPr>
                <p:nvPr/>
              </p:nvSpPr>
              <p:spPr bwMode="auto">
                <a:xfrm>
                  <a:off x="4142" y="1540"/>
                  <a:ext cx="4" cy="68"/>
                </a:xfrm>
                <a:prstGeom prst="rect">
                  <a:avLst/>
                </a:prstGeom>
                <a:solidFill>
                  <a:srgbClr val="E7B98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26" name="Rectangle 1886"/>
                <p:cNvSpPr>
                  <a:spLocks noChangeArrowheads="1"/>
                </p:cNvSpPr>
                <p:nvPr/>
              </p:nvSpPr>
              <p:spPr bwMode="auto">
                <a:xfrm>
                  <a:off x="4146" y="1540"/>
                  <a:ext cx="4" cy="68"/>
                </a:xfrm>
                <a:prstGeom prst="rect">
                  <a:avLst/>
                </a:prstGeom>
                <a:solidFill>
                  <a:srgbClr val="E1B48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27" name="Rectangle 1887"/>
                <p:cNvSpPr>
                  <a:spLocks noChangeArrowheads="1"/>
                </p:cNvSpPr>
                <p:nvPr/>
              </p:nvSpPr>
              <p:spPr bwMode="auto">
                <a:xfrm>
                  <a:off x="4150" y="1540"/>
                  <a:ext cx="5" cy="68"/>
                </a:xfrm>
                <a:prstGeom prst="rect">
                  <a:avLst/>
                </a:prstGeom>
                <a:solidFill>
                  <a:srgbClr val="D7AC8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28" name="Rectangle 1888"/>
                <p:cNvSpPr>
                  <a:spLocks noChangeArrowheads="1"/>
                </p:cNvSpPr>
                <p:nvPr/>
              </p:nvSpPr>
              <p:spPr bwMode="auto">
                <a:xfrm>
                  <a:off x="4155" y="1540"/>
                  <a:ext cx="4" cy="68"/>
                </a:xfrm>
                <a:prstGeom prst="rect">
                  <a:avLst/>
                </a:prstGeom>
                <a:solidFill>
                  <a:srgbClr val="CEA57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29" name="Rectangle 1889"/>
                <p:cNvSpPr>
                  <a:spLocks noChangeArrowheads="1"/>
                </p:cNvSpPr>
                <p:nvPr/>
              </p:nvSpPr>
              <p:spPr bwMode="auto">
                <a:xfrm>
                  <a:off x="4159" y="1540"/>
                  <a:ext cx="4" cy="68"/>
                </a:xfrm>
                <a:prstGeom prst="rect">
                  <a:avLst/>
                </a:prstGeom>
                <a:solidFill>
                  <a:srgbClr val="C39C7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30" name="Rectangle 1890"/>
                <p:cNvSpPr>
                  <a:spLocks noChangeArrowheads="1"/>
                </p:cNvSpPr>
                <p:nvPr/>
              </p:nvSpPr>
              <p:spPr bwMode="auto">
                <a:xfrm>
                  <a:off x="4163" y="1540"/>
                  <a:ext cx="4" cy="68"/>
                </a:xfrm>
                <a:prstGeom prst="rect">
                  <a:avLst/>
                </a:prstGeom>
                <a:solidFill>
                  <a:srgbClr val="B8936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31" name="Rectangle 1891"/>
                <p:cNvSpPr>
                  <a:spLocks noChangeArrowheads="1"/>
                </p:cNvSpPr>
                <p:nvPr/>
              </p:nvSpPr>
              <p:spPr bwMode="auto">
                <a:xfrm>
                  <a:off x="4167" y="1540"/>
                  <a:ext cx="5" cy="68"/>
                </a:xfrm>
                <a:prstGeom prst="rect">
                  <a:avLst/>
                </a:prstGeom>
                <a:solidFill>
                  <a:srgbClr val="AD8A6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32" name="Rectangle 1892"/>
                <p:cNvSpPr>
                  <a:spLocks noChangeArrowheads="1"/>
                </p:cNvSpPr>
                <p:nvPr/>
              </p:nvSpPr>
              <p:spPr bwMode="auto">
                <a:xfrm>
                  <a:off x="4172" y="1540"/>
                  <a:ext cx="4" cy="68"/>
                </a:xfrm>
                <a:prstGeom prst="rect">
                  <a:avLst/>
                </a:prstGeom>
                <a:solidFill>
                  <a:srgbClr val="A3826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33" name="Rectangle 1893"/>
                <p:cNvSpPr>
                  <a:spLocks noChangeArrowheads="1"/>
                </p:cNvSpPr>
                <p:nvPr/>
              </p:nvSpPr>
              <p:spPr bwMode="auto">
                <a:xfrm>
                  <a:off x="4176" y="1540"/>
                  <a:ext cx="4" cy="68"/>
                </a:xfrm>
                <a:prstGeom prst="rect">
                  <a:avLst/>
                </a:prstGeom>
                <a:solidFill>
                  <a:srgbClr val="997A5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34" name="Rectangle 1894"/>
                <p:cNvSpPr>
                  <a:spLocks noChangeArrowheads="1"/>
                </p:cNvSpPr>
                <p:nvPr/>
              </p:nvSpPr>
              <p:spPr bwMode="auto">
                <a:xfrm>
                  <a:off x="4180" y="1540"/>
                  <a:ext cx="4" cy="68"/>
                </a:xfrm>
                <a:prstGeom prst="rect">
                  <a:avLst/>
                </a:prstGeom>
                <a:solidFill>
                  <a:srgbClr val="9073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35" name="Rectangle 1895"/>
                <p:cNvSpPr>
                  <a:spLocks noChangeArrowheads="1"/>
                </p:cNvSpPr>
                <p:nvPr/>
              </p:nvSpPr>
              <p:spPr bwMode="auto">
                <a:xfrm>
                  <a:off x="4184" y="1540"/>
                  <a:ext cx="4" cy="68"/>
                </a:xfrm>
                <a:prstGeom prst="rect">
                  <a:avLst/>
                </a:prstGeom>
                <a:solidFill>
                  <a:srgbClr val="886D5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36" name="Rectangle 1896"/>
                <p:cNvSpPr>
                  <a:spLocks noChangeArrowheads="1"/>
                </p:cNvSpPr>
                <p:nvPr/>
              </p:nvSpPr>
              <p:spPr bwMode="auto">
                <a:xfrm>
                  <a:off x="4188" y="1540"/>
                  <a:ext cx="5" cy="68"/>
                </a:xfrm>
                <a:prstGeom prst="rect">
                  <a:avLst/>
                </a:prstGeom>
                <a:solidFill>
                  <a:srgbClr val="80674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37" name="Rectangle 1897"/>
                <p:cNvSpPr>
                  <a:spLocks noChangeArrowheads="1"/>
                </p:cNvSpPr>
                <p:nvPr/>
              </p:nvSpPr>
              <p:spPr bwMode="auto">
                <a:xfrm>
                  <a:off x="4193" y="1540"/>
                  <a:ext cx="4" cy="68"/>
                </a:xfrm>
                <a:prstGeom prst="rect">
                  <a:avLst/>
                </a:prstGeom>
                <a:solidFill>
                  <a:srgbClr val="7C63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38" name="Rectangle 1898"/>
                <p:cNvSpPr>
                  <a:spLocks noChangeArrowheads="1"/>
                </p:cNvSpPr>
                <p:nvPr/>
              </p:nvSpPr>
              <p:spPr bwMode="auto">
                <a:xfrm>
                  <a:off x="4197" y="1540"/>
                  <a:ext cx="4" cy="68"/>
                </a:xfrm>
                <a:prstGeom prst="rect">
                  <a:avLst/>
                </a:prstGeom>
                <a:solidFill>
                  <a:srgbClr val="78604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39" name="Rectangle 1899"/>
                <p:cNvSpPr>
                  <a:spLocks noChangeArrowheads="1"/>
                </p:cNvSpPr>
                <p:nvPr/>
              </p:nvSpPr>
              <p:spPr bwMode="auto">
                <a:xfrm>
                  <a:off x="4032" y="1540"/>
                  <a:ext cx="169" cy="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40" name="Rectangle 1900"/>
                <p:cNvSpPr>
                  <a:spLocks noChangeArrowheads="1"/>
                </p:cNvSpPr>
                <p:nvPr/>
              </p:nvSpPr>
              <p:spPr bwMode="auto">
                <a:xfrm>
                  <a:off x="4451" y="1561"/>
                  <a:ext cx="4" cy="68"/>
                </a:xfrm>
                <a:prstGeom prst="rect">
                  <a:avLst/>
                </a:prstGeom>
                <a:solidFill>
                  <a:srgbClr val="78604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41" name="Rectangle 1901"/>
                <p:cNvSpPr>
                  <a:spLocks noChangeArrowheads="1"/>
                </p:cNvSpPr>
                <p:nvPr/>
              </p:nvSpPr>
              <p:spPr bwMode="auto">
                <a:xfrm>
                  <a:off x="4455" y="1561"/>
                  <a:ext cx="5" cy="68"/>
                </a:xfrm>
                <a:prstGeom prst="rect">
                  <a:avLst/>
                </a:prstGeom>
                <a:solidFill>
                  <a:srgbClr val="7C64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42" name="Rectangle 1902"/>
                <p:cNvSpPr>
                  <a:spLocks noChangeArrowheads="1"/>
                </p:cNvSpPr>
                <p:nvPr/>
              </p:nvSpPr>
              <p:spPr bwMode="auto">
                <a:xfrm>
                  <a:off x="4460" y="1561"/>
                  <a:ext cx="4" cy="68"/>
                </a:xfrm>
                <a:prstGeom prst="rect">
                  <a:avLst/>
                </a:prstGeom>
                <a:solidFill>
                  <a:srgbClr val="80674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43" name="Rectangle 1903"/>
                <p:cNvSpPr>
                  <a:spLocks noChangeArrowheads="1"/>
                </p:cNvSpPr>
                <p:nvPr/>
              </p:nvSpPr>
              <p:spPr bwMode="auto">
                <a:xfrm>
                  <a:off x="4464" y="1561"/>
                  <a:ext cx="4" cy="68"/>
                </a:xfrm>
                <a:prstGeom prst="rect">
                  <a:avLst/>
                </a:prstGeom>
                <a:solidFill>
                  <a:srgbClr val="896E5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44" name="Rectangle 1904"/>
                <p:cNvSpPr>
                  <a:spLocks noChangeArrowheads="1"/>
                </p:cNvSpPr>
                <p:nvPr/>
              </p:nvSpPr>
              <p:spPr bwMode="auto">
                <a:xfrm>
                  <a:off x="4468" y="1561"/>
                  <a:ext cx="4" cy="68"/>
                </a:xfrm>
                <a:prstGeom prst="rect">
                  <a:avLst/>
                </a:prstGeom>
                <a:solidFill>
                  <a:srgbClr val="9174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45" name="Rectangle 1905"/>
                <p:cNvSpPr>
                  <a:spLocks noChangeArrowheads="1"/>
                </p:cNvSpPr>
                <p:nvPr/>
              </p:nvSpPr>
              <p:spPr bwMode="auto">
                <a:xfrm>
                  <a:off x="4472" y="1561"/>
                  <a:ext cx="5" cy="68"/>
                </a:xfrm>
                <a:prstGeom prst="rect">
                  <a:avLst/>
                </a:prstGeom>
                <a:solidFill>
                  <a:srgbClr val="9A7B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46" name="Rectangle 1906"/>
                <p:cNvSpPr>
                  <a:spLocks noChangeArrowheads="1"/>
                </p:cNvSpPr>
                <p:nvPr/>
              </p:nvSpPr>
              <p:spPr bwMode="auto">
                <a:xfrm>
                  <a:off x="4477" y="1561"/>
                  <a:ext cx="4" cy="68"/>
                </a:xfrm>
                <a:prstGeom prst="rect">
                  <a:avLst/>
                </a:prstGeom>
                <a:solidFill>
                  <a:srgbClr val="A583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47" name="Rectangle 1907"/>
                <p:cNvSpPr>
                  <a:spLocks noChangeArrowheads="1"/>
                </p:cNvSpPr>
                <p:nvPr/>
              </p:nvSpPr>
              <p:spPr bwMode="auto">
                <a:xfrm>
                  <a:off x="4481" y="1561"/>
                  <a:ext cx="4" cy="68"/>
                </a:xfrm>
                <a:prstGeom prst="rect">
                  <a:avLst/>
                </a:prstGeom>
                <a:solidFill>
                  <a:srgbClr val="AF8C6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48" name="Rectangle 1908"/>
                <p:cNvSpPr>
                  <a:spLocks noChangeArrowheads="1"/>
                </p:cNvSpPr>
                <p:nvPr/>
              </p:nvSpPr>
              <p:spPr bwMode="auto">
                <a:xfrm>
                  <a:off x="4485" y="1561"/>
                  <a:ext cx="4" cy="68"/>
                </a:xfrm>
                <a:prstGeom prst="rect">
                  <a:avLst/>
                </a:prstGeom>
                <a:solidFill>
                  <a:srgbClr val="BB957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49" name="Rectangle 1909"/>
                <p:cNvSpPr>
                  <a:spLocks noChangeArrowheads="1"/>
                </p:cNvSpPr>
                <p:nvPr/>
              </p:nvSpPr>
              <p:spPr bwMode="auto">
                <a:xfrm>
                  <a:off x="4489" y="1561"/>
                  <a:ext cx="5" cy="68"/>
                </a:xfrm>
                <a:prstGeom prst="rect">
                  <a:avLst/>
                </a:prstGeom>
                <a:solidFill>
                  <a:srgbClr val="C69F7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50" name="Rectangle 1910"/>
                <p:cNvSpPr>
                  <a:spLocks noChangeArrowheads="1"/>
                </p:cNvSpPr>
                <p:nvPr/>
              </p:nvSpPr>
              <p:spPr bwMode="auto">
                <a:xfrm>
                  <a:off x="4494" y="1561"/>
                  <a:ext cx="4" cy="68"/>
                </a:xfrm>
                <a:prstGeom prst="rect">
                  <a:avLst/>
                </a:prstGeom>
                <a:solidFill>
                  <a:srgbClr val="D0A77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51" name="Rectangle 1911"/>
                <p:cNvSpPr>
                  <a:spLocks noChangeArrowheads="1"/>
                </p:cNvSpPr>
                <p:nvPr/>
              </p:nvSpPr>
              <p:spPr bwMode="auto">
                <a:xfrm>
                  <a:off x="4498" y="1561"/>
                  <a:ext cx="4" cy="68"/>
                </a:xfrm>
                <a:prstGeom prst="rect">
                  <a:avLst/>
                </a:prstGeom>
                <a:solidFill>
                  <a:srgbClr val="DAAF8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52" name="Rectangle 1912"/>
                <p:cNvSpPr>
                  <a:spLocks noChangeArrowheads="1"/>
                </p:cNvSpPr>
                <p:nvPr/>
              </p:nvSpPr>
              <p:spPr bwMode="auto">
                <a:xfrm>
                  <a:off x="4502" y="1561"/>
                  <a:ext cx="4" cy="68"/>
                </a:xfrm>
                <a:prstGeom prst="rect">
                  <a:avLst/>
                </a:prstGeom>
                <a:solidFill>
                  <a:srgbClr val="E3B68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53" name="Rectangle 1913"/>
                <p:cNvSpPr>
                  <a:spLocks noChangeArrowheads="1"/>
                </p:cNvSpPr>
                <p:nvPr/>
              </p:nvSpPr>
              <p:spPr bwMode="auto">
                <a:xfrm>
                  <a:off x="4506" y="1561"/>
                  <a:ext cx="5" cy="68"/>
                </a:xfrm>
                <a:prstGeom prst="rect">
                  <a:avLst/>
                </a:prstGeom>
                <a:solidFill>
                  <a:srgbClr val="EABB8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54" name="Rectangle 1914"/>
                <p:cNvSpPr>
                  <a:spLocks noChangeArrowheads="1"/>
                </p:cNvSpPr>
                <p:nvPr/>
              </p:nvSpPr>
              <p:spPr bwMode="auto">
                <a:xfrm>
                  <a:off x="4511" y="1561"/>
                  <a:ext cx="4" cy="68"/>
                </a:xfrm>
                <a:prstGeom prst="rect">
                  <a:avLst/>
                </a:prstGeom>
                <a:solidFill>
                  <a:srgbClr val="F0C09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55" name="Rectangle 1915"/>
                <p:cNvSpPr>
                  <a:spLocks noChangeArrowheads="1"/>
                </p:cNvSpPr>
                <p:nvPr/>
              </p:nvSpPr>
              <p:spPr bwMode="auto">
                <a:xfrm>
                  <a:off x="4515" y="1561"/>
                  <a:ext cx="4" cy="68"/>
                </a:xfrm>
                <a:prstGeom prst="rect">
                  <a:avLst/>
                </a:prstGeom>
                <a:solidFill>
                  <a:srgbClr val="F5C39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56" name="Rectangle 1916"/>
                <p:cNvSpPr>
                  <a:spLocks noChangeArrowheads="1"/>
                </p:cNvSpPr>
                <p:nvPr/>
              </p:nvSpPr>
              <p:spPr bwMode="auto">
                <a:xfrm>
                  <a:off x="4519" y="1561"/>
                  <a:ext cx="4" cy="68"/>
                </a:xfrm>
                <a:prstGeom prst="rect">
                  <a:avLst/>
                </a:prstGeom>
                <a:solidFill>
                  <a:srgbClr val="F9C69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57" name="Rectangle 1917"/>
                <p:cNvSpPr>
                  <a:spLocks noChangeArrowheads="1"/>
                </p:cNvSpPr>
                <p:nvPr/>
              </p:nvSpPr>
              <p:spPr bwMode="auto">
                <a:xfrm>
                  <a:off x="4523" y="1561"/>
                  <a:ext cx="5" cy="68"/>
                </a:xfrm>
                <a:prstGeom prst="rect">
                  <a:avLst/>
                </a:prstGeom>
                <a:solidFill>
                  <a:srgbClr val="FCC99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58" name="Rectangle 1918"/>
                <p:cNvSpPr>
                  <a:spLocks noChangeArrowheads="1"/>
                </p:cNvSpPr>
                <p:nvPr/>
              </p:nvSpPr>
              <p:spPr bwMode="auto">
                <a:xfrm>
                  <a:off x="4528" y="1561"/>
                  <a:ext cx="4" cy="68"/>
                </a:xfrm>
                <a:prstGeom prst="rect">
                  <a:avLst/>
                </a:prstGeom>
                <a:solidFill>
                  <a:srgbClr val="FDCA9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59" name="Rectangle 1919"/>
                <p:cNvSpPr>
                  <a:spLocks noChangeArrowheads="1"/>
                </p:cNvSpPr>
                <p:nvPr/>
              </p:nvSpPr>
              <p:spPr bwMode="auto">
                <a:xfrm>
                  <a:off x="4532" y="1561"/>
                  <a:ext cx="4" cy="68"/>
                </a:xfrm>
                <a:prstGeom prst="rect">
                  <a:avLst/>
                </a:prstGeom>
                <a:solidFill>
                  <a:srgbClr val="FFCC9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60" name="Rectangle 1920"/>
                <p:cNvSpPr>
                  <a:spLocks noChangeArrowheads="1"/>
                </p:cNvSpPr>
                <p:nvPr/>
              </p:nvSpPr>
              <p:spPr bwMode="auto">
                <a:xfrm>
                  <a:off x="4536" y="1561"/>
                  <a:ext cx="4" cy="68"/>
                </a:xfrm>
                <a:prstGeom prst="rect">
                  <a:avLst/>
                </a:prstGeom>
                <a:solidFill>
                  <a:srgbClr val="FDCA9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61" name="Rectangle 1921"/>
                <p:cNvSpPr>
                  <a:spLocks noChangeArrowheads="1"/>
                </p:cNvSpPr>
                <p:nvPr/>
              </p:nvSpPr>
              <p:spPr bwMode="auto">
                <a:xfrm>
                  <a:off x="4540" y="1561"/>
                  <a:ext cx="4" cy="68"/>
                </a:xfrm>
                <a:prstGeom prst="rect">
                  <a:avLst/>
                </a:prstGeom>
                <a:solidFill>
                  <a:srgbClr val="FCC99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62" name="Rectangle 1922"/>
                <p:cNvSpPr>
                  <a:spLocks noChangeArrowheads="1"/>
                </p:cNvSpPr>
                <p:nvPr/>
              </p:nvSpPr>
              <p:spPr bwMode="auto">
                <a:xfrm>
                  <a:off x="4544" y="1561"/>
                  <a:ext cx="5" cy="68"/>
                </a:xfrm>
                <a:prstGeom prst="rect">
                  <a:avLst/>
                </a:prstGeom>
                <a:solidFill>
                  <a:srgbClr val="F9C69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63" name="Rectangle 1923"/>
                <p:cNvSpPr>
                  <a:spLocks noChangeArrowheads="1"/>
                </p:cNvSpPr>
                <p:nvPr/>
              </p:nvSpPr>
              <p:spPr bwMode="auto">
                <a:xfrm>
                  <a:off x="4549" y="1561"/>
                  <a:ext cx="4" cy="68"/>
                </a:xfrm>
                <a:prstGeom prst="rect">
                  <a:avLst/>
                </a:prstGeom>
                <a:solidFill>
                  <a:srgbClr val="F5C49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64" name="Rectangle 1924"/>
                <p:cNvSpPr>
                  <a:spLocks noChangeArrowheads="1"/>
                </p:cNvSpPr>
                <p:nvPr/>
              </p:nvSpPr>
              <p:spPr bwMode="auto">
                <a:xfrm>
                  <a:off x="4553" y="1561"/>
                  <a:ext cx="4" cy="68"/>
                </a:xfrm>
                <a:prstGeom prst="rect">
                  <a:avLst/>
                </a:prstGeom>
                <a:solidFill>
                  <a:srgbClr val="F0C09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65" name="Rectangle 1925"/>
                <p:cNvSpPr>
                  <a:spLocks noChangeArrowheads="1"/>
                </p:cNvSpPr>
                <p:nvPr/>
              </p:nvSpPr>
              <p:spPr bwMode="auto">
                <a:xfrm>
                  <a:off x="4557" y="1561"/>
                  <a:ext cx="4" cy="68"/>
                </a:xfrm>
                <a:prstGeom prst="rect">
                  <a:avLst/>
                </a:prstGeom>
                <a:solidFill>
                  <a:srgbClr val="EABB8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66" name="Rectangle 1926"/>
                <p:cNvSpPr>
                  <a:spLocks noChangeArrowheads="1"/>
                </p:cNvSpPr>
                <p:nvPr/>
              </p:nvSpPr>
              <p:spPr bwMode="auto">
                <a:xfrm>
                  <a:off x="4561" y="1561"/>
                  <a:ext cx="5" cy="68"/>
                </a:xfrm>
                <a:prstGeom prst="rect">
                  <a:avLst/>
                </a:prstGeom>
                <a:solidFill>
                  <a:srgbClr val="E3B68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67" name="Rectangle 1927"/>
                <p:cNvSpPr>
                  <a:spLocks noChangeArrowheads="1"/>
                </p:cNvSpPr>
                <p:nvPr/>
              </p:nvSpPr>
              <p:spPr bwMode="auto">
                <a:xfrm>
                  <a:off x="4566" y="1561"/>
                  <a:ext cx="4" cy="68"/>
                </a:xfrm>
                <a:prstGeom prst="rect">
                  <a:avLst/>
                </a:prstGeom>
                <a:solidFill>
                  <a:srgbClr val="DAAF8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68" name="Rectangle 1928"/>
                <p:cNvSpPr>
                  <a:spLocks noChangeArrowheads="1"/>
                </p:cNvSpPr>
                <p:nvPr/>
              </p:nvSpPr>
              <p:spPr bwMode="auto">
                <a:xfrm>
                  <a:off x="4570" y="1561"/>
                  <a:ext cx="4" cy="68"/>
                </a:xfrm>
                <a:prstGeom prst="rect">
                  <a:avLst/>
                </a:prstGeom>
                <a:solidFill>
                  <a:srgbClr val="D0A77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69" name="Rectangle 1929"/>
                <p:cNvSpPr>
                  <a:spLocks noChangeArrowheads="1"/>
                </p:cNvSpPr>
                <p:nvPr/>
              </p:nvSpPr>
              <p:spPr bwMode="auto">
                <a:xfrm>
                  <a:off x="4574" y="1561"/>
                  <a:ext cx="4" cy="68"/>
                </a:xfrm>
                <a:prstGeom prst="rect">
                  <a:avLst/>
                </a:prstGeom>
                <a:solidFill>
                  <a:srgbClr val="C69F7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70" name="Rectangle 1930"/>
                <p:cNvSpPr>
                  <a:spLocks noChangeArrowheads="1"/>
                </p:cNvSpPr>
                <p:nvPr/>
              </p:nvSpPr>
              <p:spPr bwMode="auto">
                <a:xfrm>
                  <a:off x="4578" y="1561"/>
                  <a:ext cx="5" cy="68"/>
                </a:xfrm>
                <a:prstGeom prst="rect">
                  <a:avLst/>
                </a:prstGeom>
                <a:solidFill>
                  <a:srgbClr val="BB957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71" name="Rectangle 1931"/>
                <p:cNvSpPr>
                  <a:spLocks noChangeArrowheads="1"/>
                </p:cNvSpPr>
                <p:nvPr/>
              </p:nvSpPr>
              <p:spPr bwMode="auto">
                <a:xfrm>
                  <a:off x="4583" y="1561"/>
                  <a:ext cx="4" cy="68"/>
                </a:xfrm>
                <a:prstGeom prst="rect">
                  <a:avLst/>
                </a:prstGeom>
                <a:solidFill>
                  <a:srgbClr val="AF8C6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72" name="Rectangle 1932"/>
                <p:cNvSpPr>
                  <a:spLocks noChangeArrowheads="1"/>
                </p:cNvSpPr>
                <p:nvPr/>
              </p:nvSpPr>
              <p:spPr bwMode="auto">
                <a:xfrm>
                  <a:off x="4587" y="1561"/>
                  <a:ext cx="4" cy="68"/>
                </a:xfrm>
                <a:prstGeom prst="rect">
                  <a:avLst/>
                </a:prstGeom>
                <a:solidFill>
                  <a:srgbClr val="A583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73" name="Rectangle 1933"/>
                <p:cNvSpPr>
                  <a:spLocks noChangeArrowheads="1"/>
                </p:cNvSpPr>
                <p:nvPr/>
              </p:nvSpPr>
              <p:spPr bwMode="auto">
                <a:xfrm>
                  <a:off x="4591" y="1561"/>
                  <a:ext cx="4" cy="68"/>
                </a:xfrm>
                <a:prstGeom prst="rect">
                  <a:avLst/>
                </a:prstGeom>
                <a:solidFill>
                  <a:srgbClr val="9A7B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74" name="Rectangle 1934"/>
                <p:cNvSpPr>
                  <a:spLocks noChangeArrowheads="1"/>
                </p:cNvSpPr>
                <p:nvPr/>
              </p:nvSpPr>
              <p:spPr bwMode="auto">
                <a:xfrm>
                  <a:off x="4595" y="1561"/>
                  <a:ext cx="5" cy="68"/>
                </a:xfrm>
                <a:prstGeom prst="rect">
                  <a:avLst/>
                </a:prstGeom>
                <a:solidFill>
                  <a:srgbClr val="9174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75" name="Rectangle 1935"/>
                <p:cNvSpPr>
                  <a:spLocks noChangeArrowheads="1"/>
                </p:cNvSpPr>
                <p:nvPr/>
              </p:nvSpPr>
              <p:spPr bwMode="auto">
                <a:xfrm>
                  <a:off x="4600" y="1561"/>
                  <a:ext cx="4" cy="68"/>
                </a:xfrm>
                <a:prstGeom prst="rect">
                  <a:avLst/>
                </a:prstGeom>
                <a:solidFill>
                  <a:srgbClr val="896E5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76" name="Rectangle 1936"/>
                <p:cNvSpPr>
                  <a:spLocks noChangeArrowheads="1"/>
                </p:cNvSpPr>
                <p:nvPr/>
              </p:nvSpPr>
              <p:spPr bwMode="auto">
                <a:xfrm>
                  <a:off x="4604" y="1561"/>
                  <a:ext cx="4" cy="68"/>
                </a:xfrm>
                <a:prstGeom prst="rect">
                  <a:avLst/>
                </a:prstGeom>
                <a:solidFill>
                  <a:srgbClr val="81674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77" name="Rectangle 1937"/>
                <p:cNvSpPr>
                  <a:spLocks noChangeArrowheads="1"/>
                </p:cNvSpPr>
                <p:nvPr/>
              </p:nvSpPr>
              <p:spPr bwMode="auto">
                <a:xfrm>
                  <a:off x="4608" y="1561"/>
                  <a:ext cx="4" cy="68"/>
                </a:xfrm>
                <a:prstGeom prst="rect">
                  <a:avLst/>
                </a:prstGeom>
                <a:solidFill>
                  <a:srgbClr val="7C64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78" name="Rectangle 1938"/>
                <p:cNvSpPr>
                  <a:spLocks noChangeArrowheads="1"/>
                </p:cNvSpPr>
                <p:nvPr/>
              </p:nvSpPr>
              <p:spPr bwMode="auto">
                <a:xfrm>
                  <a:off x="4612" y="1561"/>
                  <a:ext cx="5" cy="68"/>
                </a:xfrm>
                <a:prstGeom prst="rect">
                  <a:avLst/>
                </a:prstGeom>
                <a:solidFill>
                  <a:srgbClr val="78604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79" name="Rectangle 1939"/>
                <p:cNvSpPr>
                  <a:spLocks noChangeArrowheads="1"/>
                </p:cNvSpPr>
                <p:nvPr/>
              </p:nvSpPr>
              <p:spPr bwMode="auto">
                <a:xfrm>
                  <a:off x="4451" y="1561"/>
                  <a:ext cx="166" cy="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80" name="Rectangle 1940"/>
                <p:cNvSpPr>
                  <a:spLocks noChangeArrowheads="1"/>
                </p:cNvSpPr>
                <p:nvPr/>
              </p:nvSpPr>
              <p:spPr bwMode="auto">
                <a:xfrm>
                  <a:off x="700" y="1582"/>
                  <a:ext cx="5" cy="208"/>
                </a:xfrm>
                <a:prstGeom prst="rect">
                  <a:avLst/>
                </a:prstGeom>
                <a:solidFill>
                  <a:srgbClr val="78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81" name="Rectangle 1941"/>
                <p:cNvSpPr>
                  <a:spLocks noChangeArrowheads="1"/>
                </p:cNvSpPr>
                <p:nvPr/>
              </p:nvSpPr>
              <p:spPr bwMode="auto">
                <a:xfrm>
                  <a:off x="705" y="1582"/>
                  <a:ext cx="4" cy="208"/>
                </a:xfrm>
                <a:prstGeom prst="rect">
                  <a:avLst/>
                </a:prstGeom>
                <a:solidFill>
                  <a:srgbClr val="7C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82" name="Rectangle 1942"/>
                <p:cNvSpPr>
                  <a:spLocks noChangeArrowheads="1"/>
                </p:cNvSpPr>
                <p:nvPr/>
              </p:nvSpPr>
              <p:spPr bwMode="auto">
                <a:xfrm>
                  <a:off x="709" y="1582"/>
                  <a:ext cx="4" cy="208"/>
                </a:xfrm>
                <a:prstGeom prst="rect">
                  <a:avLst/>
                </a:prstGeom>
                <a:solidFill>
                  <a:srgbClr val="8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83" name="Rectangle 1943"/>
                <p:cNvSpPr>
                  <a:spLocks noChangeArrowheads="1"/>
                </p:cNvSpPr>
                <p:nvPr/>
              </p:nvSpPr>
              <p:spPr bwMode="auto">
                <a:xfrm>
                  <a:off x="713" y="1582"/>
                  <a:ext cx="4" cy="208"/>
                </a:xfrm>
                <a:prstGeom prst="rect">
                  <a:avLst/>
                </a:prstGeom>
                <a:solidFill>
                  <a:srgbClr val="89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84" name="Rectangle 1944"/>
                <p:cNvSpPr>
                  <a:spLocks noChangeArrowheads="1"/>
                </p:cNvSpPr>
                <p:nvPr/>
              </p:nvSpPr>
              <p:spPr bwMode="auto">
                <a:xfrm>
                  <a:off x="717" y="1582"/>
                  <a:ext cx="5" cy="208"/>
                </a:xfrm>
                <a:prstGeom prst="rect">
                  <a:avLst/>
                </a:prstGeom>
                <a:solidFill>
                  <a:srgbClr val="91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85" name="Rectangle 1945"/>
                <p:cNvSpPr>
                  <a:spLocks noChangeArrowheads="1"/>
                </p:cNvSpPr>
                <p:nvPr/>
              </p:nvSpPr>
              <p:spPr bwMode="auto">
                <a:xfrm>
                  <a:off x="722" y="1582"/>
                  <a:ext cx="4" cy="208"/>
                </a:xfrm>
                <a:prstGeom prst="rect">
                  <a:avLst/>
                </a:prstGeom>
                <a:solidFill>
                  <a:srgbClr val="9A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86" name="Rectangle 1946"/>
                <p:cNvSpPr>
                  <a:spLocks noChangeArrowheads="1"/>
                </p:cNvSpPr>
                <p:nvPr/>
              </p:nvSpPr>
              <p:spPr bwMode="auto">
                <a:xfrm>
                  <a:off x="726" y="1582"/>
                  <a:ext cx="4" cy="208"/>
                </a:xfrm>
                <a:prstGeom prst="rect">
                  <a:avLst/>
                </a:prstGeom>
                <a:solidFill>
                  <a:srgbClr val="A5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87" name="Rectangle 1947"/>
                <p:cNvSpPr>
                  <a:spLocks noChangeArrowheads="1"/>
                </p:cNvSpPr>
                <p:nvPr/>
              </p:nvSpPr>
              <p:spPr bwMode="auto">
                <a:xfrm>
                  <a:off x="730" y="1582"/>
                  <a:ext cx="4" cy="208"/>
                </a:xfrm>
                <a:prstGeom prst="rect">
                  <a:avLst/>
                </a:prstGeom>
                <a:solidFill>
                  <a:srgbClr val="AF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88" name="Rectangle 1948"/>
                <p:cNvSpPr>
                  <a:spLocks noChangeArrowheads="1"/>
                </p:cNvSpPr>
                <p:nvPr/>
              </p:nvSpPr>
              <p:spPr bwMode="auto">
                <a:xfrm>
                  <a:off x="734" y="1582"/>
                  <a:ext cx="5" cy="208"/>
                </a:xfrm>
                <a:prstGeom prst="rect">
                  <a:avLst/>
                </a:prstGeom>
                <a:solidFill>
                  <a:srgbClr val="BB7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89" name="Rectangle 1949"/>
                <p:cNvSpPr>
                  <a:spLocks noChangeArrowheads="1"/>
                </p:cNvSpPr>
                <p:nvPr/>
              </p:nvSpPr>
              <p:spPr bwMode="auto">
                <a:xfrm>
                  <a:off x="739" y="1582"/>
                  <a:ext cx="4" cy="208"/>
                </a:xfrm>
                <a:prstGeom prst="rect">
                  <a:avLst/>
                </a:prstGeom>
                <a:solidFill>
                  <a:srgbClr val="C6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90" name="Rectangle 1950"/>
                <p:cNvSpPr>
                  <a:spLocks noChangeArrowheads="1"/>
                </p:cNvSpPr>
                <p:nvPr/>
              </p:nvSpPr>
              <p:spPr bwMode="auto">
                <a:xfrm>
                  <a:off x="743" y="1582"/>
                  <a:ext cx="4" cy="208"/>
                </a:xfrm>
                <a:prstGeom prst="rect">
                  <a:avLst/>
                </a:prstGeom>
                <a:solidFill>
                  <a:srgbClr val="D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91" name="Rectangle 1951"/>
                <p:cNvSpPr>
                  <a:spLocks noChangeArrowheads="1"/>
                </p:cNvSpPr>
                <p:nvPr/>
              </p:nvSpPr>
              <p:spPr bwMode="auto">
                <a:xfrm>
                  <a:off x="747" y="1582"/>
                  <a:ext cx="4" cy="208"/>
                </a:xfrm>
                <a:prstGeom prst="rect">
                  <a:avLst/>
                </a:prstGeom>
                <a:solidFill>
                  <a:srgbClr val="DA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92" name="Rectangle 1952"/>
                <p:cNvSpPr>
                  <a:spLocks noChangeArrowheads="1"/>
                </p:cNvSpPr>
                <p:nvPr/>
              </p:nvSpPr>
              <p:spPr bwMode="auto">
                <a:xfrm>
                  <a:off x="751" y="1582"/>
                  <a:ext cx="5" cy="208"/>
                </a:xfrm>
                <a:prstGeom prst="rect">
                  <a:avLst/>
                </a:prstGeom>
                <a:solidFill>
                  <a:srgbClr val="E38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93" name="Rectangle 1953"/>
                <p:cNvSpPr>
                  <a:spLocks noChangeArrowheads="1"/>
                </p:cNvSpPr>
                <p:nvPr/>
              </p:nvSpPr>
              <p:spPr bwMode="auto">
                <a:xfrm>
                  <a:off x="756" y="1582"/>
                  <a:ext cx="4" cy="208"/>
                </a:xfrm>
                <a:prstGeom prst="rect">
                  <a:avLst/>
                </a:prstGeom>
                <a:solidFill>
                  <a:srgbClr val="EA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94" name="Rectangle 1954"/>
                <p:cNvSpPr>
                  <a:spLocks noChangeArrowheads="1"/>
                </p:cNvSpPr>
                <p:nvPr/>
              </p:nvSpPr>
              <p:spPr bwMode="auto">
                <a:xfrm>
                  <a:off x="760" y="1582"/>
                  <a:ext cx="4" cy="208"/>
                </a:xfrm>
                <a:prstGeom prst="rect">
                  <a:avLst/>
                </a:prstGeom>
                <a:solidFill>
                  <a:srgbClr val="F0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95" name="Rectangle 1955"/>
                <p:cNvSpPr>
                  <a:spLocks noChangeArrowheads="1"/>
                </p:cNvSpPr>
                <p:nvPr/>
              </p:nvSpPr>
              <p:spPr bwMode="auto">
                <a:xfrm>
                  <a:off x="764" y="1582"/>
                  <a:ext cx="4" cy="208"/>
                </a:xfrm>
                <a:prstGeom prst="rect">
                  <a:avLst/>
                </a:prstGeom>
                <a:solidFill>
                  <a:srgbClr val="F5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96" name="Rectangle 1956"/>
                <p:cNvSpPr>
                  <a:spLocks noChangeArrowheads="1"/>
                </p:cNvSpPr>
                <p:nvPr/>
              </p:nvSpPr>
              <p:spPr bwMode="auto">
                <a:xfrm>
                  <a:off x="768" y="1582"/>
                  <a:ext cx="4" cy="208"/>
                </a:xfrm>
                <a:prstGeom prst="rect">
                  <a:avLst/>
                </a:prstGeom>
                <a:solidFill>
                  <a:srgbClr val="F9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97" name="Rectangle 1957"/>
                <p:cNvSpPr>
                  <a:spLocks noChangeArrowheads="1"/>
                </p:cNvSpPr>
                <p:nvPr/>
              </p:nvSpPr>
              <p:spPr bwMode="auto">
                <a:xfrm>
                  <a:off x="772" y="1582"/>
                  <a:ext cx="5" cy="208"/>
                </a:xfrm>
                <a:prstGeom prst="rect">
                  <a:avLst/>
                </a:prstGeom>
                <a:solidFill>
                  <a:srgbClr val="FC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98" name="Rectangle 1958"/>
                <p:cNvSpPr>
                  <a:spLocks noChangeArrowheads="1"/>
                </p:cNvSpPr>
                <p:nvPr/>
              </p:nvSpPr>
              <p:spPr bwMode="auto">
                <a:xfrm>
                  <a:off x="777" y="1582"/>
                  <a:ext cx="4" cy="208"/>
                </a:xfrm>
                <a:prstGeom prst="rect">
                  <a:avLst/>
                </a:prstGeom>
                <a:solidFill>
                  <a:srgbClr val="FD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399" name="Rectangle 1959"/>
                <p:cNvSpPr>
                  <a:spLocks noChangeArrowheads="1"/>
                </p:cNvSpPr>
                <p:nvPr/>
              </p:nvSpPr>
              <p:spPr bwMode="auto">
                <a:xfrm>
                  <a:off x="781" y="1582"/>
                  <a:ext cx="4" cy="208"/>
                </a:xfrm>
                <a:prstGeom prst="rect">
                  <a:avLst/>
                </a:prstGeom>
                <a:solidFill>
                  <a:srgbClr val="FF9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00" name="Rectangle 1960"/>
                <p:cNvSpPr>
                  <a:spLocks noChangeArrowheads="1"/>
                </p:cNvSpPr>
                <p:nvPr/>
              </p:nvSpPr>
              <p:spPr bwMode="auto">
                <a:xfrm>
                  <a:off x="785" y="1582"/>
                  <a:ext cx="4" cy="208"/>
                </a:xfrm>
                <a:prstGeom prst="rect">
                  <a:avLst/>
                </a:prstGeom>
                <a:solidFill>
                  <a:srgbClr val="FD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01" name="Rectangle 1961"/>
                <p:cNvSpPr>
                  <a:spLocks noChangeArrowheads="1"/>
                </p:cNvSpPr>
                <p:nvPr/>
              </p:nvSpPr>
              <p:spPr bwMode="auto">
                <a:xfrm>
                  <a:off x="789" y="1582"/>
                  <a:ext cx="5" cy="208"/>
                </a:xfrm>
                <a:prstGeom prst="rect">
                  <a:avLst/>
                </a:prstGeom>
                <a:solidFill>
                  <a:srgbClr val="FC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02" name="Rectangle 1962"/>
                <p:cNvSpPr>
                  <a:spLocks noChangeArrowheads="1"/>
                </p:cNvSpPr>
                <p:nvPr/>
              </p:nvSpPr>
              <p:spPr bwMode="auto">
                <a:xfrm>
                  <a:off x="794" y="1582"/>
                  <a:ext cx="4" cy="208"/>
                </a:xfrm>
                <a:prstGeom prst="rect">
                  <a:avLst/>
                </a:prstGeom>
                <a:solidFill>
                  <a:srgbClr val="F9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03" name="Rectangle 1963"/>
                <p:cNvSpPr>
                  <a:spLocks noChangeArrowheads="1"/>
                </p:cNvSpPr>
                <p:nvPr/>
              </p:nvSpPr>
              <p:spPr bwMode="auto">
                <a:xfrm>
                  <a:off x="798" y="1582"/>
                  <a:ext cx="4" cy="208"/>
                </a:xfrm>
                <a:prstGeom prst="rect">
                  <a:avLst/>
                </a:prstGeom>
                <a:solidFill>
                  <a:srgbClr val="F5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04" name="Rectangle 1964"/>
                <p:cNvSpPr>
                  <a:spLocks noChangeArrowheads="1"/>
                </p:cNvSpPr>
                <p:nvPr/>
              </p:nvSpPr>
              <p:spPr bwMode="auto">
                <a:xfrm>
                  <a:off x="802" y="1582"/>
                  <a:ext cx="4" cy="208"/>
                </a:xfrm>
                <a:prstGeom prst="rect">
                  <a:avLst/>
                </a:prstGeom>
                <a:solidFill>
                  <a:srgbClr val="F0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05" name="Rectangle 1965"/>
                <p:cNvSpPr>
                  <a:spLocks noChangeArrowheads="1"/>
                </p:cNvSpPr>
                <p:nvPr/>
              </p:nvSpPr>
              <p:spPr bwMode="auto">
                <a:xfrm>
                  <a:off x="806" y="1582"/>
                  <a:ext cx="5" cy="208"/>
                </a:xfrm>
                <a:prstGeom prst="rect">
                  <a:avLst/>
                </a:prstGeom>
                <a:solidFill>
                  <a:srgbClr val="EA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06" name="Rectangle 1966"/>
                <p:cNvSpPr>
                  <a:spLocks noChangeArrowheads="1"/>
                </p:cNvSpPr>
                <p:nvPr/>
              </p:nvSpPr>
              <p:spPr bwMode="auto">
                <a:xfrm>
                  <a:off x="811" y="1582"/>
                  <a:ext cx="4" cy="208"/>
                </a:xfrm>
                <a:prstGeom prst="rect">
                  <a:avLst/>
                </a:prstGeom>
                <a:solidFill>
                  <a:srgbClr val="E38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07" name="Rectangle 1967"/>
                <p:cNvSpPr>
                  <a:spLocks noChangeArrowheads="1"/>
                </p:cNvSpPr>
                <p:nvPr/>
              </p:nvSpPr>
              <p:spPr bwMode="auto">
                <a:xfrm>
                  <a:off x="815" y="1582"/>
                  <a:ext cx="4" cy="208"/>
                </a:xfrm>
                <a:prstGeom prst="rect">
                  <a:avLst/>
                </a:prstGeom>
                <a:solidFill>
                  <a:srgbClr val="DA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08" name="Rectangle 1968"/>
                <p:cNvSpPr>
                  <a:spLocks noChangeArrowheads="1"/>
                </p:cNvSpPr>
                <p:nvPr/>
              </p:nvSpPr>
              <p:spPr bwMode="auto">
                <a:xfrm>
                  <a:off x="819" y="1582"/>
                  <a:ext cx="4" cy="208"/>
                </a:xfrm>
                <a:prstGeom prst="rect">
                  <a:avLst/>
                </a:prstGeom>
                <a:solidFill>
                  <a:srgbClr val="D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09" name="Rectangle 1969"/>
                <p:cNvSpPr>
                  <a:spLocks noChangeArrowheads="1"/>
                </p:cNvSpPr>
                <p:nvPr/>
              </p:nvSpPr>
              <p:spPr bwMode="auto">
                <a:xfrm>
                  <a:off x="823" y="1582"/>
                  <a:ext cx="5" cy="208"/>
                </a:xfrm>
                <a:prstGeom prst="rect">
                  <a:avLst/>
                </a:prstGeom>
                <a:solidFill>
                  <a:srgbClr val="C6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10" name="Rectangle 1970"/>
                <p:cNvSpPr>
                  <a:spLocks noChangeArrowheads="1"/>
                </p:cNvSpPr>
                <p:nvPr/>
              </p:nvSpPr>
              <p:spPr bwMode="auto">
                <a:xfrm>
                  <a:off x="828" y="1582"/>
                  <a:ext cx="4" cy="208"/>
                </a:xfrm>
                <a:prstGeom prst="rect">
                  <a:avLst/>
                </a:prstGeom>
                <a:solidFill>
                  <a:srgbClr val="BB7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11" name="Rectangle 1971"/>
                <p:cNvSpPr>
                  <a:spLocks noChangeArrowheads="1"/>
                </p:cNvSpPr>
                <p:nvPr/>
              </p:nvSpPr>
              <p:spPr bwMode="auto">
                <a:xfrm>
                  <a:off x="832" y="1582"/>
                  <a:ext cx="4" cy="208"/>
                </a:xfrm>
                <a:prstGeom prst="rect">
                  <a:avLst/>
                </a:prstGeom>
                <a:solidFill>
                  <a:srgbClr val="AF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12" name="Rectangle 1972"/>
                <p:cNvSpPr>
                  <a:spLocks noChangeArrowheads="1"/>
                </p:cNvSpPr>
                <p:nvPr/>
              </p:nvSpPr>
              <p:spPr bwMode="auto">
                <a:xfrm>
                  <a:off x="836" y="1582"/>
                  <a:ext cx="4" cy="208"/>
                </a:xfrm>
                <a:prstGeom prst="rect">
                  <a:avLst/>
                </a:prstGeom>
                <a:solidFill>
                  <a:srgbClr val="A5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13" name="Rectangle 1973"/>
                <p:cNvSpPr>
                  <a:spLocks noChangeArrowheads="1"/>
                </p:cNvSpPr>
                <p:nvPr/>
              </p:nvSpPr>
              <p:spPr bwMode="auto">
                <a:xfrm>
                  <a:off x="840" y="1582"/>
                  <a:ext cx="5" cy="208"/>
                </a:xfrm>
                <a:prstGeom prst="rect">
                  <a:avLst/>
                </a:prstGeom>
                <a:solidFill>
                  <a:srgbClr val="9A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14" name="Rectangle 1974"/>
                <p:cNvSpPr>
                  <a:spLocks noChangeArrowheads="1"/>
                </p:cNvSpPr>
                <p:nvPr/>
              </p:nvSpPr>
              <p:spPr bwMode="auto">
                <a:xfrm>
                  <a:off x="845" y="1582"/>
                  <a:ext cx="4" cy="208"/>
                </a:xfrm>
                <a:prstGeom prst="rect">
                  <a:avLst/>
                </a:prstGeom>
                <a:solidFill>
                  <a:srgbClr val="91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15" name="Rectangle 1975"/>
                <p:cNvSpPr>
                  <a:spLocks noChangeArrowheads="1"/>
                </p:cNvSpPr>
                <p:nvPr/>
              </p:nvSpPr>
              <p:spPr bwMode="auto">
                <a:xfrm>
                  <a:off x="849" y="1582"/>
                  <a:ext cx="4" cy="208"/>
                </a:xfrm>
                <a:prstGeom prst="rect">
                  <a:avLst/>
                </a:prstGeom>
                <a:solidFill>
                  <a:srgbClr val="89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16" name="Rectangle 1976"/>
                <p:cNvSpPr>
                  <a:spLocks noChangeArrowheads="1"/>
                </p:cNvSpPr>
                <p:nvPr/>
              </p:nvSpPr>
              <p:spPr bwMode="auto">
                <a:xfrm>
                  <a:off x="853" y="1582"/>
                  <a:ext cx="4" cy="208"/>
                </a:xfrm>
                <a:prstGeom prst="rect">
                  <a:avLst/>
                </a:prstGeom>
                <a:solidFill>
                  <a:srgbClr val="81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17" name="Rectangle 1977"/>
                <p:cNvSpPr>
                  <a:spLocks noChangeArrowheads="1"/>
                </p:cNvSpPr>
                <p:nvPr/>
              </p:nvSpPr>
              <p:spPr bwMode="auto">
                <a:xfrm>
                  <a:off x="857" y="1582"/>
                  <a:ext cx="4" cy="208"/>
                </a:xfrm>
                <a:prstGeom prst="rect">
                  <a:avLst/>
                </a:prstGeom>
                <a:solidFill>
                  <a:srgbClr val="7C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18" name="Rectangle 1978"/>
                <p:cNvSpPr>
                  <a:spLocks noChangeArrowheads="1"/>
                </p:cNvSpPr>
                <p:nvPr/>
              </p:nvSpPr>
              <p:spPr bwMode="auto">
                <a:xfrm>
                  <a:off x="861" y="1582"/>
                  <a:ext cx="5" cy="208"/>
                </a:xfrm>
                <a:prstGeom prst="rect">
                  <a:avLst/>
                </a:prstGeom>
                <a:solidFill>
                  <a:srgbClr val="78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19" name="Rectangle 1979"/>
                <p:cNvSpPr>
                  <a:spLocks noChangeArrowheads="1"/>
                </p:cNvSpPr>
                <p:nvPr/>
              </p:nvSpPr>
              <p:spPr bwMode="auto">
                <a:xfrm>
                  <a:off x="700" y="1582"/>
                  <a:ext cx="166" cy="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20" name="Rectangle 1980"/>
                <p:cNvSpPr>
                  <a:spLocks noChangeArrowheads="1"/>
                </p:cNvSpPr>
                <p:nvPr/>
              </p:nvSpPr>
              <p:spPr bwMode="auto">
                <a:xfrm>
                  <a:off x="1116" y="1578"/>
                  <a:ext cx="4" cy="204"/>
                </a:xfrm>
                <a:prstGeom prst="rect">
                  <a:avLst/>
                </a:prstGeom>
                <a:solidFill>
                  <a:srgbClr val="78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21" name="Rectangle 1981"/>
                <p:cNvSpPr>
                  <a:spLocks noChangeArrowheads="1"/>
                </p:cNvSpPr>
                <p:nvPr/>
              </p:nvSpPr>
              <p:spPr bwMode="auto">
                <a:xfrm>
                  <a:off x="1120" y="1578"/>
                  <a:ext cx="4" cy="204"/>
                </a:xfrm>
                <a:prstGeom prst="rect">
                  <a:avLst/>
                </a:prstGeom>
                <a:solidFill>
                  <a:srgbClr val="7C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22" name="Rectangle 1982"/>
                <p:cNvSpPr>
                  <a:spLocks noChangeArrowheads="1"/>
                </p:cNvSpPr>
                <p:nvPr/>
              </p:nvSpPr>
              <p:spPr bwMode="auto">
                <a:xfrm>
                  <a:off x="1124" y="1578"/>
                  <a:ext cx="4" cy="204"/>
                </a:xfrm>
                <a:prstGeom prst="rect">
                  <a:avLst/>
                </a:prstGeom>
                <a:solidFill>
                  <a:srgbClr val="8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23" name="Rectangle 1983"/>
                <p:cNvSpPr>
                  <a:spLocks noChangeArrowheads="1"/>
                </p:cNvSpPr>
                <p:nvPr/>
              </p:nvSpPr>
              <p:spPr bwMode="auto">
                <a:xfrm>
                  <a:off x="1128" y="1578"/>
                  <a:ext cx="5" cy="204"/>
                </a:xfrm>
                <a:prstGeom prst="rect">
                  <a:avLst/>
                </a:prstGeom>
                <a:solidFill>
                  <a:srgbClr val="88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24" name="Rectangle 1984"/>
                <p:cNvSpPr>
                  <a:spLocks noChangeArrowheads="1"/>
                </p:cNvSpPr>
                <p:nvPr/>
              </p:nvSpPr>
              <p:spPr bwMode="auto">
                <a:xfrm>
                  <a:off x="1133" y="1578"/>
                  <a:ext cx="4" cy="204"/>
                </a:xfrm>
                <a:prstGeom prst="rect">
                  <a:avLst/>
                </a:prstGeom>
                <a:solidFill>
                  <a:srgbClr val="90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25" name="Rectangle 1985"/>
                <p:cNvSpPr>
                  <a:spLocks noChangeArrowheads="1"/>
                </p:cNvSpPr>
                <p:nvPr/>
              </p:nvSpPr>
              <p:spPr bwMode="auto">
                <a:xfrm>
                  <a:off x="1137" y="1578"/>
                  <a:ext cx="4" cy="204"/>
                </a:xfrm>
                <a:prstGeom prst="rect">
                  <a:avLst/>
                </a:prstGeom>
                <a:solidFill>
                  <a:srgbClr val="995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26" name="Rectangle 1986"/>
                <p:cNvSpPr>
                  <a:spLocks noChangeArrowheads="1"/>
                </p:cNvSpPr>
                <p:nvPr/>
              </p:nvSpPr>
              <p:spPr bwMode="auto">
                <a:xfrm>
                  <a:off x="1141" y="1578"/>
                  <a:ext cx="4" cy="204"/>
                </a:xfrm>
                <a:prstGeom prst="rect">
                  <a:avLst/>
                </a:prstGeom>
                <a:solidFill>
                  <a:srgbClr val="A36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27" name="Rectangle 1987"/>
                <p:cNvSpPr>
                  <a:spLocks noChangeArrowheads="1"/>
                </p:cNvSpPr>
                <p:nvPr/>
              </p:nvSpPr>
              <p:spPr bwMode="auto">
                <a:xfrm>
                  <a:off x="1145" y="1578"/>
                  <a:ext cx="5" cy="204"/>
                </a:xfrm>
                <a:prstGeom prst="rect">
                  <a:avLst/>
                </a:prstGeom>
                <a:solidFill>
                  <a:srgbClr val="AD6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28" name="Rectangle 1988"/>
                <p:cNvSpPr>
                  <a:spLocks noChangeArrowheads="1"/>
                </p:cNvSpPr>
                <p:nvPr/>
              </p:nvSpPr>
              <p:spPr bwMode="auto">
                <a:xfrm>
                  <a:off x="1150" y="1578"/>
                  <a:ext cx="4" cy="204"/>
                </a:xfrm>
                <a:prstGeom prst="rect">
                  <a:avLst/>
                </a:prstGeom>
                <a:solidFill>
                  <a:srgbClr val="B86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29" name="Rectangle 1989"/>
                <p:cNvSpPr>
                  <a:spLocks noChangeArrowheads="1"/>
                </p:cNvSpPr>
                <p:nvPr/>
              </p:nvSpPr>
              <p:spPr bwMode="auto">
                <a:xfrm>
                  <a:off x="1154" y="1578"/>
                  <a:ext cx="4" cy="204"/>
                </a:xfrm>
                <a:prstGeom prst="rect">
                  <a:avLst/>
                </a:prstGeom>
                <a:solidFill>
                  <a:srgbClr val="C37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30" name="Rectangle 1990"/>
                <p:cNvSpPr>
                  <a:spLocks noChangeArrowheads="1"/>
                </p:cNvSpPr>
                <p:nvPr/>
              </p:nvSpPr>
              <p:spPr bwMode="auto">
                <a:xfrm>
                  <a:off x="1158" y="1578"/>
                  <a:ext cx="4" cy="204"/>
                </a:xfrm>
                <a:prstGeom prst="rect">
                  <a:avLst/>
                </a:prstGeom>
                <a:solidFill>
                  <a:srgbClr val="CE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31" name="Rectangle 1991"/>
                <p:cNvSpPr>
                  <a:spLocks noChangeArrowheads="1"/>
                </p:cNvSpPr>
                <p:nvPr/>
              </p:nvSpPr>
              <p:spPr bwMode="auto">
                <a:xfrm>
                  <a:off x="1162" y="1578"/>
                  <a:ext cx="5" cy="204"/>
                </a:xfrm>
                <a:prstGeom prst="rect">
                  <a:avLst/>
                </a:prstGeom>
                <a:solidFill>
                  <a:srgbClr val="D78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32" name="Rectangle 1992"/>
                <p:cNvSpPr>
                  <a:spLocks noChangeArrowheads="1"/>
                </p:cNvSpPr>
                <p:nvPr/>
              </p:nvSpPr>
              <p:spPr bwMode="auto">
                <a:xfrm>
                  <a:off x="1167" y="1578"/>
                  <a:ext cx="4" cy="204"/>
                </a:xfrm>
                <a:prstGeom prst="rect">
                  <a:avLst/>
                </a:prstGeom>
                <a:solidFill>
                  <a:srgbClr val="E18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33" name="Rectangle 1993"/>
                <p:cNvSpPr>
                  <a:spLocks noChangeArrowheads="1"/>
                </p:cNvSpPr>
                <p:nvPr/>
              </p:nvSpPr>
              <p:spPr bwMode="auto">
                <a:xfrm>
                  <a:off x="1171" y="1578"/>
                  <a:ext cx="4" cy="204"/>
                </a:xfrm>
                <a:prstGeom prst="rect">
                  <a:avLst/>
                </a:prstGeom>
                <a:solidFill>
                  <a:srgbClr val="E78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34" name="Rectangle 1994"/>
                <p:cNvSpPr>
                  <a:spLocks noChangeArrowheads="1"/>
                </p:cNvSpPr>
                <p:nvPr/>
              </p:nvSpPr>
              <p:spPr bwMode="auto">
                <a:xfrm>
                  <a:off x="1175" y="1578"/>
                  <a:ext cx="4" cy="204"/>
                </a:xfrm>
                <a:prstGeom prst="rect">
                  <a:avLst/>
                </a:prstGeom>
                <a:solidFill>
                  <a:srgbClr val="EE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35" name="Rectangle 1995"/>
                <p:cNvSpPr>
                  <a:spLocks noChangeArrowheads="1"/>
                </p:cNvSpPr>
                <p:nvPr/>
              </p:nvSpPr>
              <p:spPr bwMode="auto">
                <a:xfrm>
                  <a:off x="1179" y="1578"/>
                  <a:ext cx="5" cy="204"/>
                </a:xfrm>
                <a:prstGeom prst="rect">
                  <a:avLst/>
                </a:prstGeom>
                <a:solidFill>
                  <a:srgbClr val="F39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36" name="Rectangle 1996"/>
                <p:cNvSpPr>
                  <a:spLocks noChangeArrowheads="1"/>
                </p:cNvSpPr>
                <p:nvPr/>
              </p:nvSpPr>
              <p:spPr bwMode="auto">
                <a:xfrm>
                  <a:off x="1184" y="1578"/>
                  <a:ext cx="4" cy="204"/>
                </a:xfrm>
                <a:prstGeom prst="rect">
                  <a:avLst/>
                </a:prstGeom>
                <a:solidFill>
                  <a:srgbClr val="F79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37" name="Rectangle 1997"/>
                <p:cNvSpPr>
                  <a:spLocks noChangeArrowheads="1"/>
                </p:cNvSpPr>
                <p:nvPr/>
              </p:nvSpPr>
              <p:spPr bwMode="auto">
                <a:xfrm>
                  <a:off x="1188" y="1578"/>
                  <a:ext cx="4" cy="204"/>
                </a:xfrm>
                <a:prstGeom prst="rect">
                  <a:avLst/>
                </a:prstGeom>
                <a:solidFill>
                  <a:srgbClr val="FB9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38" name="Rectangle 1998"/>
                <p:cNvSpPr>
                  <a:spLocks noChangeArrowheads="1"/>
                </p:cNvSpPr>
                <p:nvPr/>
              </p:nvSpPr>
              <p:spPr bwMode="auto">
                <a:xfrm>
                  <a:off x="1192" y="1578"/>
                  <a:ext cx="4" cy="204"/>
                </a:xfrm>
                <a:prstGeom prst="rect">
                  <a:avLst/>
                </a:prstGeom>
                <a:solidFill>
                  <a:srgbClr val="F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39" name="Rectangle 1999"/>
                <p:cNvSpPr>
                  <a:spLocks noChangeArrowheads="1"/>
                </p:cNvSpPr>
                <p:nvPr/>
              </p:nvSpPr>
              <p:spPr bwMode="auto">
                <a:xfrm>
                  <a:off x="1196" y="1578"/>
                  <a:ext cx="9" cy="204"/>
                </a:xfrm>
                <a:prstGeom prst="rect">
                  <a:avLst/>
                </a:prstGeom>
                <a:solidFill>
                  <a:srgbClr val="FE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40" name="Rectangle 2000"/>
                <p:cNvSpPr>
                  <a:spLocks noChangeArrowheads="1"/>
                </p:cNvSpPr>
                <p:nvPr/>
              </p:nvSpPr>
              <p:spPr bwMode="auto">
                <a:xfrm>
                  <a:off x="1205" y="1578"/>
                  <a:ext cx="4" cy="204"/>
                </a:xfrm>
                <a:prstGeom prst="rect">
                  <a:avLst/>
                </a:prstGeom>
                <a:solidFill>
                  <a:srgbClr val="F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41" name="Rectangle 2001"/>
                <p:cNvSpPr>
                  <a:spLocks noChangeArrowheads="1"/>
                </p:cNvSpPr>
                <p:nvPr/>
              </p:nvSpPr>
              <p:spPr bwMode="auto">
                <a:xfrm>
                  <a:off x="1209" y="1578"/>
                  <a:ext cx="4" cy="204"/>
                </a:xfrm>
                <a:prstGeom prst="rect">
                  <a:avLst/>
                </a:prstGeom>
                <a:solidFill>
                  <a:srgbClr val="FB9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42" name="Rectangle 2002"/>
                <p:cNvSpPr>
                  <a:spLocks noChangeArrowheads="1"/>
                </p:cNvSpPr>
                <p:nvPr/>
              </p:nvSpPr>
              <p:spPr bwMode="auto">
                <a:xfrm>
                  <a:off x="1213" y="1578"/>
                  <a:ext cx="4" cy="204"/>
                </a:xfrm>
                <a:prstGeom prst="rect">
                  <a:avLst/>
                </a:prstGeom>
                <a:solidFill>
                  <a:srgbClr val="F79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43" name="Rectangle 2003"/>
                <p:cNvSpPr>
                  <a:spLocks noChangeArrowheads="1"/>
                </p:cNvSpPr>
                <p:nvPr/>
              </p:nvSpPr>
              <p:spPr bwMode="auto">
                <a:xfrm>
                  <a:off x="1217" y="1578"/>
                  <a:ext cx="5" cy="204"/>
                </a:xfrm>
                <a:prstGeom prst="rect">
                  <a:avLst/>
                </a:prstGeom>
                <a:solidFill>
                  <a:srgbClr val="F39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44" name="Rectangle 2004"/>
                <p:cNvSpPr>
                  <a:spLocks noChangeArrowheads="1"/>
                </p:cNvSpPr>
                <p:nvPr/>
              </p:nvSpPr>
              <p:spPr bwMode="auto">
                <a:xfrm>
                  <a:off x="1222" y="1578"/>
                  <a:ext cx="4" cy="204"/>
                </a:xfrm>
                <a:prstGeom prst="rect">
                  <a:avLst/>
                </a:prstGeom>
                <a:solidFill>
                  <a:srgbClr val="EE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45" name="Rectangle 2005"/>
                <p:cNvSpPr>
                  <a:spLocks noChangeArrowheads="1"/>
                </p:cNvSpPr>
                <p:nvPr/>
              </p:nvSpPr>
              <p:spPr bwMode="auto">
                <a:xfrm>
                  <a:off x="1226" y="1578"/>
                  <a:ext cx="4" cy="204"/>
                </a:xfrm>
                <a:prstGeom prst="rect">
                  <a:avLst/>
                </a:prstGeom>
                <a:solidFill>
                  <a:srgbClr val="E78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46" name="Rectangle 2006"/>
                <p:cNvSpPr>
                  <a:spLocks noChangeArrowheads="1"/>
                </p:cNvSpPr>
                <p:nvPr/>
              </p:nvSpPr>
              <p:spPr bwMode="auto">
                <a:xfrm>
                  <a:off x="1230" y="1578"/>
                  <a:ext cx="4" cy="204"/>
                </a:xfrm>
                <a:prstGeom prst="rect">
                  <a:avLst/>
                </a:prstGeom>
                <a:solidFill>
                  <a:srgbClr val="E18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47" name="Rectangle 2007"/>
                <p:cNvSpPr>
                  <a:spLocks noChangeArrowheads="1"/>
                </p:cNvSpPr>
                <p:nvPr/>
              </p:nvSpPr>
              <p:spPr bwMode="auto">
                <a:xfrm>
                  <a:off x="1234" y="1578"/>
                  <a:ext cx="5" cy="204"/>
                </a:xfrm>
                <a:prstGeom prst="rect">
                  <a:avLst/>
                </a:prstGeom>
                <a:solidFill>
                  <a:srgbClr val="D78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48" name="Rectangle 2008"/>
                <p:cNvSpPr>
                  <a:spLocks noChangeArrowheads="1"/>
                </p:cNvSpPr>
                <p:nvPr/>
              </p:nvSpPr>
              <p:spPr bwMode="auto">
                <a:xfrm>
                  <a:off x="1239" y="1578"/>
                  <a:ext cx="4" cy="204"/>
                </a:xfrm>
                <a:prstGeom prst="rect">
                  <a:avLst/>
                </a:prstGeom>
                <a:solidFill>
                  <a:srgbClr val="CE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49" name="Rectangle 2009"/>
                <p:cNvSpPr>
                  <a:spLocks noChangeArrowheads="1"/>
                </p:cNvSpPr>
                <p:nvPr/>
              </p:nvSpPr>
              <p:spPr bwMode="auto">
                <a:xfrm>
                  <a:off x="1243" y="1578"/>
                  <a:ext cx="4" cy="204"/>
                </a:xfrm>
                <a:prstGeom prst="rect">
                  <a:avLst/>
                </a:prstGeom>
                <a:solidFill>
                  <a:srgbClr val="C37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50" name="Rectangle 2010"/>
                <p:cNvSpPr>
                  <a:spLocks noChangeArrowheads="1"/>
                </p:cNvSpPr>
                <p:nvPr/>
              </p:nvSpPr>
              <p:spPr bwMode="auto">
                <a:xfrm>
                  <a:off x="1247" y="1578"/>
                  <a:ext cx="4" cy="204"/>
                </a:xfrm>
                <a:prstGeom prst="rect">
                  <a:avLst/>
                </a:prstGeom>
                <a:solidFill>
                  <a:srgbClr val="B86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51" name="Rectangle 2011"/>
                <p:cNvSpPr>
                  <a:spLocks noChangeArrowheads="1"/>
                </p:cNvSpPr>
                <p:nvPr/>
              </p:nvSpPr>
              <p:spPr bwMode="auto">
                <a:xfrm>
                  <a:off x="1251" y="1578"/>
                  <a:ext cx="5" cy="204"/>
                </a:xfrm>
                <a:prstGeom prst="rect">
                  <a:avLst/>
                </a:prstGeom>
                <a:solidFill>
                  <a:srgbClr val="AD6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52" name="Rectangle 2012"/>
                <p:cNvSpPr>
                  <a:spLocks noChangeArrowheads="1"/>
                </p:cNvSpPr>
                <p:nvPr/>
              </p:nvSpPr>
              <p:spPr bwMode="auto">
                <a:xfrm>
                  <a:off x="1256" y="1578"/>
                  <a:ext cx="4" cy="204"/>
                </a:xfrm>
                <a:prstGeom prst="rect">
                  <a:avLst/>
                </a:prstGeom>
                <a:solidFill>
                  <a:srgbClr val="A36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4" name="Group 2214"/>
              <p:cNvGrpSpPr>
                <a:grpSpLocks/>
              </p:cNvGrpSpPr>
              <p:nvPr/>
            </p:nvGrpSpPr>
            <p:grpSpPr bwMode="auto">
              <a:xfrm>
                <a:off x="1116" y="1438"/>
                <a:ext cx="2225" cy="344"/>
                <a:chOff x="1116" y="1438"/>
                <a:chExt cx="2225" cy="344"/>
              </a:xfrm>
            </p:grpSpPr>
            <p:sp>
              <p:nvSpPr>
                <p:cNvPr id="447454" name="Rectangle 2014"/>
                <p:cNvSpPr>
                  <a:spLocks noChangeArrowheads="1"/>
                </p:cNvSpPr>
                <p:nvPr/>
              </p:nvSpPr>
              <p:spPr bwMode="auto">
                <a:xfrm>
                  <a:off x="1260" y="1578"/>
                  <a:ext cx="4" cy="204"/>
                </a:xfrm>
                <a:prstGeom prst="rect">
                  <a:avLst/>
                </a:prstGeom>
                <a:solidFill>
                  <a:srgbClr val="995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55" name="Rectangle 2015"/>
                <p:cNvSpPr>
                  <a:spLocks noChangeArrowheads="1"/>
                </p:cNvSpPr>
                <p:nvPr/>
              </p:nvSpPr>
              <p:spPr bwMode="auto">
                <a:xfrm>
                  <a:off x="1264" y="1578"/>
                  <a:ext cx="4" cy="204"/>
                </a:xfrm>
                <a:prstGeom prst="rect">
                  <a:avLst/>
                </a:prstGeom>
                <a:solidFill>
                  <a:srgbClr val="90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56" name="Rectangle 2016"/>
                <p:cNvSpPr>
                  <a:spLocks noChangeArrowheads="1"/>
                </p:cNvSpPr>
                <p:nvPr/>
              </p:nvSpPr>
              <p:spPr bwMode="auto">
                <a:xfrm>
                  <a:off x="1268" y="1578"/>
                  <a:ext cx="5" cy="204"/>
                </a:xfrm>
                <a:prstGeom prst="rect">
                  <a:avLst/>
                </a:prstGeom>
                <a:solidFill>
                  <a:srgbClr val="88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57" name="Rectangle 2017"/>
                <p:cNvSpPr>
                  <a:spLocks noChangeArrowheads="1"/>
                </p:cNvSpPr>
                <p:nvPr/>
              </p:nvSpPr>
              <p:spPr bwMode="auto">
                <a:xfrm>
                  <a:off x="1273" y="1578"/>
                  <a:ext cx="4" cy="204"/>
                </a:xfrm>
                <a:prstGeom prst="rect">
                  <a:avLst/>
                </a:prstGeom>
                <a:solidFill>
                  <a:srgbClr val="8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58" name="Rectangle 2018"/>
                <p:cNvSpPr>
                  <a:spLocks noChangeArrowheads="1"/>
                </p:cNvSpPr>
                <p:nvPr/>
              </p:nvSpPr>
              <p:spPr bwMode="auto">
                <a:xfrm>
                  <a:off x="1277" y="1578"/>
                  <a:ext cx="4" cy="204"/>
                </a:xfrm>
                <a:prstGeom prst="rect">
                  <a:avLst/>
                </a:prstGeom>
                <a:solidFill>
                  <a:srgbClr val="7C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59" name="Rectangle 2019"/>
                <p:cNvSpPr>
                  <a:spLocks noChangeArrowheads="1"/>
                </p:cNvSpPr>
                <p:nvPr/>
              </p:nvSpPr>
              <p:spPr bwMode="auto">
                <a:xfrm>
                  <a:off x="1281" y="1578"/>
                  <a:ext cx="4" cy="204"/>
                </a:xfrm>
                <a:prstGeom prst="rect">
                  <a:avLst/>
                </a:prstGeom>
                <a:solidFill>
                  <a:srgbClr val="78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60" name="Rectangle 2020"/>
                <p:cNvSpPr>
                  <a:spLocks noChangeArrowheads="1"/>
                </p:cNvSpPr>
                <p:nvPr/>
              </p:nvSpPr>
              <p:spPr bwMode="auto">
                <a:xfrm>
                  <a:off x="1116" y="1578"/>
                  <a:ext cx="169" cy="2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61" name="Rectangle 2021"/>
                <p:cNvSpPr>
                  <a:spLocks noChangeArrowheads="1"/>
                </p:cNvSpPr>
                <p:nvPr/>
              </p:nvSpPr>
              <p:spPr bwMode="auto">
                <a:xfrm>
                  <a:off x="1535" y="1561"/>
                  <a:ext cx="5" cy="199"/>
                </a:xfrm>
                <a:prstGeom prst="rect">
                  <a:avLst/>
                </a:prstGeom>
                <a:solidFill>
                  <a:srgbClr val="78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62" name="Rectangle 2022"/>
                <p:cNvSpPr>
                  <a:spLocks noChangeArrowheads="1"/>
                </p:cNvSpPr>
                <p:nvPr/>
              </p:nvSpPr>
              <p:spPr bwMode="auto">
                <a:xfrm>
                  <a:off x="1540" y="1561"/>
                  <a:ext cx="4" cy="199"/>
                </a:xfrm>
                <a:prstGeom prst="rect">
                  <a:avLst/>
                </a:prstGeom>
                <a:solidFill>
                  <a:srgbClr val="7C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63" name="Rectangle 2023"/>
                <p:cNvSpPr>
                  <a:spLocks noChangeArrowheads="1"/>
                </p:cNvSpPr>
                <p:nvPr/>
              </p:nvSpPr>
              <p:spPr bwMode="auto">
                <a:xfrm>
                  <a:off x="1544" y="1561"/>
                  <a:ext cx="4" cy="199"/>
                </a:xfrm>
                <a:prstGeom prst="rect">
                  <a:avLst/>
                </a:prstGeom>
                <a:solidFill>
                  <a:srgbClr val="8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64" name="Rectangle 2024"/>
                <p:cNvSpPr>
                  <a:spLocks noChangeArrowheads="1"/>
                </p:cNvSpPr>
                <p:nvPr/>
              </p:nvSpPr>
              <p:spPr bwMode="auto">
                <a:xfrm>
                  <a:off x="1548" y="1561"/>
                  <a:ext cx="4" cy="199"/>
                </a:xfrm>
                <a:prstGeom prst="rect">
                  <a:avLst/>
                </a:prstGeom>
                <a:solidFill>
                  <a:srgbClr val="89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65" name="Rectangle 2025"/>
                <p:cNvSpPr>
                  <a:spLocks noChangeArrowheads="1"/>
                </p:cNvSpPr>
                <p:nvPr/>
              </p:nvSpPr>
              <p:spPr bwMode="auto">
                <a:xfrm>
                  <a:off x="1552" y="1561"/>
                  <a:ext cx="5" cy="199"/>
                </a:xfrm>
                <a:prstGeom prst="rect">
                  <a:avLst/>
                </a:prstGeom>
                <a:solidFill>
                  <a:srgbClr val="91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66" name="Rectangle 2026"/>
                <p:cNvSpPr>
                  <a:spLocks noChangeArrowheads="1"/>
                </p:cNvSpPr>
                <p:nvPr/>
              </p:nvSpPr>
              <p:spPr bwMode="auto">
                <a:xfrm>
                  <a:off x="1557" y="1561"/>
                  <a:ext cx="4" cy="199"/>
                </a:xfrm>
                <a:prstGeom prst="rect">
                  <a:avLst/>
                </a:prstGeom>
                <a:solidFill>
                  <a:srgbClr val="9A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67" name="Rectangle 2027"/>
                <p:cNvSpPr>
                  <a:spLocks noChangeArrowheads="1"/>
                </p:cNvSpPr>
                <p:nvPr/>
              </p:nvSpPr>
              <p:spPr bwMode="auto">
                <a:xfrm>
                  <a:off x="1561" y="1561"/>
                  <a:ext cx="4" cy="199"/>
                </a:xfrm>
                <a:prstGeom prst="rect">
                  <a:avLst/>
                </a:prstGeom>
                <a:solidFill>
                  <a:srgbClr val="A5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68" name="Rectangle 2028"/>
                <p:cNvSpPr>
                  <a:spLocks noChangeArrowheads="1"/>
                </p:cNvSpPr>
                <p:nvPr/>
              </p:nvSpPr>
              <p:spPr bwMode="auto">
                <a:xfrm>
                  <a:off x="1565" y="1561"/>
                  <a:ext cx="4" cy="199"/>
                </a:xfrm>
                <a:prstGeom prst="rect">
                  <a:avLst/>
                </a:prstGeom>
                <a:solidFill>
                  <a:srgbClr val="AF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69" name="Rectangle 2029"/>
                <p:cNvSpPr>
                  <a:spLocks noChangeArrowheads="1"/>
                </p:cNvSpPr>
                <p:nvPr/>
              </p:nvSpPr>
              <p:spPr bwMode="auto">
                <a:xfrm>
                  <a:off x="1569" y="1561"/>
                  <a:ext cx="4" cy="199"/>
                </a:xfrm>
                <a:prstGeom prst="rect">
                  <a:avLst/>
                </a:prstGeom>
                <a:solidFill>
                  <a:srgbClr val="BB7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70" name="Rectangle 2030"/>
                <p:cNvSpPr>
                  <a:spLocks noChangeArrowheads="1"/>
                </p:cNvSpPr>
                <p:nvPr/>
              </p:nvSpPr>
              <p:spPr bwMode="auto">
                <a:xfrm>
                  <a:off x="1573" y="1561"/>
                  <a:ext cx="5" cy="199"/>
                </a:xfrm>
                <a:prstGeom prst="rect">
                  <a:avLst/>
                </a:prstGeom>
                <a:solidFill>
                  <a:srgbClr val="C6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71" name="Rectangle 2031"/>
                <p:cNvSpPr>
                  <a:spLocks noChangeArrowheads="1"/>
                </p:cNvSpPr>
                <p:nvPr/>
              </p:nvSpPr>
              <p:spPr bwMode="auto">
                <a:xfrm>
                  <a:off x="1578" y="1561"/>
                  <a:ext cx="4" cy="199"/>
                </a:xfrm>
                <a:prstGeom prst="rect">
                  <a:avLst/>
                </a:prstGeom>
                <a:solidFill>
                  <a:srgbClr val="D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72" name="Rectangle 2032"/>
                <p:cNvSpPr>
                  <a:spLocks noChangeArrowheads="1"/>
                </p:cNvSpPr>
                <p:nvPr/>
              </p:nvSpPr>
              <p:spPr bwMode="auto">
                <a:xfrm>
                  <a:off x="1582" y="1561"/>
                  <a:ext cx="4" cy="199"/>
                </a:xfrm>
                <a:prstGeom prst="rect">
                  <a:avLst/>
                </a:prstGeom>
                <a:solidFill>
                  <a:srgbClr val="DA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73" name="Rectangle 2033"/>
                <p:cNvSpPr>
                  <a:spLocks noChangeArrowheads="1"/>
                </p:cNvSpPr>
                <p:nvPr/>
              </p:nvSpPr>
              <p:spPr bwMode="auto">
                <a:xfrm>
                  <a:off x="1586" y="1561"/>
                  <a:ext cx="4" cy="199"/>
                </a:xfrm>
                <a:prstGeom prst="rect">
                  <a:avLst/>
                </a:prstGeom>
                <a:solidFill>
                  <a:srgbClr val="E38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74" name="Rectangle 2034"/>
                <p:cNvSpPr>
                  <a:spLocks noChangeArrowheads="1"/>
                </p:cNvSpPr>
                <p:nvPr/>
              </p:nvSpPr>
              <p:spPr bwMode="auto">
                <a:xfrm>
                  <a:off x="1590" y="1561"/>
                  <a:ext cx="5" cy="199"/>
                </a:xfrm>
                <a:prstGeom prst="rect">
                  <a:avLst/>
                </a:prstGeom>
                <a:solidFill>
                  <a:srgbClr val="EA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75" name="Rectangle 2035"/>
                <p:cNvSpPr>
                  <a:spLocks noChangeArrowheads="1"/>
                </p:cNvSpPr>
                <p:nvPr/>
              </p:nvSpPr>
              <p:spPr bwMode="auto">
                <a:xfrm>
                  <a:off x="1595" y="1561"/>
                  <a:ext cx="4" cy="199"/>
                </a:xfrm>
                <a:prstGeom prst="rect">
                  <a:avLst/>
                </a:prstGeom>
                <a:solidFill>
                  <a:srgbClr val="F0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76" name="Rectangle 2036"/>
                <p:cNvSpPr>
                  <a:spLocks noChangeArrowheads="1"/>
                </p:cNvSpPr>
                <p:nvPr/>
              </p:nvSpPr>
              <p:spPr bwMode="auto">
                <a:xfrm>
                  <a:off x="1599" y="1561"/>
                  <a:ext cx="4" cy="199"/>
                </a:xfrm>
                <a:prstGeom prst="rect">
                  <a:avLst/>
                </a:prstGeom>
                <a:solidFill>
                  <a:srgbClr val="F5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77" name="Rectangle 2037"/>
                <p:cNvSpPr>
                  <a:spLocks noChangeArrowheads="1"/>
                </p:cNvSpPr>
                <p:nvPr/>
              </p:nvSpPr>
              <p:spPr bwMode="auto">
                <a:xfrm>
                  <a:off x="1603" y="1561"/>
                  <a:ext cx="4" cy="199"/>
                </a:xfrm>
                <a:prstGeom prst="rect">
                  <a:avLst/>
                </a:prstGeom>
                <a:solidFill>
                  <a:srgbClr val="F9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78" name="Rectangle 2038"/>
                <p:cNvSpPr>
                  <a:spLocks noChangeArrowheads="1"/>
                </p:cNvSpPr>
                <p:nvPr/>
              </p:nvSpPr>
              <p:spPr bwMode="auto">
                <a:xfrm>
                  <a:off x="1607" y="1561"/>
                  <a:ext cx="5" cy="199"/>
                </a:xfrm>
                <a:prstGeom prst="rect">
                  <a:avLst/>
                </a:prstGeom>
                <a:solidFill>
                  <a:srgbClr val="FC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79" name="Rectangle 2039"/>
                <p:cNvSpPr>
                  <a:spLocks noChangeArrowheads="1"/>
                </p:cNvSpPr>
                <p:nvPr/>
              </p:nvSpPr>
              <p:spPr bwMode="auto">
                <a:xfrm>
                  <a:off x="1612" y="1561"/>
                  <a:ext cx="4" cy="199"/>
                </a:xfrm>
                <a:prstGeom prst="rect">
                  <a:avLst/>
                </a:prstGeom>
                <a:solidFill>
                  <a:srgbClr val="FD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80" name="Rectangle 2040"/>
                <p:cNvSpPr>
                  <a:spLocks noChangeArrowheads="1"/>
                </p:cNvSpPr>
                <p:nvPr/>
              </p:nvSpPr>
              <p:spPr bwMode="auto">
                <a:xfrm>
                  <a:off x="1616" y="1561"/>
                  <a:ext cx="4" cy="199"/>
                </a:xfrm>
                <a:prstGeom prst="rect">
                  <a:avLst/>
                </a:prstGeom>
                <a:solidFill>
                  <a:srgbClr val="FF9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81" name="Rectangle 2041"/>
                <p:cNvSpPr>
                  <a:spLocks noChangeArrowheads="1"/>
                </p:cNvSpPr>
                <p:nvPr/>
              </p:nvSpPr>
              <p:spPr bwMode="auto">
                <a:xfrm>
                  <a:off x="1620" y="1561"/>
                  <a:ext cx="4" cy="199"/>
                </a:xfrm>
                <a:prstGeom prst="rect">
                  <a:avLst/>
                </a:prstGeom>
                <a:solidFill>
                  <a:srgbClr val="FD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82" name="Rectangle 2042"/>
                <p:cNvSpPr>
                  <a:spLocks noChangeArrowheads="1"/>
                </p:cNvSpPr>
                <p:nvPr/>
              </p:nvSpPr>
              <p:spPr bwMode="auto">
                <a:xfrm>
                  <a:off x="1624" y="1561"/>
                  <a:ext cx="5" cy="199"/>
                </a:xfrm>
                <a:prstGeom prst="rect">
                  <a:avLst/>
                </a:prstGeom>
                <a:solidFill>
                  <a:srgbClr val="FC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83" name="Rectangle 2043"/>
                <p:cNvSpPr>
                  <a:spLocks noChangeArrowheads="1"/>
                </p:cNvSpPr>
                <p:nvPr/>
              </p:nvSpPr>
              <p:spPr bwMode="auto">
                <a:xfrm>
                  <a:off x="1629" y="1561"/>
                  <a:ext cx="4" cy="199"/>
                </a:xfrm>
                <a:prstGeom prst="rect">
                  <a:avLst/>
                </a:prstGeom>
                <a:solidFill>
                  <a:srgbClr val="F9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84" name="Rectangle 2044"/>
                <p:cNvSpPr>
                  <a:spLocks noChangeArrowheads="1"/>
                </p:cNvSpPr>
                <p:nvPr/>
              </p:nvSpPr>
              <p:spPr bwMode="auto">
                <a:xfrm>
                  <a:off x="1633" y="1561"/>
                  <a:ext cx="4" cy="199"/>
                </a:xfrm>
                <a:prstGeom prst="rect">
                  <a:avLst/>
                </a:prstGeom>
                <a:solidFill>
                  <a:srgbClr val="F5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85" name="Rectangle 2045"/>
                <p:cNvSpPr>
                  <a:spLocks noChangeArrowheads="1"/>
                </p:cNvSpPr>
                <p:nvPr/>
              </p:nvSpPr>
              <p:spPr bwMode="auto">
                <a:xfrm>
                  <a:off x="1637" y="1561"/>
                  <a:ext cx="4" cy="199"/>
                </a:xfrm>
                <a:prstGeom prst="rect">
                  <a:avLst/>
                </a:prstGeom>
                <a:solidFill>
                  <a:srgbClr val="F0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86" name="Rectangle 2046"/>
                <p:cNvSpPr>
                  <a:spLocks noChangeArrowheads="1"/>
                </p:cNvSpPr>
                <p:nvPr/>
              </p:nvSpPr>
              <p:spPr bwMode="auto">
                <a:xfrm>
                  <a:off x="1641" y="1561"/>
                  <a:ext cx="5" cy="199"/>
                </a:xfrm>
                <a:prstGeom prst="rect">
                  <a:avLst/>
                </a:prstGeom>
                <a:solidFill>
                  <a:srgbClr val="EA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87" name="Rectangle 2047"/>
                <p:cNvSpPr>
                  <a:spLocks noChangeArrowheads="1"/>
                </p:cNvSpPr>
                <p:nvPr/>
              </p:nvSpPr>
              <p:spPr bwMode="auto">
                <a:xfrm>
                  <a:off x="1646" y="1561"/>
                  <a:ext cx="4" cy="199"/>
                </a:xfrm>
                <a:prstGeom prst="rect">
                  <a:avLst/>
                </a:prstGeom>
                <a:solidFill>
                  <a:srgbClr val="E38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88" name="Rectangle 2048"/>
                <p:cNvSpPr>
                  <a:spLocks noChangeArrowheads="1"/>
                </p:cNvSpPr>
                <p:nvPr/>
              </p:nvSpPr>
              <p:spPr bwMode="auto">
                <a:xfrm>
                  <a:off x="1650" y="1561"/>
                  <a:ext cx="4" cy="199"/>
                </a:xfrm>
                <a:prstGeom prst="rect">
                  <a:avLst/>
                </a:prstGeom>
                <a:solidFill>
                  <a:srgbClr val="DA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89" name="Rectangle 2049"/>
                <p:cNvSpPr>
                  <a:spLocks noChangeArrowheads="1"/>
                </p:cNvSpPr>
                <p:nvPr/>
              </p:nvSpPr>
              <p:spPr bwMode="auto">
                <a:xfrm>
                  <a:off x="1654" y="1561"/>
                  <a:ext cx="4" cy="199"/>
                </a:xfrm>
                <a:prstGeom prst="rect">
                  <a:avLst/>
                </a:prstGeom>
                <a:solidFill>
                  <a:srgbClr val="D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90" name="Rectangle 2050"/>
                <p:cNvSpPr>
                  <a:spLocks noChangeArrowheads="1"/>
                </p:cNvSpPr>
                <p:nvPr/>
              </p:nvSpPr>
              <p:spPr bwMode="auto">
                <a:xfrm>
                  <a:off x="1658" y="1561"/>
                  <a:ext cx="4" cy="199"/>
                </a:xfrm>
                <a:prstGeom prst="rect">
                  <a:avLst/>
                </a:prstGeom>
                <a:solidFill>
                  <a:srgbClr val="C6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91" name="Rectangle 2051"/>
                <p:cNvSpPr>
                  <a:spLocks noChangeArrowheads="1"/>
                </p:cNvSpPr>
                <p:nvPr/>
              </p:nvSpPr>
              <p:spPr bwMode="auto">
                <a:xfrm>
                  <a:off x="1662" y="1561"/>
                  <a:ext cx="5" cy="199"/>
                </a:xfrm>
                <a:prstGeom prst="rect">
                  <a:avLst/>
                </a:prstGeom>
                <a:solidFill>
                  <a:srgbClr val="BB7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92" name="Rectangle 2052"/>
                <p:cNvSpPr>
                  <a:spLocks noChangeArrowheads="1"/>
                </p:cNvSpPr>
                <p:nvPr/>
              </p:nvSpPr>
              <p:spPr bwMode="auto">
                <a:xfrm>
                  <a:off x="1667" y="1561"/>
                  <a:ext cx="4" cy="199"/>
                </a:xfrm>
                <a:prstGeom prst="rect">
                  <a:avLst/>
                </a:prstGeom>
                <a:solidFill>
                  <a:srgbClr val="AF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93" name="Rectangle 2053"/>
                <p:cNvSpPr>
                  <a:spLocks noChangeArrowheads="1"/>
                </p:cNvSpPr>
                <p:nvPr/>
              </p:nvSpPr>
              <p:spPr bwMode="auto">
                <a:xfrm>
                  <a:off x="1671" y="1561"/>
                  <a:ext cx="4" cy="199"/>
                </a:xfrm>
                <a:prstGeom prst="rect">
                  <a:avLst/>
                </a:prstGeom>
                <a:solidFill>
                  <a:srgbClr val="A5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94" name="Rectangle 2054"/>
                <p:cNvSpPr>
                  <a:spLocks noChangeArrowheads="1"/>
                </p:cNvSpPr>
                <p:nvPr/>
              </p:nvSpPr>
              <p:spPr bwMode="auto">
                <a:xfrm>
                  <a:off x="1675" y="1561"/>
                  <a:ext cx="4" cy="199"/>
                </a:xfrm>
                <a:prstGeom prst="rect">
                  <a:avLst/>
                </a:prstGeom>
                <a:solidFill>
                  <a:srgbClr val="9A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95" name="Rectangle 2055"/>
                <p:cNvSpPr>
                  <a:spLocks noChangeArrowheads="1"/>
                </p:cNvSpPr>
                <p:nvPr/>
              </p:nvSpPr>
              <p:spPr bwMode="auto">
                <a:xfrm>
                  <a:off x="1679" y="1561"/>
                  <a:ext cx="5" cy="199"/>
                </a:xfrm>
                <a:prstGeom prst="rect">
                  <a:avLst/>
                </a:prstGeom>
                <a:solidFill>
                  <a:srgbClr val="91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96" name="Rectangle 2056"/>
                <p:cNvSpPr>
                  <a:spLocks noChangeArrowheads="1"/>
                </p:cNvSpPr>
                <p:nvPr/>
              </p:nvSpPr>
              <p:spPr bwMode="auto">
                <a:xfrm>
                  <a:off x="1684" y="1561"/>
                  <a:ext cx="4" cy="199"/>
                </a:xfrm>
                <a:prstGeom prst="rect">
                  <a:avLst/>
                </a:prstGeom>
                <a:solidFill>
                  <a:srgbClr val="89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97" name="Rectangle 2057"/>
                <p:cNvSpPr>
                  <a:spLocks noChangeArrowheads="1"/>
                </p:cNvSpPr>
                <p:nvPr/>
              </p:nvSpPr>
              <p:spPr bwMode="auto">
                <a:xfrm>
                  <a:off x="1688" y="1561"/>
                  <a:ext cx="4" cy="199"/>
                </a:xfrm>
                <a:prstGeom prst="rect">
                  <a:avLst/>
                </a:prstGeom>
                <a:solidFill>
                  <a:srgbClr val="81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98" name="Rectangle 2058"/>
                <p:cNvSpPr>
                  <a:spLocks noChangeArrowheads="1"/>
                </p:cNvSpPr>
                <p:nvPr/>
              </p:nvSpPr>
              <p:spPr bwMode="auto">
                <a:xfrm>
                  <a:off x="1692" y="1561"/>
                  <a:ext cx="4" cy="199"/>
                </a:xfrm>
                <a:prstGeom prst="rect">
                  <a:avLst/>
                </a:prstGeom>
                <a:solidFill>
                  <a:srgbClr val="7C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499" name="Rectangle 2059"/>
                <p:cNvSpPr>
                  <a:spLocks noChangeArrowheads="1"/>
                </p:cNvSpPr>
                <p:nvPr/>
              </p:nvSpPr>
              <p:spPr bwMode="auto">
                <a:xfrm>
                  <a:off x="1696" y="1561"/>
                  <a:ext cx="5" cy="199"/>
                </a:xfrm>
                <a:prstGeom prst="rect">
                  <a:avLst/>
                </a:prstGeom>
                <a:solidFill>
                  <a:srgbClr val="78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00" name="Rectangle 2060"/>
                <p:cNvSpPr>
                  <a:spLocks noChangeArrowheads="1"/>
                </p:cNvSpPr>
                <p:nvPr/>
              </p:nvSpPr>
              <p:spPr bwMode="auto">
                <a:xfrm>
                  <a:off x="1535" y="1561"/>
                  <a:ext cx="166" cy="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01" name="Rectangle 2061"/>
                <p:cNvSpPr>
                  <a:spLocks noChangeArrowheads="1"/>
                </p:cNvSpPr>
                <p:nvPr/>
              </p:nvSpPr>
              <p:spPr bwMode="auto">
                <a:xfrm>
                  <a:off x="1951" y="1494"/>
                  <a:ext cx="4" cy="186"/>
                </a:xfrm>
                <a:prstGeom prst="rect">
                  <a:avLst/>
                </a:prstGeom>
                <a:solidFill>
                  <a:srgbClr val="78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02" name="Rectangle 2062"/>
                <p:cNvSpPr>
                  <a:spLocks noChangeArrowheads="1"/>
                </p:cNvSpPr>
                <p:nvPr/>
              </p:nvSpPr>
              <p:spPr bwMode="auto">
                <a:xfrm>
                  <a:off x="1955" y="1494"/>
                  <a:ext cx="4" cy="186"/>
                </a:xfrm>
                <a:prstGeom prst="rect">
                  <a:avLst/>
                </a:prstGeom>
                <a:solidFill>
                  <a:srgbClr val="7C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03" name="Rectangle 2063"/>
                <p:cNvSpPr>
                  <a:spLocks noChangeArrowheads="1"/>
                </p:cNvSpPr>
                <p:nvPr/>
              </p:nvSpPr>
              <p:spPr bwMode="auto">
                <a:xfrm>
                  <a:off x="1959" y="1494"/>
                  <a:ext cx="4" cy="186"/>
                </a:xfrm>
                <a:prstGeom prst="rect">
                  <a:avLst/>
                </a:prstGeom>
                <a:solidFill>
                  <a:srgbClr val="8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04" name="Rectangle 2064"/>
                <p:cNvSpPr>
                  <a:spLocks noChangeArrowheads="1"/>
                </p:cNvSpPr>
                <p:nvPr/>
              </p:nvSpPr>
              <p:spPr bwMode="auto">
                <a:xfrm>
                  <a:off x="1963" y="1494"/>
                  <a:ext cx="5" cy="186"/>
                </a:xfrm>
                <a:prstGeom prst="rect">
                  <a:avLst/>
                </a:prstGeom>
                <a:solidFill>
                  <a:srgbClr val="89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05" name="Rectangle 2065"/>
                <p:cNvSpPr>
                  <a:spLocks noChangeArrowheads="1"/>
                </p:cNvSpPr>
                <p:nvPr/>
              </p:nvSpPr>
              <p:spPr bwMode="auto">
                <a:xfrm>
                  <a:off x="1968" y="1494"/>
                  <a:ext cx="4" cy="186"/>
                </a:xfrm>
                <a:prstGeom prst="rect">
                  <a:avLst/>
                </a:prstGeom>
                <a:solidFill>
                  <a:srgbClr val="91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06" name="Rectangle 2066"/>
                <p:cNvSpPr>
                  <a:spLocks noChangeArrowheads="1"/>
                </p:cNvSpPr>
                <p:nvPr/>
              </p:nvSpPr>
              <p:spPr bwMode="auto">
                <a:xfrm>
                  <a:off x="1972" y="1494"/>
                  <a:ext cx="4" cy="186"/>
                </a:xfrm>
                <a:prstGeom prst="rect">
                  <a:avLst/>
                </a:prstGeom>
                <a:solidFill>
                  <a:srgbClr val="9A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07" name="Rectangle 2067"/>
                <p:cNvSpPr>
                  <a:spLocks noChangeArrowheads="1"/>
                </p:cNvSpPr>
                <p:nvPr/>
              </p:nvSpPr>
              <p:spPr bwMode="auto">
                <a:xfrm>
                  <a:off x="1976" y="1494"/>
                  <a:ext cx="4" cy="186"/>
                </a:xfrm>
                <a:prstGeom prst="rect">
                  <a:avLst/>
                </a:prstGeom>
                <a:solidFill>
                  <a:srgbClr val="A5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08" name="Rectangle 2068"/>
                <p:cNvSpPr>
                  <a:spLocks noChangeArrowheads="1"/>
                </p:cNvSpPr>
                <p:nvPr/>
              </p:nvSpPr>
              <p:spPr bwMode="auto">
                <a:xfrm>
                  <a:off x="1980" y="1494"/>
                  <a:ext cx="5" cy="186"/>
                </a:xfrm>
                <a:prstGeom prst="rect">
                  <a:avLst/>
                </a:prstGeom>
                <a:solidFill>
                  <a:srgbClr val="AF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09" name="Rectangle 2069"/>
                <p:cNvSpPr>
                  <a:spLocks noChangeArrowheads="1"/>
                </p:cNvSpPr>
                <p:nvPr/>
              </p:nvSpPr>
              <p:spPr bwMode="auto">
                <a:xfrm>
                  <a:off x="1985" y="1494"/>
                  <a:ext cx="4" cy="186"/>
                </a:xfrm>
                <a:prstGeom prst="rect">
                  <a:avLst/>
                </a:prstGeom>
                <a:solidFill>
                  <a:srgbClr val="BB7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10" name="Rectangle 2070"/>
                <p:cNvSpPr>
                  <a:spLocks noChangeArrowheads="1"/>
                </p:cNvSpPr>
                <p:nvPr/>
              </p:nvSpPr>
              <p:spPr bwMode="auto">
                <a:xfrm>
                  <a:off x="1989" y="1494"/>
                  <a:ext cx="4" cy="186"/>
                </a:xfrm>
                <a:prstGeom prst="rect">
                  <a:avLst/>
                </a:prstGeom>
                <a:solidFill>
                  <a:srgbClr val="C6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11" name="Rectangle 2071"/>
                <p:cNvSpPr>
                  <a:spLocks noChangeArrowheads="1"/>
                </p:cNvSpPr>
                <p:nvPr/>
              </p:nvSpPr>
              <p:spPr bwMode="auto">
                <a:xfrm>
                  <a:off x="1993" y="1494"/>
                  <a:ext cx="4" cy="186"/>
                </a:xfrm>
                <a:prstGeom prst="rect">
                  <a:avLst/>
                </a:prstGeom>
                <a:solidFill>
                  <a:srgbClr val="D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12" name="Rectangle 2072"/>
                <p:cNvSpPr>
                  <a:spLocks noChangeArrowheads="1"/>
                </p:cNvSpPr>
                <p:nvPr/>
              </p:nvSpPr>
              <p:spPr bwMode="auto">
                <a:xfrm>
                  <a:off x="1997" y="1494"/>
                  <a:ext cx="5" cy="186"/>
                </a:xfrm>
                <a:prstGeom prst="rect">
                  <a:avLst/>
                </a:prstGeom>
                <a:solidFill>
                  <a:srgbClr val="DA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13" name="Rectangle 2073"/>
                <p:cNvSpPr>
                  <a:spLocks noChangeArrowheads="1"/>
                </p:cNvSpPr>
                <p:nvPr/>
              </p:nvSpPr>
              <p:spPr bwMode="auto">
                <a:xfrm>
                  <a:off x="2002" y="1494"/>
                  <a:ext cx="4" cy="186"/>
                </a:xfrm>
                <a:prstGeom prst="rect">
                  <a:avLst/>
                </a:prstGeom>
                <a:solidFill>
                  <a:srgbClr val="E38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14" name="Rectangle 2074"/>
                <p:cNvSpPr>
                  <a:spLocks noChangeArrowheads="1"/>
                </p:cNvSpPr>
                <p:nvPr/>
              </p:nvSpPr>
              <p:spPr bwMode="auto">
                <a:xfrm>
                  <a:off x="2006" y="1494"/>
                  <a:ext cx="4" cy="186"/>
                </a:xfrm>
                <a:prstGeom prst="rect">
                  <a:avLst/>
                </a:prstGeom>
                <a:solidFill>
                  <a:srgbClr val="EA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15" name="Rectangle 2075"/>
                <p:cNvSpPr>
                  <a:spLocks noChangeArrowheads="1"/>
                </p:cNvSpPr>
                <p:nvPr/>
              </p:nvSpPr>
              <p:spPr bwMode="auto">
                <a:xfrm>
                  <a:off x="2010" y="1494"/>
                  <a:ext cx="4" cy="186"/>
                </a:xfrm>
                <a:prstGeom prst="rect">
                  <a:avLst/>
                </a:prstGeom>
                <a:solidFill>
                  <a:srgbClr val="F0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16" name="Rectangle 2076"/>
                <p:cNvSpPr>
                  <a:spLocks noChangeArrowheads="1"/>
                </p:cNvSpPr>
                <p:nvPr/>
              </p:nvSpPr>
              <p:spPr bwMode="auto">
                <a:xfrm>
                  <a:off x="2014" y="1494"/>
                  <a:ext cx="5" cy="186"/>
                </a:xfrm>
                <a:prstGeom prst="rect">
                  <a:avLst/>
                </a:prstGeom>
                <a:solidFill>
                  <a:srgbClr val="F5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17" name="Rectangle 2077"/>
                <p:cNvSpPr>
                  <a:spLocks noChangeArrowheads="1"/>
                </p:cNvSpPr>
                <p:nvPr/>
              </p:nvSpPr>
              <p:spPr bwMode="auto">
                <a:xfrm>
                  <a:off x="2019" y="1494"/>
                  <a:ext cx="4" cy="186"/>
                </a:xfrm>
                <a:prstGeom prst="rect">
                  <a:avLst/>
                </a:prstGeom>
                <a:solidFill>
                  <a:srgbClr val="F9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18" name="Rectangle 2078"/>
                <p:cNvSpPr>
                  <a:spLocks noChangeArrowheads="1"/>
                </p:cNvSpPr>
                <p:nvPr/>
              </p:nvSpPr>
              <p:spPr bwMode="auto">
                <a:xfrm>
                  <a:off x="2023" y="1494"/>
                  <a:ext cx="4" cy="186"/>
                </a:xfrm>
                <a:prstGeom prst="rect">
                  <a:avLst/>
                </a:prstGeom>
                <a:solidFill>
                  <a:srgbClr val="FC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19" name="Rectangle 2079"/>
                <p:cNvSpPr>
                  <a:spLocks noChangeArrowheads="1"/>
                </p:cNvSpPr>
                <p:nvPr/>
              </p:nvSpPr>
              <p:spPr bwMode="auto">
                <a:xfrm>
                  <a:off x="2027" y="1494"/>
                  <a:ext cx="4" cy="186"/>
                </a:xfrm>
                <a:prstGeom prst="rect">
                  <a:avLst/>
                </a:prstGeom>
                <a:solidFill>
                  <a:srgbClr val="FD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20" name="Rectangle 2080"/>
                <p:cNvSpPr>
                  <a:spLocks noChangeArrowheads="1"/>
                </p:cNvSpPr>
                <p:nvPr/>
              </p:nvSpPr>
              <p:spPr bwMode="auto">
                <a:xfrm>
                  <a:off x="2031" y="1494"/>
                  <a:ext cx="4" cy="186"/>
                </a:xfrm>
                <a:prstGeom prst="rect">
                  <a:avLst/>
                </a:prstGeom>
                <a:solidFill>
                  <a:srgbClr val="FF9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21" name="Rectangle 2081"/>
                <p:cNvSpPr>
                  <a:spLocks noChangeArrowheads="1"/>
                </p:cNvSpPr>
                <p:nvPr/>
              </p:nvSpPr>
              <p:spPr bwMode="auto">
                <a:xfrm>
                  <a:off x="2035" y="1494"/>
                  <a:ext cx="5" cy="186"/>
                </a:xfrm>
                <a:prstGeom prst="rect">
                  <a:avLst/>
                </a:prstGeom>
                <a:solidFill>
                  <a:srgbClr val="FD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22" name="Rectangle 2082"/>
                <p:cNvSpPr>
                  <a:spLocks noChangeArrowheads="1"/>
                </p:cNvSpPr>
                <p:nvPr/>
              </p:nvSpPr>
              <p:spPr bwMode="auto">
                <a:xfrm>
                  <a:off x="2040" y="1494"/>
                  <a:ext cx="4" cy="186"/>
                </a:xfrm>
                <a:prstGeom prst="rect">
                  <a:avLst/>
                </a:prstGeom>
                <a:solidFill>
                  <a:srgbClr val="FC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23" name="Rectangle 2083"/>
                <p:cNvSpPr>
                  <a:spLocks noChangeArrowheads="1"/>
                </p:cNvSpPr>
                <p:nvPr/>
              </p:nvSpPr>
              <p:spPr bwMode="auto">
                <a:xfrm>
                  <a:off x="2044" y="1494"/>
                  <a:ext cx="4" cy="186"/>
                </a:xfrm>
                <a:prstGeom prst="rect">
                  <a:avLst/>
                </a:prstGeom>
                <a:solidFill>
                  <a:srgbClr val="F9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24" name="Rectangle 2084"/>
                <p:cNvSpPr>
                  <a:spLocks noChangeArrowheads="1"/>
                </p:cNvSpPr>
                <p:nvPr/>
              </p:nvSpPr>
              <p:spPr bwMode="auto">
                <a:xfrm>
                  <a:off x="2048" y="1494"/>
                  <a:ext cx="4" cy="186"/>
                </a:xfrm>
                <a:prstGeom prst="rect">
                  <a:avLst/>
                </a:prstGeom>
                <a:solidFill>
                  <a:srgbClr val="F5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25" name="Rectangle 2085"/>
                <p:cNvSpPr>
                  <a:spLocks noChangeArrowheads="1"/>
                </p:cNvSpPr>
                <p:nvPr/>
              </p:nvSpPr>
              <p:spPr bwMode="auto">
                <a:xfrm>
                  <a:off x="2052" y="1494"/>
                  <a:ext cx="5" cy="186"/>
                </a:xfrm>
                <a:prstGeom prst="rect">
                  <a:avLst/>
                </a:prstGeom>
                <a:solidFill>
                  <a:srgbClr val="F0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26" name="Rectangle 2086"/>
                <p:cNvSpPr>
                  <a:spLocks noChangeArrowheads="1"/>
                </p:cNvSpPr>
                <p:nvPr/>
              </p:nvSpPr>
              <p:spPr bwMode="auto">
                <a:xfrm>
                  <a:off x="2057" y="1494"/>
                  <a:ext cx="4" cy="186"/>
                </a:xfrm>
                <a:prstGeom prst="rect">
                  <a:avLst/>
                </a:prstGeom>
                <a:solidFill>
                  <a:srgbClr val="EA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27" name="Rectangle 2087"/>
                <p:cNvSpPr>
                  <a:spLocks noChangeArrowheads="1"/>
                </p:cNvSpPr>
                <p:nvPr/>
              </p:nvSpPr>
              <p:spPr bwMode="auto">
                <a:xfrm>
                  <a:off x="2061" y="1494"/>
                  <a:ext cx="4" cy="186"/>
                </a:xfrm>
                <a:prstGeom prst="rect">
                  <a:avLst/>
                </a:prstGeom>
                <a:solidFill>
                  <a:srgbClr val="E38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28" name="Rectangle 2088"/>
                <p:cNvSpPr>
                  <a:spLocks noChangeArrowheads="1"/>
                </p:cNvSpPr>
                <p:nvPr/>
              </p:nvSpPr>
              <p:spPr bwMode="auto">
                <a:xfrm>
                  <a:off x="2065" y="1494"/>
                  <a:ext cx="4" cy="186"/>
                </a:xfrm>
                <a:prstGeom prst="rect">
                  <a:avLst/>
                </a:prstGeom>
                <a:solidFill>
                  <a:srgbClr val="DA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29" name="Rectangle 2089"/>
                <p:cNvSpPr>
                  <a:spLocks noChangeArrowheads="1"/>
                </p:cNvSpPr>
                <p:nvPr/>
              </p:nvSpPr>
              <p:spPr bwMode="auto">
                <a:xfrm>
                  <a:off x="2069" y="1494"/>
                  <a:ext cx="5" cy="186"/>
                </a:xfrm>
                <a:prstGeom prst="rect">
                  <a:avLst/>
                </a:prstGeom>
                <a:solidFill>
                  <a:srgbClr val="D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30" name="Rectangle 2090"/>
                <p:cNvSpPr>
                  <a:spLocks noChangeArrowheads="1"/>
                </p:cNvSpPr>
                <p:nvPr/>
              </p:nvSpPr>
              <p:spPr bwMode="auto">
                <a:xfrm>
                  <a:off x="2074" y="1494"/>
                  <a:ext cx="4" cy="186"/>
                </a:xfrm>
                <a:prstGeom prst="rect">
                  <a:avLst/>
                </a:prstGeom>
                <a:solidFill>
                  <a:srgbClr val="C6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31" name="Rectangle 2091"/>
                <p:cNvSpPr>
                  <a:spLocks noChangeArrowheads="1"/>
                </p:cNvSpPr>
                <p:nvPr/>
              </p:nvSpPr>
              <p:spPr bwMode="auto">
                <a:xfrm>
                  <a:off x="2078" y="1494"/>
                  <a:ext cx="4" cy="186"/>
                </a:xfrm>
                <a:prstGeom prst="rect">
                  <a:avLst/>
                </a:prstGeom>
                <a:solidFill>
                  <a:srgbClr val="BB7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32" name="Rectangle 2092"/>
                <p:cNvSpPr>
                  <a:spLocks noChangeArrowheads="1"/>
                </p:cNvSpPr>
                <p:nvPr/>
              </p:nvSpPr>
              <p:spPr bwMode="auto">
                <a:xfrm>
                  <a:off x="2082" y="1494"/>
                  <a:ext cx="4" cy="186"/>
                </a:xfrm>
                <a:prstGeom prst="rect">
                  <a:avLst/>
                </a:prstGeom>
                <a:solidFill>
                  <a:srgbClr val="AF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33" name="Rectangle 2093"/>
                <p:cNvSpPr>
                  <a:spLocks noChangeArrowheads="1"/>
                </p:cNvSpPr>
                <p:nvPr/>
              </p:nvSpPr>
              <p:spPr bwMode="auto">
                <a:xfrm>
                  <a:off x="2086" y="1494"/>
                  <a:ext cx="5" cy="186"/>
                </a:xfrm>
                <a:prstGeom prst="rect">
                  <a:avLst/>
                </a:prstGeom>
                <a:solidFill>
                  <a:srgbClr val="A5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34" name="Rectangle 2094"/>
                <p:cNvSpPr>
                  <a:spLocks noChangeArrowheads="1"/>
                </p:cNvSpPr>
                <p:nvPr/>
              </p:nvSpPr>
              <p:spPr bwMode="auto">
                <a:xfrm>
                  <a:off x="2091" y="1494"/>
                  <a:ext cx="4" cy="186"/>
                </a:xfrm>
                <a:prstGeom prst="rect">
                  <a:avLst/>
                </a:prstGeom>
                <a:solidFill>
                  <a:srgbClr val="9A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35" name="Rectangle 2095"/>
                <p:cNvSpPr>
                  <a:spLocks noChangeArrowheads="1"/>
                </p:cNvSpPr>
                <p:nvPr/>
              </p:nvSpPr>
              <p:spPr bwMode="auto">
                <a:xfrm>
                  <a:off x="2095" y="1494"/>
                  <a:ext cx="4" cy="186"/>
                </a:xfrm>
                <a:prstGeom prst="rect">
                  <a:avLst/>
                </a:prstGeom>
                <a:solidFill>
                  <a:srgbClr val="91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36" name="Rectangle 2096"/>
                <p:cNvSpPr>
                  <a:spLocks noChangeArrowheads="1"/>
                </p:cNvSpPr>
                <p:nvPr/>
              </p:nvSpPr>
              <p:spPr bwMode="auto">
                <a:xfrm>
                  <a:off x="2099" y="1494"/>
                  <a:ext cx="4" cy="186"/>
                </a:xfrm>
                <a:prstGeom prst="rect">
                  <a:avLst/>
                </a:prstGeom>
                <a:solidFill>
                  <a:srgbClr val="89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37" name="Rectangle 2097"/>
                <p:cNvSpPr>
                  <a:spLocks noChangeArrowheads="1"/>
                </p:cNvSpPr>
                <p:nvPr/>
              </p:nvSpPr>
              <p:spPr bwMode="auto">
                <a:xfrm>
                  <a:off x="2103" y="1494"/>
                  <a:ext cx="5" cy="186"/>
                </a:xfrm>
                <a:prstGeom prst="rect">
                  <a:avLst/>
                </a:prstGeom>
                <a:solidFill>
                  <a:srgbClr val="81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38" name="Rectangle 2098"/>
                <p:cNvSpPr>
                  <a:spLocks noChangeArrowheads="1"/>
                </p:cNvSpPr>
                <p:nvPr/>
              </p:nvSpPr>
              <p:spPr bwMode="auto">
                <a:xfrm>
                  <a:off x="2108" y="1494"/>
                  <a:ext cx="4" cy="186"/>
                </a:xfrm>
                <a:prstGeom prst="rect">
                  <a:avLst/>
                </a:prstGeom>
                <a:solidFill>
                  <a:srgbClr val="7C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39" name="Rectangle 2099"/>
                <p:cNvSpPr>
                  <a:spLocks noChangeArrowheads="1"/>
                </p:cNvSpPr>
                <p:nvPr/>
              </p:nvSpPr>
              <p:spPr bwMode="auto">
                <a:xfrm>
                  <a:off x="2112" y="1494"/>
                  <a:ext cx="4" cy="186"/>
                </a:xfrm>
                <a:prstGeom prst="rect">
                  <a:avLst/>
                </a:prstGeom>
                <a:solidFill>
                  <a:srgbClr val="78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40" name="Rectangle 2100"/>
                <p:cNvSpPr>
                  <a:spLocks noChangeArrowheads="1"/>
                </p:cNvSpPr>
                <p:nvPr/>
              </p:nvSpPr>
              <p:spPr bwMode="auto">
                <a:xfrm>
                  <a:off x="1951" y="1494"/>
                  <a:ext cx="165" cy="1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41" name="Rectangle 2101"/>
                <p:cNvSpPr>
                  <a:spLocks noChangeArrowheads="1"/>
                </p:cNvSpPr>
                <p:nvPr/>
              </p:nvSpPr>
              <p:spPr bwMode="auto">
                <a:xfrm>
                  <a:off x="2366" y="1494"/>
                  <a:ext cx="4" cy="173"/>
                </a:xfrm>
                <a:prstGeom prst="rect">
                  <a:avLst/>
                </a:prstGeom>
                <a:solidFill>
                  <a:srgbClr val="78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42" name="Rectangle 2102"/>
                <p:cNvSpPr>
                  <a:spLocks noChangeArrowheads="1"/>
                </p:cNvSpPr>
                <p:nvPr/>
              </p:nvSpPr>
              <p:spPr bwMode="auto">
                <a:xfrm>
                  <a:off x="2370" y="1494"/>
                  <a:ext cx="5" cy="173"/>
                </a:xfrm>
                <a:prstGeom prst="rect">
                  <a:avLst/>
                </a:prstGeom>
                <a:solidFill>
                  <a:srgbClr val="7C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43" name="Rectangle 2103"/>
                <p:cNvSpPr>
                  <a:spLocks noChangeArrowheads="1"/>
                </p:cNvSpPr>
                <p:nvPr/>
              </p:nvSpPr>
              <p:spPr bwMode="auto">
                <a:xfrm>
                  <a:off x="2375" y="1494"/>
                  <a:ext cx="4" cy="173"/>
                </a:xfrm>
                <a:prstGeom prst="rect">
                  <a:avLst/>
                </a:prstGeom>
                <a:solidFill>
                  <a:srgbClr val="8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44" name="Rectangle 2104"/>
                <p:cNvSpPr>
                  <a:spLocks noChangeArrowheads="1"/>
                </p:cNvSpPr>
                <p:nvPr/>
              </p:nvSpPr>
              <p:spPr bwMode="auto">
                <a:xfrm>
                  <a:off x="2379" y="1494"/>
                  <a:ext cx="4" cy="173"/>
                </a:xfrm>
                <a:prstGeom prst="rect">
                  <a:avLst/>
                </a:prstGeom>
                <a:solidFill>
                  <a:srgbClr val="88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45" name="Rectangle 2105"/>
                <p:cNvSpPr>
                  <a:spLocks noChangeArrowheads="1"/>
                </p:cNvSpPr>
                <p:nvPr/>
              </p:nvSpPr>
              <p:spPr bwMode="auto">
                <a:xfrm>
                  <a:off x="2383" y="1494"/>
                  <a:ext cx="4" cy="173"/>
                </a:xfrm>
                <a:prstGeom prst="rect">
                  <a:avLst/>
                </a:prstGeom>
                <a:solidFill>
                  <a:srgbClr val="90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46" name="Rectangle 2106"/>
                <p:cNvSpPr>
                  <a:spLocks noChangeArrowheads="1"/>
                </p:cNvSpPr>
                <p:nvPr/>
              </p:nvSpPr>
              <p:spPr bwMode="auto">
                <a:xfrm>
                  <a:off x="2387" y="1494"/>
                  <a:ext cx="4" cy="173"/>
                </a:xfrm>
                <a:prstGeom prst="rect">
                  <a:avLst/>
                </a:prstGeom>
                <a:solidFill>
                  <a:srgbClr val="995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47" name="Rectangle 2107"/>
                <p:cNvSpPr>
                  <a:spLocks noChangeArrowheads="1"/>
                </p:cNvSpPr>
                <p:nvPr/>
              </p:nvSpPr>
              <p:spPr bwMode="auto">
                <a:xfrm>
                  <a:off x="2391" y="1494"/>
                  <a:ext cx="5" cy="173"/>
                </a:xfrm>
                <a:prstGeom prst="rect">
                  <a:avLst/>
                </a:prstGeom>
                <a:solidFill>
                  <a:srgbClr val="A36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48" name="Rectangle 2108"/>
                <p:cNvSpPr>
                  <a:spLocks noChangeArrowheads="1"/>
                </p:cNvSpPr>
                <p:nvPr/>
              </p:nvSpPr>
              <p:spPr bwMode="auto">
                <a:xfrm>
                  <a:off x="2396" y="1494"/>
                  <a:ext cx="4" cy="173"/>
                </a:xfrm>
                <a:prstGeom prst="rect">
                  <a:avLst/>
                </a:prstGeom>
                <a:solidFill>
                  <a:srgbClr val="AD6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49" name="Rectangle 2109"/>
                <p:cNvSpPr>
                  <a:spLocks noChangeArrowheads="1"/>
                </p:cNvSpPr>
                <p:nvPr/>
              </p:nvSpPr>
              <p:spPr bwMode="auto">
                <a:xfrm>
                  <a:off x="2400" y="1494"/>
                  <a:ext cx="4" cy="173"/>
                </a:xfrm>
                <a:prstGeom prst="rect">
                  <a:avLst/>
                </a:prstGeom>
                <a:solidFill>
                  <a:srgbClr val="B86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50" name="Rectangle 2110"/>
                <p:cNvSpPr>
                  <a:spLocks noChangeArrowheads="1"/>
                </p:cNvSpPr>
                <p:nvPr/>
              </p:nvSpPr>
              <p:spPr bwMode="auto">
                <a:xfrm>
                  <a:off x="2404" y="1494"/>
                  <a:ext cx="4" cy="173"/>
                </a:xfrm>
                <a:prstGeom prst="rect">
                  <a:avLst/>
                </a:prstGeom>
                <a:solidFill>
                  <a:srgbClr val="C37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51" name="Rectangle 2111"/>
                <p:cNvSpPr>
                  <a:spLocks noChangeArrowheads="1"/>
                </p:cNvSpPr>
                <p:nvPr/>
              </p:nvSpPr>
              <p:spPr bwMode="auto">
                <a:xfrm>
                  <a:off x="2408" y="1494"/>
                  <a:ext cx="5" cy="173"/>
                </a:xfrm>
                <a:prstGeom prst="rect">
                  <a:avLst/>
                </a:prstGeom>
                <a:solidFill>
                  <a:srgbClr val="CE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52" name="Rectangle 2112"/>
                <p:cNvSpPr>
                  <a:spLocks noChangeArrowheads="1"/>
                </p:cNvSpPr>
                <p:nvPr/>
              </p:nvSpPr>
              <p:spPr bwMode="auto">
                <a:xfrm>
                  <a:off x="2413" y="1494"/>
                  <a:ext cx="4" cy="173"/>
                </a:xfrm>
                <a:prstGeom prst="rect">
                  <a:avLst/>
                </a:prstGeom>
                <a:solidFill>
                  <a:srgbClr val="D78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53" name="Rectangle 2113"/>
                <p:cNvSpPr>
                  <a:spLocks noChangeArrowheads="1"/>
                </p:cNvSpPr>
                <p:nvPr/>
              </p:nvSpPr>
              <p:spPr bwMode="auto">
                <a:xfrm>
                  <a:off x="2417" y="1494"/>
                  <a:ext cx="4" cy="173"/>
                </a:xfrm>
                <a:prstGeom prst="rect">
                  <a:avLst/>
                </a:prstGeom>
                <a:solidFill>
                  <a:srgbClr val="E18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54" name="Rectangle 2114"/>
                <p:cNvSpPr>
                  <a:spLocks noChangeArrowheads="1"/>
                </p:cNvSpPr>
                <p:nvPr/>
              </p:nvSpPr>
              <p:spPr bwMode="auto">
                <a:xfrm>
                  <a:off x="2421" y="1494"/>
                  <a:ext cx="4" cy="173"/>
                </a:xfrm>
                <a:prstGeom prst="rect">
                  <a:avLst/>
                </a:prstGeom>
                <a:solidFill>
                  <a:srgbClr val="E78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55" name="Rectangle 2115"/>
                <p:cNvSpPr>
                  <a:spLocks noChangeArrowheads="1"/>
                </p:cNvSpPr>
                <p:nvPr/>
              </p:nvSpPr>
              <p:spPr bwMode="auto">
                <a:xfrm>
                  <a:off x="2425" y="1494"/>
                  <a:ext cx="5" cy="173"/>
                </a:xfrm>
                <a:prstGeom prst="rect">
                  <a:avLst/>
                </a:prstGeom>
                <a:solidFill>
                  <a:srgbClr val="EE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56" name="Rectangle 2116"/>
                <p:cNvSpPr>
                  <a:spLocks noChangeArrowheads="1"/>
                </p:cNvSpPr>
                <p:nvPr/>
              </p:nvSpPr>
              <p:spPr bwMode="auto">
                <a:xfrm>
                  <a:off x="2430" y="1494"/>
                  <a:ext cx="4" cy="173"/>
                </a:xfrm>
                <a:prstGeom prst="rect">
                  <a:avLst/>
                </a:prstGeom>
                <a:solidFill>
                  <a:srgbClr val="F39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57" name="Rectangle 2117"/>
                <p:cNvSpPr>
                  <a:spLocks noChangeArrowheads="1"/>
                </p:cNvSpPr>
                <p:nvPr/>
              </p:nvSpPr>
              <p:spPr bwMode="auto">
                <a:xfrm>
                  <a:off x="2434" y="1494"/>
                  <a:ext cx="4" cy="173"/>
                </a:xfrm>
                <a:prstGeom prst="rect">
                  <a:avLst/>
                </a:prstGeom>
                <a:solidFill>
                  <a:srgbClr val="F79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58" name="Rectangle 2118"/>
                <p:cNvSpPr>
                  <a:spLocks noChangeArrowheads="1"/>
                </p:cNvSpPr>
                <p:nvPr/>
              </p:nvSpPr>
              <p:spPr bwMode="auto">
                <a:xfrm>
                  <a:off x="2438" y="1494"/>
                  <a:ext cx="4" cy="173"/>
                </a:xfrm>
                <a:prstGeom prst="rect">
                  <a:avLst/>
                </a:prstGeom>
                <a:solidFill>
                  <a:srgbClr val="FB9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59" name="Rectangle 2119"/>
                <p:cNvSpPr>
                  <a:spLocks noChangeArrowheads="1"/>
                </p:cNvSpPr>
                <p:nvPr/>
              </p:nvSpPr>
              <p:spPr bwMode="auto">
                <a:xfrm>
                  <a:off x="2442" y="1494"/>
                  <a:ext cx="5" cy="173"/>
                </a:xfrm>
                <a:prstGeom prst="rect">
                  <a:avLst/>
                </a:prstGeom>
                <a:solidFill>
                  <a:srgbClr val="F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60" name="Rectangle 2120"/>
                <p:cNvSpPr>
                  <a:spLocks noChangeArrowheads="1"/>
                </p:cNvSpPr>
                <p:nvPr/>
              </p:nvSpPr>
              <p:spPr bwMode="auto">
                <a:xfrm>
                  <a:off x="2447" y="1494"/>
                  <a:ext cx="8" cy="173"/>
                </a:xfrm>
                <a:prstGeom prst="rect">
                  <a:avLst/>
                </a:prstGeom>
                <a:solidFill>
                  <a:srgbClr val="FE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61" name="Rectangle 2121"/>
                <p:cNvSpPr>
                  <a:spLocks noChangeArrowheads="1"/>
                </p:cNvSpPr>
                <p:nvPr/>
              </p:nvSpPr>
              <p:spPr bwMode="auto">
                <a:xfrm>
                  <a:off x="2455" y="1494"/>
                  <a:ext cx="4" cy="173"/>
                </a:xfrm>
                <a:prstGeom prst="rect">
                  <a:avLst/>
                </a:prstGeom>
                <a:solidFill>
                  <a:srgbClr val="F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62" name="Rectangle 2122"/>
                <p:cNvSpPr>
                  <a:spLocks noChangeArrowheads="1"/>
                </p:cNvSpPr>
                <p:nvPr/>
              </p:nvSpPr>
              <p:spPr bwMode="auto">
                <a:xfrm>
                  <a:off x="2459" y="1494"/>
                  <a:ext cx="5" cy="173"/>
                </a:xfrm>
                <a:prstGeom prst="rect">
                  <a:avLst/>
                </a:prstGeom>
                <a:solidFill>
                  <a:srgbClr val="FB9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63" name="Rectangle 2123"/>
                <p:cNvSpPr>
                  <a:spLocks noChangeArrowheads="1"/>
                </p:cNvSpPr>
                <p:nvPr/>
              </p:nvSpPr>
              <p:spPr bwMode="auto">
                <a:xfrm>
                  <a:off x="2464" y="1494"/>
                  <a:ext cx="4" cy="173"/>
                </a:xfrm>
                <a:prstGeom prst="rect">
                  <a:avLst/>
                </a:prstGeom>
                <a:solidFill>
                  <a:srgbClr val="F79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64" name="Rectangle 2124"/>
                <p:cNvSpPr>
                  <a:spLocks noChangeArrowheads="1"/>
                </p:cNvSpPr>
                <p:nvPr/>
              </p:nvSpPr>
              <p:spPr bwMode="auto">
                <a:xfrm>
                  <a:off x="2468" y="1494"/>
                  <a:ext cx="4" cy="173"/>
                </a:xfrm>
                <a:prstGeom prst="rect">
                  <a:avLst/>
                </a:prstGeom>
                <a:solidFill>
                  <a:srgbClr val="F39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65" name="Rectangle 2125"/>
                <p:cNvSpPr>
                  <a:spLocks noChangeArrowheads="1"/>
                </p:cNvSpPr>
                <p:nvPr/>
              </p:nvSpPr>
              <p:spPr bwMode="auto">
                <a:xfrm>
                  <a:off x="2472" y="1494"/>
                  <a:ext cx="4" cy="173"/>
                </a:xfrm>
                <a:prstGeom prst="rect">
                  <a:avLst/>
                </a:prstGeom>
                <a:solidFill>
                  <a:srgbClr val="EE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66" name="Rectangle 2126"/>
                <p:cNvSpPr>
                  <a:spLocks noChangeArrowheads="1"/>
                </p:cNvSpPr>
                <p:nvPr/>
              </p:nvSpPr>
              <p:spPr bwMode="auto">
                <a:xfrm>
                  <a:off x="2476" y="1494"/>
                  <a:ext cx="4" cy="173"/>
                </a:xfrm>
                <a:prstGeom prst="rect">
                  <a:avLst/>
                </a:prstGeom>
                <a:solidFill>
                  <a:srgbClr val="E78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67" name="Rectangle 2127"/>
                <p:cNvSpPr>
                  <a:spLocks noChangeArrowheads="1"/>
                </p:cNvSpPr>
                <p:nvPr/>
              </p:nvSpPr>
              <p:spPr bwMode="auto">
                <a:xfrm>
                  <a:off x="2480" y="1494"/>
                  <a:ext cx="5" cy="173"/>
                </a:xfrm>
                <a:prstGeom prst="rect">
                  <a:avLst/>
                </a:prstGeom>
                <a:solidFill>
                  <a:srgbClr val="E18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68" name="Rectangle 2128"/>
                <p:cNvSpPr>
                  <a:spLocks noChangeArrowheads="1"/>
                </p:cNvSpPr>
                <p:nvPr/>
              </p:nvSpPr>
              <p:spPr bwMode="auto">
                <a:xfrm>
                  <a:off x="2485" y="1494"/>
                  <a:ext cx="4" cy="173"/>
                </a:xfrm>
                <a:prstGeom prst="rect">
                  <a:avLst/>
                </a:prstGeom>
                <a:solidFill>
                  <a:srgbClr val="D78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69" name="Rectangle 2129"/>
                <p:cNvSpPr>
                  <a:spLocks noChangeArrowheads="1"/>
                </p:cNvSpPr>
                <p:nvPr/>
              </p:nvSpPr>
              <p:spPr bwMode="auto">
                <a:xfrm>
                  <a:off x="2489" y="1494"/>
                  <a:ext cx="4" cy="173"/>
                </a:xfrm>
                <a:prstGeom prst="rect">
                  <a:avLst/>
                </a:prstGeom>
                <a:solidFill>
                  <a:srgbClr val="CE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70" name="Rectangle 2130"/>
                <p:cNvSpPr>
                  <a:spLocks noChangeArrowheads="1"/>
                </p:cNvSpPr>
                <p:nvPr/>
              </p:nvSpPr>
              <p:spPr bwMode="auto">
                <a:xfrm>
                  <a:off x="2493" y="1494"/>
                  <a:ext cx="4" cy="173"/>
                </a:xfrm>
                <a:prstGeom prst="rect">
                  <a:avLst/>
                </a:prstGeom>
                <a:solidFill>
                  <a:srgbClr val="C37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71" name="Rectangle 2131"/>
                <p:cNvSpPr>
                  <a:spLocks noChangeArrowheads="1"/>
                </p:cNvSpPr>
                <p:nvPr/>
              </p:nvSpPr>
              <p:spPr bwMode="auto">
                <a:xfrm>
                  <a:off x="2497" y="1494"/>
                  <a:ext cx="5" cy="173"/>
                </a:xfrm>
                <a:prstGeom prst="rect">
                  <a:avLst/>
                </a:prstGeom>
                <a:solidFill>
                  <a:srgbClr val="B86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72" name="Rectangle 2132"/>
                <p:cNvSpPr>
                  <a:spLocks noChangeArrowheads="1"/>
                </p:cNvSpPr>
                <p:nvPr/>
              </p:nvSpPr>
              <p:spPr bwMode="auto">
                <a:xfrm>
                  <a:off x="2502" y="1494"/>
                  <a:ext cx="4" cy="173"/>
                </a:xfrm>
                <a:prstGeom prst="rect">
                  <a:avLst/>
                </a:prstGeom>
                <a:solidFill>
                  <a:srgbClr val="AD6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73" name="Rectangle 2133"/>
                <p:cNvSpPr>
                  <a:spLocks noChangeArrowheads="1"/>
                </p:cNvSpPr>
                <p:nvPr/>
              </p:nvSpPr>
              <p:spPr bwMode="auto">
                <a:xfrm>
                  <a:off x="2506" y="1494"/>
                  <a:ext cx="4" cy="173"/>
                </a:xfrm>
                <a:prstGeom prst="rect">
                  <a:avLst/>
                </a:prstGeom>
                <a:solidFill>
                  <a:srgbClr val="A36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74" name="Rectangle 2134"/>
                <p:cNvSpPr>
                  <a:spLocks noChangeArrowheads="1"/>
                </p:cNvSpPr>
                <p:nvPr/>
              </p:nvSpPr>
              <p:spPr bwMode="auto">
                <a:xfrm>
                  <a:off x="2510" y="1494"/>
                  <a:ext cx="4" cy="173"/>
                </a:xfrm>
                <a:prstGeom prst="rect">
                  <a:avLst/>
                </a:prstGeom>
                <a:solidFill>
                  <a:srgbClr val="995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75" name="Rectangle 2135"/>
                <p:cNvSpPr>
                  <a:spLocks noChangeArrowheads="1"/>
                </p:cNvSpPr>
                <p:nvPr/>
              </p:nvSpPr>
              <p:spPr bwMode="auto">
                <a:xfrm>
                  <a:off x="2514" y="1494"/>
                  <a:ext cx="5" cy="173"/>
                </a:xfrm>
                <a:prstGeom prst="rect">
                  <a:avLst/>
                </a:prstGeom>
                <a:solidFill>
                  <a:srgbClr val="90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76" name="Rectangle 2136"/>
                <p:cNvSpPr>
                  <a:spLocks noChangeArrowheads="1"/>
                </p:cNvSpPr>
                <p:nvPr/>
              </p:nvSpPr>
              <p:spPr bwMode="auto">
                <a:xfrm>
                  <a:off x="2519" y="1494"/>
                  <a:ext cx="4" cy="173"/>
                </a:xfrm>
                <a:prstGeom prst="rect">
                  <a:avLst/>
                </a:prstGeom>
                <a:solidFill>
                  <a:srgbClr val="88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77" name="Rectangle 2137"/>
                <p:cNvSpPr>
                  <a:spLocks noChangeArrowheads="1"/>
                </p:cNvSpPr>
                <p:nvPr/>
              </p:nvSpPr>
              <p:spPr bwMode="auto">
                <a:xfrm>
                  <a:off x="2523" y="1494"/>
                  <a:ext cx="4" cy="173"/>
                </a:xfrm>
                <a:prstGeom prst="rect">
                  <a:avLst/>
                </a:prstGeom>
                <a:solidFill>
                  <a:srgbClr val="8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78" name="Rectangle 2138"/>
                <p:cNvSpPr>
                  <a:spLocks noChangeArrowheads="1"/>
                </p:cNvSpPr>
                <p:nvPr/>
              </p:nvSpPr>
              <p:spPr bwMode="auto">
                <a:xfrm>
                  <a:off x="2527" y="1494"/>
                  <a:ext cx="4" cy="173"/>
                </a:xfrm>
                <a:prstGeom prst="rect">
                  <a:avLst/>
                </a:prstGeom>
                <a:solidFill>
                  <a:srgbClr val="7C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79" name="Rectangle 2139"/>
                <p:cNvSpPr>
                  <a:spLocks noChangeArrowheads="1"/>
                </p:cNvSpPr>
                <p:nvPr/>
              </p:nvSpPr>
              <p:spPr bwMode="auto">
                <a:xfrm>
                  <a:off x="2531" y="1494"/>
                  <a:ext cx="5" cy="173"/>
                </a:xfrm>
                <a:prstGeom prst="rect">
                  <a:avLst/>
                </a:prstGeom>
                <a:solidFill>
                  <a:srgbClr val="78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80" name="Rectangle 2140"/>
                <p:cNvSpPr>
                  <a:spLocks noChangeArrowheads="1"/>
                </p:cNvSpPr>
                <p:nvPr/>
              </p:nvSpPr>
              <p:spPr bwMode="auto">
                <a:xfrm>
                  <a:off x="2366" y="1494"/>
                  <a:ext cx="170" cy="1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81" name="Rectangle 2141"/>
                <p:cNvSpPr>
                  <a:spLocks noChangeArrowheads="1"/>
                </p:cNvSpPr>
                <p:nvPr/>
              </p:nvSpPr>
              <p:spPr bwMode="auto">
                <a:xfrm>
                  <a:off x="2786" y="1438"/>
                  <a:ext cx="4" cy="263"/>
                </a:xfrm>
                <a:prstGeom prst="rect">
                  <a:avLst/>
                </a:prstGeom>
                <a:solidFill>
                  <a:srgbClr val="78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82" name="Rectangle 2142"/>
                <p:cNvSpPr>
                  <a:spLocks noChangeArrowheads="1"/>
                </p:cNvSpPr>
                <p:nvPr/>
              </p:nvSpPr>
              <p:spPr bwMode="auto">
                <a:xfrm>
                  <a:off x="2790" y="1438"/>
                  <a:ext cx="4" cy="263"/>
                </a:xfrm>
                <a:prstGeom prst="rect">
                  <a:avLst/>
                </a:prstGeom>
                <a:solidFill>
                  <a:srgbClr val="7C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83" name="Rectangle 2143"/>
                <p:cNvSpPr>
                  <a:spLocks noChangeArrowheads="1"/>
                </p:cNvSpPr>
                <p:nvPr/>
              </p:nvSpPr>
              <p:spPr bwMode="auto">
                <a:xfrm>
                  <a:off x="2794" y="1438"/>
                  <a:ext cx="4" cy="263"/>
                </a:xfrm>
                <a:prstGeom prst="rect">
                  <a:avLst/>
                </a:prstGeom>
                <a:solidFill>
                  <a:srgbClr val="8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84" name="Rectangle 2144"/>
                <p:cNvSpPr>
                  <a:spLocks noChangeArrowheads="1"/>
                </p:cNvSpPr>
                <p:nvPr/>
              </p:nvSpPr>
              <p:spPr bwMode="auto">
                <a:xfrm>
                  <a:off x="2798" y="1438"/>
                  <a:ext cx="5" cy="263"/>
                </a:xfrm>
                <a:prstGeom prst="rect">
                  <a:avLst/>
                </a:prstGeom>
                <a:solidFill>
                  <a:srgbClr val="89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85" name="Rectangle 2145"/>
                <p:cNvSpPr>
                  <a:spLocks noChangeArrowheads="1"/>
                </p:cNvSpPr>
                <p:nvPr/>
              </p:nvSpPr>
              <p:spPr bwMode="auto">
                <a:xfrm>
                  <a:off x="2803" y="1438"/>
                  <a:ext cx="4" cy="263"/>
                </a:xfrm>
                <a:prstGeom prst="rect">
                  <a:avLst/>
                </a:prstGeom>
                <a:solidFill>
                  <a:srgbClr val="91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86" name="Rectangle 2146"/>
                <p:cNvSpPr>
                  <a:spLocks noChangeArrowheads="1"/>
                </p:cNvSpPr>
                <p:nvPr/>
              </p:nvSpPr>
              <p:spPr bwMode="auto">
                <a:xfrm>
                  <a:off x="2807" y="1438"/>
                  <a:ext cx="4" cy="263"/>
                </a:xfrm>
                <a:prstGeom prst="rect">
                  <a:avLst/>
                </a:prstGeom>
                <a:solidFill>
                  <a:srgbClr val="9A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87" name="Rectangle 2147"/>
                <p:cNvSpPr>
                  <a:spLocks noChangeArrowheads="1"/>
                </p:cNvSpPr>
                <p:nvPr/>
              </p:nvSpPr>
              <p:spPr bwMode="auto">
                <a:xfrm>
                  <a:off x="2811" y="1438"/>
                  <a:ext cx="4" cy="263"/>
                </a:xfrm>
                <a:prstGeom prst="rect">
                  <a:avLst/>
                </a:prstGeom>
                <a:solidFill>
                  <a:srgbClr val="A5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88" name="Rectangle 2148"/>
                <p:cNvSpPr>
                  <a:spLocks noChangeArrowheads="1"/>
                </p:cNvSpPr>
                <p:nvPr/>
              </p:nvSpPr>
              <p:spPr bwMode="auto">
                <a:xfrm>
                  <a:off x="2815" y="1438"/>
                  <a:ext cx="5" cy="263"/>
                </a:xfrm>
                <a:prstGeom prst="rect">
                  <a:avLst/>
                </a:prstGeom>
                <a:solidFill>
                  <a:srgbClr val="AF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89" name="Rectangle 2149"/>
                <p:cNvSpPr>
                  <a:spLocks noChangeArrowheads="1"/>
                </p:cNvSpPr>
                <p:nvPr/>
              </p:nvSpPr>
              <p:spPr bwMode="auto">
                <a:xfrm>
                  <a:off x="2820" y="1438"/>
                  <a:ext cx="4" cy="263"/>
                </a:xfrm>
                <a:prstGeom prst="rect">
                  <a:avLst/>
                </a:prstGeom>
                <a:solidFill>
                  <a:srgbClr val="BB7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90" name="Rectangle 2150"/>
                <p:cNvSpPr>
                  <a:spLocks noChangeArrowheads="1"/>
                </p:cNvSpPr>
                <p:nvPr/>
              </p:nvSpPr>
              <p:spPr bwMode="auto">
                <a:xfrm>
                  <a:off x="2824" y="1438"/>
                  <a:ext cx="4" cy="263"/>
                </a:xfrm>
                <a:prstGeom prst="rect">
                  <a:avLst/>
                </a:prstGeom>
                <a:solidFill>
                  <a:srgbClr val="C6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91" name="Rectangle 2151"/>
                <p:cNvSpPr>
                  <a:spLocks noChangeArrowheads="1"/>
                </p:cNvSpPr>
                <p:nvPr/>
              </p:nvSpPr>
              <p:spPr bwMode="auto">
                <a:xfrm>
                  <a:off x="2828" y="1438"/>
                  <a:ext cx="4" cy="263"/>
                </a:xfrm>
                <a:prstGeom prst="rect">
                  <a:avLst/>
                </a:prstGeom>
                <a:solidFill>
                  <a:srgbClr val="D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92" name="Rectangle 2152"/>
                <p:cNvSpPr>
                  <a:spLocks noChangeArrowheads="1"/>
                </p:cNvSpPr>
                <p:nvPr/>
              </p:nvSpPr>
              <p:spPr bwMode="auto">
                <a:xfrm>
                  <a:off x="2832" y="1438"/>
                  <a:ext cx="4" cy="263"/>
                </a:xfrm>
                <a:prstGeom prst="rect">
                  <a:avLst/>
                </a:prstGeom>
                <a:solidFill>
                  <a:srgbClr val="DA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93" name="Rectangle 2153"/>
                <p:cNvSpPr>
                  <a:spLocks noChangeArrowheads="1"/>
                </p:cNvSpPr>
                <p:nvPr/>
              </p:nvSpPr>
              <p:spPr bwMode="auto">
                <a:xfrm>
                  <a:off x="2836" y="1438"/>
                  <a:ext cx="5" cy="263"/>
                </a:xfrm>
                <a:prstGeom prst="rect">
                  <a:avLst/>
                </a:prstGeom>
                <a:solidFill>
                  <a:srgbClr val="E38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94" name="Rectangle 2154"/>
                <p:cNvSpPr>
                  <a:spLocks noChangeArrowheads="1"/>
                </p:cNvSpPr>
                <p:nvPr/>
              </p:nvSpPr>
              <p:spPr bwMode="auto">
                <a:xfrm>
                  <a:off x="2841" y="1438"/>
                  <a:ext cx="4" cy="263"/>
                </a:xfrm>
                <a:prstGeom prst="rect">
                  <a:avLst/>
                </a:prstGeom>
                <a:solidFill>
                  <a:srgbClr val="EA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95" name="Rectangle 2155"/>
                <p:cNvSpPr>
                  <a:spLocks noChangeArrowheads="1"/>
                </p:cNvSpPr>
                <p:nvPr/>
              </p:nvSpPr>
              <p:spPr bwMode="auto">
                <a:xfrm>
                  <a:off x="2845" y="1438"/>
                  <a:ext cx="4" cy="263"/>
                </a:xfrm>
                <a:prstGeom prst="rect">
                  <a:avLst/>
                </a:prstGeom>
                <a:solidFill>
                  <a:srgbClr val="F0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96" name="Rectangle 2156"/>
                <p:cNvSpPr>
                  <a:spLocks noChangeArrowheads="1"/>
                </p:cNvSpPr>
                <p:nvPr/>
              </p:nvSpPr>
              <p:spPr bwMode="auto">
                <a:xfrm>
                  <a:off x="2849" y="1438"/>
                  <a:ext cx="4" cy="263"/>
                </a:xfrm>
                <a:prstGeom prst="rect">
                  <a:avLst/>
                </a:prstGeom>
                <a:solidFill>
                  <a:srgbClr val="F5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97" name="Rectangle 2157"/>
                <p:cNvSpPr>
                  <a:spLocks noChangeArrowheads="1"/>
                </p:cNvSpPr>
                <p:nvPr/>
              </p:nvSpPr>
              <p:spPr bwMode="auto">
                <a:xfrm>
                  <a:off x="2853" y="1438"/>
                  <a:ext cx="5" cy="263"/>
                </a:xfrm>
                <a:prstGeom prst="rect">
                  <a:avLst/>
                </a:prstGeom>
                <a:solidFill>
                  <a:srgbClr val="F9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98" name="Rectangle 2158"/>
                <p:cNvSpPr>
                  <a:spLocks noChangeArrowheads="1"/>
                </p:cNvSpPr>
                <p:nvPr/>
              </p:nvSpPr>
              <p:spPr bwMode="auto">
                <a:xfrm>
                  <a:off x="2858" y="1438"/>
                  <a:ext cx="4" cy="263"/>
                </a:xfrm>
                <a:prstGeom prst="rect">
                  <a:avLst/>
                </a:prstGeom>
                <a:solidFill>
                  <a:srgbClr val="FC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599" name="Rectangle 2159"/>
                <p:cNvSpPr>
                  <a:spLocks noChangeArrowheads="1"/>
                </p:cNvSpPr>
                <p:nvPr/>
              </p:nvSpPr>
              <p:spPr bwMode="auto">
                <a:xfrm>
                  <a:off x="2862" y="1438"/>
                  <a:ext cx="4" cy="263"/>
                </a:xfrm>
                <a:prstGeom prst="rect">
                  <a:avLst/>
                </a:prstGeom>
                <a:solidFill>
                  <a:srgbClr val="FD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00" name="Rectangle 2160"/>
                <p:cNvSpPr>
                  <a:spLocks noChangeArrowheads="1"/>
                </p:cNvSpPr>
                <p:nvPr/>
              </p:nvSpPr>
              <p:spPr bwMode="auto">
                <a:xfrm>
                  <a:off x="2866" y="1438"/>
                  <a:ext cx="4" cy="263"/>
                </a:xfrm>
                <a:prstGeom prst="rect">
                  <a:avLst/>
                </a:prstGeom>
                <a:solidFill>
                  <a:srgbClr val="FF9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01" name="Rectangle 2161"/>
                <p:cNvSpPr>
                  <a:spLocks noChangeArrowheads="1"/>
                </p:cNvSpPr>
                <p:nvPr/>
              </p:nvSpPr>
              <p:spPr bwMode="auto">
                <a:xfrm>
                  <a:off x="2870" y="1438"/>
                  <a:ext cx="5" cy="263"/>
                </a:xfrm>
                <a:prstGeom prst="rect">
                  <a:avLst/>
                </a:prstGeom>
                <a:solidFill>
                  <a:srgbClr val="FD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02" name="Rectangle 2162"/>
                <p:cNvSpPr>
                  <a:spLocks noChangeArrowheads="1"/>
                </p:cNvSpPr>
                <p:nvPr/>
              </p:nvSpPr>
              <p:spPr bwMode="auto">
                <a:xfrm>
                  <a:off x="2875" y="1438"/>
                  <a:ext cx="4" cy="263"/>
                </a:xfrm>
                <a:prstGeom prst="rect">
                  <a:avLst/>
                </a:prstGeom>
                <a:solidFill>
                  <a:srgbClr val="FC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03" name="Rectangle 2163"/>
                <p:cNvSpPr>
                  <a:spLocks noChangeArrowheads="1"/>
                </p:cNvSpPr>
                <p:nvPr/>
              </p:nvSpPr>
              <p:spPr bwMode="auto">
                <a:xfrm>
                  <a:off x="2879" y="1438"/>
                  <a:ext cx="4" cy="263"/>
                </a:xfrm>
                <a:prstGeom prst="rect">
                  <a:avLst/>
                </a:prstGeom>
                <a:solidFill>
                  <a:srgbClr val="F9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04" name="Rectangle 2164"/>
                <p:cNvSpPr>
                  <a:spLocks noChangeArrowheads="1"/>
                </p:cNvSpPr>
                <p:nvPr/>
              </p:nvSpPr>
              <p:spPr bwMode="auto">
                <a:xfrm>
                  <a:off x="2883" y="1438"/>
                  <a:ext cx="4" cy="263"/>
                </a:xfrm>
                <a:prstGeom prst="rect">
                  <a:avLst/>
                </a:prstGeom>
                <a:solidFill>
                  <a:srgbClr val="F5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05" name="Rectangle 2165"/>
                <p:cNvSpPr>
                  <a:spLocks noChangeArrowheads="1"/>
                </p:cNvSpPr>
                <p:nvPr/>
              </p:nvSpPr>
              <p:spPr bwMode="auto">
                <a:xfrm>
                  <a:off x="2887" y="1438"/>
                  <a:ext cx="5" cy="263"/>
                </a:xfrm>
                <a:prstGeom prst="rect">
                  <a:avLst/>
                </a:prstGeom>
                <a:solidFill>
                  <a:srgbClr val="F0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06" name="Rectangle 2166"/>
                <p:cNvSpPr>
                  <a:spLocks noChangeArrowheads="1"/>
                </p:cNvSpPr>
                <p:nvPr/>
              </p:nvSpPr>
              <p:spPr bwMode="auto">
                <a:xfrm>
                  <a:off x="2892" y="1438"/>
                  <a:ext cx="4" cy="263"/>
                </a:xfrm>
                <a:prstGeom prst="rect">
                  <a:avLst/>
                </a:prstGeom>
                <a:solidFill>
                  <a:srgbClr val="EA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07" name="Rectangle 2167"/>
                <p:cNvSpPr>
                  <a:spLocks noChangeArrowheads="1"/>
                </p:cNvSpPr>
                <p:nvPr/>
              </p:nvSpPr>
              <p:spPr bwMode="auto">
                <a:xfrm>
                  <a:off x="2896" y="1438"/>
                  <a:ext cx="4" cy="263"/>
                </a:xfrm>
                <a:prstGeom prst="rect">
                  <a:avLst/>
                </a:prstGeom>
                <a:solidFill>
                  <a:srgbClr val="E38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08" name="Rectangle 2168"/>
                <p:cNvSpPr>
                  <a:spLocks noChangeArrowheads="1"/>
                </p:cNvSpPr>
                <p:nvPr/>
              </p:nvSpPr>
              <p:spPr bwMode="auto">
                <a:xfrm>
                  <a:off x="2900" y="1438"/>
                  <a:ext cx="4" cy="263"/>
                </a:xfrm>
                <a:prstGeom prst="rect">
                  <a:avLst/>
                </a:prstGeom>
                <a:solidFill>
                  <a:srgbClr val="DA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09" name="Rectangle 2169"/>
                <p:cNvSpPr>
                  <a:spLocks noChangeArrowheads="1"/>
                </p:cNvSpPr>
                <p:nvPr/>
              </p:nvSpPr>
              <p:spPr bwMode="auto">
                <a:xfrm>
                  <a:off x="2904" y="1438"/>
                  <a:ext cx="5" cy="263"/>
                </a:xfrm>
                <a:prstGeom prst="rect">
                  <a:avLst/>
                </a:prstGeom>
                <a:solidFill>
                  <a:srgbClr val="D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10" name="Rectangle 2170"/>
                <p:cNvSpPr>
                  <a:spLocks noChangeArrowheads="1"/>
                </p:cNvSpPr>
                <p:nvPr/>
              </p:nvSpPr>
              <p:spPr bwMode="auto">
                <a:xfrm>
                  <a:off x="2909" y="1438"/>
                  <a:ext cx="4" cy="263"/>
                </a:xfrm>
                <a:prstGeom prst="rect">
                  <a:avLst/>
                </a:prstGeom>
                <a:solidFill>
                  <a:srgbClr val="C6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11" name="Rectangle 2171"/>
                <p:cNvSpPr>
                  <a:spLocks noChangeArrowheads="1"/>
                </p:cNvSpPr>
                <p:nvPr/>
              </p:nvSpPr>
              <p:spPr bwMode="auto">
                <a:xfrm>
                  <a:off x="2913" y="1438"/>
                  <a:ext cx="4" cy="263"/>
                </a:xfrm>
                <a:prstGeom prst="rect">
                  <a:avLst/>
                </a:prstGeom>
                <a:solidFill>
                  <a:srgbClr val="BB7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12" name="Rectangle 2172"/>
                <p:cNvSpPr>
                  <a:spLocks noChangeArrowheads="1"/>
                </p:cNvSpPr>
                <p:nvPr/>
              </p:nvSpPr>
              <p:spPr bwMode="auto">
                <a:xfrm>
                  <a:off x="2917" y="1438"/>
                  <a:ext cx="4" cy="263"/>
                </a:xfrm>
                <a:prstGeom prst="rect">
                  <a:avLst/>
                </a:prstGeom>
                <a:solidFill>
                  <a:srgbClr val="AF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13" name="Rectangle 2173"/>
                <p:cNvSpPr>
                  <a:spLocks noChangeArrowheads="1"/>
                </p:cNvSpPr>
                <p:nvPr/>
              </p:nvSpPr>
              <p:spPr bwMode="auto">
                <a:xfrm>
                  <a:off x="2921" y="1438"/>
                  <a:ext cx="4" cy="263"/>
                </a:xfrm>
                <a:prstGeom prst="rect">
                  <a:avLst/>
                </a:prstGeom>
                <a:solidFill>
                  <a:srgbClr val="A5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14" name="Rectangle 2174"/>
                <p:cNvSpPr>
                  <a:spLocks noChangeArrowheads="1"/>
                </p:cNvSpPr>
                <p:nvPr/>
              </p:nvSpPr>
              <p:spPr bwMode="auto">
                <a:xfrm>
                  <a:off x="2925" y="1438"/>
                  <a:ext cx="5" cy="263"/>
                </a:xfrm>
                <a:prstGeom prst="rect">
                  <a:avLst/>
                </a:prstGeom>
                <a:solidFill>
                  <a:srgbClr val="9A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15" name="Rectangle 2175"/>
                <p:cNvSpPr>
                  <a:spLocks noChangeArrowheads="1"/>
                </p:cNvSpPr>
                <p:nvPr/>
              </p:nvSpPr>
              <p:spPr bwMode="auto">
                <a:xfrm>
                  <a:off x="2930" y="1438"/>
                  <a:ext cx="4" cy="263"/>
                </a:xfrm>
                <a:prstGeom prst="rect">
                  <a:avLst/>
                </a:prstGeom>
                <a:solidFill>
                  <a:srgbClr val="91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16" name="Rectangle 2176"/>
                <p:cNvSpPr>
                  <a:spLocks noChangeArrowheads="1"/>
                </p:cNvSpPr>
                <p:nvPr/>
              </p:nvSpPr>
              <p:spPr bwMode="auto">
                <a:xfrm>
                  <a:off x="2934" y="1438"/>
                  <a:ext cx="4" cy="263"/>
                </a:xfrm>
                <a:prstGeom prst="rect">
                  <a:avLst/>
                </a:prstGeom>
                <a:solidFill>
                  <a:srgbClr val="89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17" name="Rectangle 2177"/>
                <p:cNvSpPr>
                  <a:spLocks noChangeArrowheads="1"/>
                </p:cNvSpPr>
                <p:nvPr/>
              </p:nvSpPr>
              <p:spPr bwMode="auto">
                <a:xfrm>
                  <a:off x="2938" y="1438"/>
                  <a:ext cx="4" cy="263"/>
                </a:xfrm>
                <a:prstGeom prst="rect">
                  <a:avLst/>
                </a:prstGeom>
                <a:solidFill>
                  <a:srgbClr val="81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18" name="Rectangle 2178"/>
                <p:cNvSpPr>
                  <a:spLocks noChangeArrowheads="1"/>
                </p:cNvSpPr>
                <p:nvPr/>
              </p:nvSpPr>
              <p:spPr bwMode="auto">
                <a:xfrm>
                  <a:off x="2942" y="1438"/>
                  <a:ext cx="5" cy="263"/>
                </a:xfrm>
                <a:prstGeom prst="rect">
                  <a:avLst/>
                </a:prstGeom>
                <a:solidFill>
                  <a:srgbClr val="7C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19" name="Rectangle 2179"/>
                <p:cNvSpPr>
                  <a:spLocks noChangeArrowheads="1"/>
                </p:cNvSpPr>
                <p:nvPr/>
              </p:nvSpPr>
              <p:spPr bwMode="auto">
                <a:xfrm>
                  <a:off x="2947" y="1438"/>
                  <a:ext cx="4" cy="263"/>
                </a:xfrm>
                <a:prstGeom prst="rect">
                  <a:avLst/>
                </a:prstGeom>
                <a:solidFill>
                  <a:srgbClr val="78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20" name="Rectangle 2180"/>
                <p:cNvSpPr>
                  <a:spLocks noChangeArrowheads="1"/>
                </p:cNvSpPr>
                <p:nvPr/>
              </p:nvSpPr>
              <p:spPr bwMode="auto">
                <a:xfrm>
                  <a:off x="2786" y="1438"/>
                  <a:ext cx="165" cy="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21" name="Rectangle 2181"/>
                <p:cNvSpPr>
                  <a:spLocks noChangeArrowheads="1"/>
                </p:cNvSpPr>
                <p:nvPr/>
              </p:nvSpPr>
              <p:spPr bwMode="auto">
                <a:xfrm>
                  <a:off x="3201" y="1485"/>
                  <a:ext cx="4" cy="241"/>
                </a:xfrm>
                <a:prstGeom prst="rect">
                  <a:avLst/>
                </a:prstGeom>
                <a:solidFill>
                  <a:srgbClr val="78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22" name="Rectangle 2182"/>
                <p:cNvSpPr>
                  <a:spLocks noChangeArrowheads="1"/>
                </p:cNvSpPr>
                <p:nvPr/>
              </p:nvSpPr>
              <p:spPr bwMode="auto">
                <a:xfrm>
                  <a:off x="3205" y="1485"/>
                  <a:ext cx="4" cy="241"/>
                </a:xfrm>
                <a:prstGeom prst="rect">
                  <a:avLst/>
                </a:prstGeom>
                <a:solidFill>
                  <a:srgbClr val="7C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23" name="Rectangle 2183"/>
                <p:cNvSpPr>
                  <a:spLocks noChangeArrowheads="1"/>
                </p:cNvSpPr>
                <p:nvPr/>
              </p:nvSpPr>
              <p:spPr bwMode="auto">
                <a:xfrm>
                  <a:off x="3209" y="1485"/>
                  <a:ext cx="5" cy="241"/>
                </a:xfrm>
                <a:prstGeom prst="rect">
                  <a:avLst/>
                </a:prstGeom>
                <a:solidFill>
                  <a:srgbClr val="8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24" name="Rectangle 2184"/>
                <p:cNvSpPr>
                  <a:spLocks noChangeArrowheads="1"/>
                </p:cNvSpPr>
                <p:nvPr/>
              </p:nvSpPr>
              <p:spPr bwMode="auto">
                <a:xfrm>
                  <a:off x="3214" y="1485"/>
                  <a:ext cx="4" cy="241"/>
                </a:xfrm>
                <a:prstGeom prst="rect">
                  <a:avLst/>
                </a:prstGeom>
                <a:solidFill>
                  <a:srgbClr val="89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25" name="Rectangle 2185"/>
                <p:cNvSpPr>
                  <a:spLocks noChangeArrowheads="1"/>
                </p:cNvSpPr>
                <p:nvPr/>
              </p:nvSpPr>
              <p:spPr bwMode="auto">
                <a:xfrm>
                  <a:off x="3218" y="1485"/>
                  <a:ext cx="4" cy="241"/>
                </a:xfrm>
                <a:prstGeom prst="rect">
                  <a:avLst/>
                </a:prstGeom>
                <a:solidFill>
                  <a:srgbClr val="91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26" name="Rectangle 2186"/>
                <p:cNvSpPr>
                  <a:spLocks noChangeArrowheads="1"/>
                </p:cNvSpPr>
                <p:nvPr/>
              </p:nvSpPr>
              <p:spPr bwMode="auto">
                <a:xfrm>
                  <a:off x="3222" y="1485"/>
                  <a:ext cx="4" cy="241"/>
                </a:xfrm>
                <a:prstGeom prst="rect">
                  <a:avLst/>
                </a:prstGeom>
                <a:solidFill>
                  <a:srgbClr val="9A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27" name="Rectangle 2187"/>
                <p:cNvSpPr>
                  <a:spLocks noChangeArrowheads="1"/>
                </p:cNvSpPr>
                <p:nvPr/>
              </p:nvSpPr>
              <p:spPr bwMode="auto">
                <a:xfrm>
                  <a:off x="3226" y="1485"/>
                  <a:ext cx="5" cy="241"/>
                </a:xfrm>
                <a:prstGeom prst="rect">
                  <a:avLst/>
                </a:prstGeom>
                <a:solidFill>
                  <a:srgbClr val="A5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28" name="Rectangle 2188"/>
                <p:cNvSpPr>
                  <a:spLocks noChangeArrowheads="1"/>
                </p:cNvSpPr>
                <p:nvPr/>
              </p:nvSpPr>
              <p:spPr bwMode="auto">
                <a:xfrm>
                  <a:off x="3231" y="1485"/>
                  <a:ext cx="4" cy="241"/>
                </a:xfrm>
                <a:prstGeom prst="rect">
                  <a:avLst/>
                </a:prstGeom>
                <a:solidFill>
                  <a:srgbClr val="AF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29" name="Rectangle 2189"/>
                <p:cNvSpPr>
                  <a:spLocks noChangeArrowheads="1"/>
                </p:cNvSpPr>
                <p:nvPr/>
              </p:nvSpPr>
              <p:spPr bwMode="auto">
                <a:xfrm>
                  <a:off x="3235" y="1485"/>
                  <a:ext cx="4" cy="241"/>
                </a:xfrm>
                <a:prstGeom prst="rect">
                  <a:avLst/>
                </a:prstGeom>
                <a:solidFill>
                  <a:srgbClr val="BB7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30" name="Rectangle 2190"/>
                <p:cNvSpPr>
                  <a:spLocks noChangeArrowheads="1"/>
                </p:cNvSpPr>
                <p:nvPr/>
              </p:nvSpPr>
              <p:spPr bwMode="auto">
                <a:xfrm>
                  <a:off x="3239" y="1485"/>
                  <a:ext cx="4" cy="241"/>
                </a:xfrm>
                <a:prstGeom prst="rect">
                  <a:avLst/>
                </a:prstGeom>
                <a:solidFill>
                  <a:srgbClr val="C6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31" name="Rectangle 2191"/>
                <p:cNvSpPr>
                  <a:spLocks noChangeArrowheads="1"/>
                </p:cNvSpPr>
                <p:nvPr/>
              </p:nvSpPr>
              <p:spPr bwMode="auto">
                <a:xfrm>
                  <a:off x="3243" y="1485"/>
                  <a:ext cx="5" cy="241"/>
                </a:xfrm>
                <a:prstGeom prst="rect">
                  <a:avLst/>
                </a:prstGeom>
                <a:solidFill>
                  <a:srgbClr val="D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32" name="Rectangle 2192"/>
                <p:cNvSpPr>
                  <a:spLocks noChangeArrowheads="1"/>
                </p:cNvSpPr>
                <p:nvPr/>
              </p:nvSpPr>
              <p:spPr bwMode="auto">
                <a:xfrm>
                  <a:off x="3248" y="1485"/>
                  <a:ext cx="4" cy="241"/>
                </a:xfrm>
                <a:prstGeom prst="rect">
                  <a:avLst/>
                </a:prstGeom>
                <a:solidFill>
                  <a:srgbClr val="DA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33" name="Rectangle 2193"/>
                <p:cNvSpPr>
                  <a:spLocks noChangeArrowheads="1"/>
                </p:cNvSpPr>
                <p:nvPr/>
              </p:nvSpPr>
              <p:spPr bwMode="auto">
                <a:xfrm>
                  <a:off x="3252" y="1485"/>
                  <a:ext cx="4" cy="241"/>
                </a:xfrm>
                <a:prstGeom prst="rect">
                  <a:avLst/>
                </a:prstGeom>
                <a:solidFill>
                  <a:srgbClr val="E38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34" name="Rectangle 2194"/>
                <p:cNvSpPr>
                  <a:spLocks noChangeArrowheads="1"/>
                </p:cNvSpPr>
                <p:nvPr/>
              </p:nvSpPr>
              <p:spPr bwMode="auto">
                <a:xfrm>
                  <a:off x="3256" y="1485"/>
                  <a:ext cx="4" cy="241"/>
                </a:xfrm>
                <a:prstGeom prst="rect">
                  <a:avLst/>
                </a:prstGeom>
                <a:solidFill>
                  <a:srgbClr val="EA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35" name="Rectangle 2195"/>
                <p:cNvSpPr>
                  <a:spLocks noChangeArrowheads="1"/>
                </p:cNvSpPr>
                <p:nvPr/>
              </p:nvSpPr>
              <p:spPr bwMode="auto">
                <a:xfrm>
                  <a:off x="3260" y="1485"/>
                  <a:ext cx="5" cy="241"/>
                </a:xfrm>
                <a:prstGeom prst="rect">
                  <a:avLst/>
                </a:prstGeom>
                <a:solidFill>
                  <a:srgbClr val="F0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36" name="Rectangle 2196"/>
                <p:cNvSpPr>
                  <a:spLocks noChangeArrowheads="1"/>
                </p:cNvSpPr>
                <p:nvPr/>
              </p:nvSpPr>
              <p:spPr bwMode="auto">
                <a:xfrm>
                  <a:off x="3265" y="1485"/>
                  <a:ext cx="4" cy="241"/>
                </a:xfrm>
                <a:prstGeom prst="rect">
                  <a:avLst/>
                </a:prstGeom>
                <a:solidFill>
                  <a:srgbClr val="F5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37" name="Rectangle 2197"/>
                <p:cNvSpPr>
                  <a:spLocks noChangeArrowheads="1"/>
                </p:cNvSpPr>
                <p:nvPr/>
              </p:nvSpPr>
              <p:spPr bwMode="auto">
                <a:xfrm>
                  <a:off x="3269" y="1485"/>
                  <a:ext cx="4" cy="241"/>
                </a:xfrm>
                <a:prstGeom prst="rect">
                  <a:avLst/>
                </a:prstGeom>
                <a:solidFill>
                  <a:srgbClr val="F9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38" name="Rectangle 2198"/>
                <p:cNvSpPr>
                  <a:spLocks noChangeArrowheads="1"/>
                </p:cNvSpPr>
                <p:nvPr/>
              </p:nvSpPr>
              <p:spPr bwMode="auto">
                <a:xfrm>
                  <a:off x="3273" y="1485"/>
                  <a:ext cx="4" cy="241"/>
                </a:xfrm>
                <a:prstGeom prst="rect">
                  <a:avLst/>
                </a:prstGeom>
                <a:solidFill>
                  <a:srgbClr val="FC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39" name="Rectangle 2199"/>
                <p:cNvSpPr>
                  <a:spLocks noChangeArrowheads="1"/>
                </p:cNvSpPr>
                <p:nvPr/>
              </p:nvSpPr>
              <p:spPr bwMode="auto">
                <a:xfrm>
                  <a:off x="3277" y="1485"/>
                  <a:ext cx="4" cy="241"/>
                </a:xfrm>
                <a:prstGeom prst="rect">
                  <a:avLst/>
                </a:prstGeom>
                <a:solidFill>
                  <a:srgbClr val="FD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40" name="Rectangle 2200"/>
                <p:cNvSpPr>
                  <a:spLocks noChangeArrowheads="1"/>
                </p:cNvSpPr>
                <p:nvPr/>
              </p:nvSpPr>
              <p:spPr bwMode="auto">
                <a:xfrm>
                  <a:off x="3281" y="1485"/>
                  <a:ext cx="5" cy="241"/>
                </a:xfrm>
                <a:prstGeom prst="rect">
                  <a:avLst/>
                </a:prstGeom>
                <a:solidFill>
                  <a:srgbClr val="FF9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41" name="Rectangle 2201"/>
                <p:cNvSpPr>
                  <a:spLocks noChangeArrowheads="1"/>
                </p:cNvSpPr>
                <p:nvPr/>
              </p:nvSpPr>
              <p:spPr bwMode="auto">
                <a:xfrm>
                  <a:off x="3286" y="1485"/>
                  <a:ext cx="4" cy="241"/>
                </a:xfrm>
                <a:prstGeom prst="rect">
                  <a:avLst/>
                </a:prstGeom>
                <a:solidFill>
                  <a:srgbClr val="FD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42" name="Rectangle 2202"/>
                <p:cNvSpPr>
                  <a:spLocks noChangeArrowheads="1"/>
                </p:cNvSpPr>
                <p:nvPr/>
              </p:nvSpPr>
              <p:spPr bwMode="auto">
                <a:xfrm>
                  <a:off x="3290" y="1485"/>
                  <a:ext cx="4" cy="241"/>
                </a:xfrm>
                <a:prstGeom prst="rect">
                  <a:avLst/>
                </a:prstGeom>
                <a:solidFill>
                  <a:srgbClr val="FC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43" name="Rectangle 2203"/>
                <p:cNvSpPr>
                  <a:spLocks noChangeArrowheads="1"/>
                </p:cNvSpPr>
                <p:nvPr/>
              </p:nvSpPr>
              <p:spPr bwMode="auto">
                <a:xfrm>
                  <a:off x="3294" y="1485"/>
                  <a:ext cx="4" cy="241"/>
                </a:xfrm>
                <a:prstGeom prst="rect">
                  <a:avLst/>
                </a:prstGeom>
                <a:solidFill>
                  <a:srgbClr val="F9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44" name="Rectangle 2204"/>
                <p:cNvSpPr>
                  <a:spLocks noChangeArrowheads="1"/>
                </p:cNvSpPr>
                <p:nvPr/>
              </p:nvSpPr>
              <p:spPr bwMode="auto">
                <a:xfrm>
                  <a:off x="3298" y="1485"/>
                  <a:ext cx="5" cy="241"/>
                </a:xfrm>
                <a:prstGeom prst="rect">
                  <a:avLst/>
                </a:prstGeom>
                <a:solidFill>
                  <a:srgbClr val="F5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45" name="Rectangle 2205"/>
                <p:cNvSpPr>
                  <a:spLocks noChangeArrowheads="1"/>
                </p:cNvSpPr>
                <p:nvPr/>
              </p:nvSpPr>
              <p:spPr bwMode="auto">
                <a:xfrm>
                  <a:off x="3303" y="1485"/>
                  <a:ext cx="4" cy="241"/>
                </a:xfrm>
                <a:prstGeom prst="rect">
                  <a:avLst/>
                </a:prstGeom>
                <a:solidFill>
                  <a:srgbClr val="F0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46" name="Rectangle 2206"/>
                <p:cNvSpPr>
                  <a:spLocks noChangeArrowheads="1"/>
                </p:cNvSpPr>
                <p:nvPr/>
              </p:nvSpPr>
              <p:spPr bwMode="auto">
                <a:xfrm>
                  <a:off x="3307" y="1485"/>
                  <a:ext cx="4" cy="241"/>
                </a:xfrm>
                <a:prstGeom prst="rect">
                  <a:avLst/>
                </a:prstGeom>
                <a:solidFill>
                  <a:srgbClr val="EA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47" name="Rectangle 2207"/>
                <p:cNvSpPr>
                  <a:spLocks noChangeArrowheads="1"/>
                </p:cNvSpPr>
                <p:nvPr/>
              </p:nvSpPr>
              <p:spPr bwMode="auto">
                <a:xfrm>
                  <a:off x="3311" y="1485"/>
                  <a:ext cx="4" cy="241"/>
                </a:xfrm>
                <a:prstGeom prst="rect">
                  <a:avLst/>
                </a:prstGeom>
                <a:solidFill>
                  <a:srgbClr val="E38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48" name="Rectangle 2208"/>
                <p:cNvSpPr>
                  <a:spLocks noChangeArrowheads="1"/>
                </p:cNvSpPr>
                <p:nvPr/>
              </p:nvSpPr>
              <p:spPr bwMode="auto">
                <a:xfrm>
                  <a:off x="3315" y="1485"/>
                  <a:ext cx="5" cy="241"/>
                </a:xfrm>
                <a:prstGeom prst="rect">
                  <a:avLst/>
                </a:prstGeom>
                <a:solidFill>
                  <a:srgbClr val="DA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49" name="Rectangle 2209"/>
                <p:cNvSpPr>
                  <a:spLocks noChangeArrowheads="1"/>
                </p:cNvSpPr>
                <p:nvPr/>
              </p:nvSpPr>
              <p:spPr bwMode="auto">
                <a:xfrm>
                  <a:off x="3320" y="1485"/>
                  <a:ext cx="4" cy="241"/>
                </a:xfrm>
                <a:prstGeom prst="rect">
                  <a:avLst/>
                </a:prstGeom>
                <a:solidFill>
                  <a:srgbClr val="D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50" name="Rectangle 2210"/>
                <p:cNvSpPr>
                  <a:spLocks noChangeArrowheads="1"/>
                </p:cNvSpPr>
                <p:nvPr/>
              </p:nvSpPr>
              <p:spPr bwMode="auto">
                <a:xfrm>
                  <a:off x="3324" y="1485"/>
                  <a:ext cx="4" cy="241"/>
                </a:xfrm>
                <a:prstGeom prst="rect">
                  <a:avLst/>
                </a:prstGeom>
                <a:solidFill>
                  <a:srgbClr val="C6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51" name="Rectangle 2211"/>
                <p:cNvSpPr>
                  <a:spLocks noChangeArrowheads="1"/>
                </p:cNvSpPr>
                <p:nvPr/>
              </p:nvSpPr>
              <p:spPr bwMode="auto">
                <a:xfrm>
                  <a:off x="3328" y="1485"/>
                  <a:ext cx="4" cy="241"/>
                </a:xfrm>
                <a:prstGeom prst="rect">
                  <a:avLst/>
                </a:prstGeom>
                <a:solidFill>
                  <a:srgbClr val="BB7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52" name="Rectangle 2212"/>
                <p:cNvSpPr>
                  <a:spLocks noChangeArrowheads="1"/>
                </p:cNvSpPr>
                <p:nvPr/>
              </p:nvSpPr>
              <p:spPr bwMode="auto">
                <a:xfrm>
                  <a:off x="3332" y="1485"/>
                  <a:ext cx="5" cy="241"/>
                </a:xfrm>
                <a:prstGeom prst="rect">
                  <a:avLst/>
                </a:prstGeom>
                <a:solidFill>
                  <a:srgbClr val="AF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53" name="Rectangle 2213"/>
                <p:cNvSpPr>
                  <a:spLocks noChangeArrowheads="1"/>
                </p:cNvSpPr>
                <p:nvPr/>
              </p:nvSpPr>
              <p:spPr bwMode="auto">
                <a:xfrm>
                  <a:off x="3337" y="1485"/>
                  <a:ext cx="4" cy="241"/>
                </a:xfrm>
                <a:prstGeom prst="rect">
                  <a:avLst/>
                </a:prstGeom>
                <a:solidFill>
                  <a:srgbClr val="A5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5" name="Group 2415"/>
              <p:cNvGrpSpPr>
                <a:grpSpLocks/>
              </p:cNvGrpSpPr>
              <p:nvPr/>
            </p:nvGrpSpPr>
            <p:grpSpPr bwMode="auto">
              <a:xfrm>
                <a:off x="700" y="1350"/>
                <a:ext cx="3917" cy="376"/>
                <a:chOff x="700" y="1350"/>
                <a:chExt cx="3917" cy="376"/>
              </a:xfrm>
            </p:grpSpPr>
            <p:sp>
              <p:nvSpPr>
                <p:cNvPr id="447655" name="Rectangle 2215"/>
                <p:cNvSpPr>
                  <a:spLocks noChangeArrowheads="1"/>
                </p:cNvSpPr>
                <p:nvPr/>
              </p:nvSpPr>
              <p:spPr bwMode="auto">
                <a:xfrm>
                  <a:off x="3341" y="1485"/>
                  <a:ext cx="4" cy="241"/>
                </a:xfrm>
                <a:prstGeom prst="rect">
                  <a:avLst/>
                </a:prstGeom>
                <a:solidFill>
                  <a:srgbClr val="9A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56" name="Rectangle 2216"/>
                <p:cNvSpPr>
                  <a:spLocks noChangeArrowheads="1"/>
                </p:cNvSpPr>
                <p:nvPr/>
              </p:nvSpPr>
              <p:spPr bwMode="auto">
                <a:xfrm>
                  <a:off x="3345" y="1485"/>
                  <a:ext cx="4" cy="241"/>
                </a:xfrm>
                <a:prstGeom prst="rect">
                  <a:avLst/>
                </a:prstGeom>
                <a:solidFill>
                  <a:srgbClr val="91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57" name="Rectangle 2217"/>
                <p:cNvSpPr>
                  <a:spLocks noChangeArrowheads="1"/>
                </p:cNvSpPr>
                <p:nvPr/>
              </p:nvSpPr>
              <p:spPr bwMode="auto">
                <a:xfrm>
                  <a:off x="3349" y="1485"/>
                  <a:ext cx="5" cy="241"/>
                </a:xfrm>
                <a:prstGeom prst="rect">
                  <a:avLst/>
                </a:prstGeom>
                <a:solidFill>
                  <a:srgbClr val="89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58" name="Rectangle 2218"/>
                <p:cNvSpPr>
                  <a:spLocks noChangeArrowheads="1"/>
                </p:cNvSpPr>
                <p:nvPr/>
              </p:nvSpPr>
              <p:spPr bwMode="auto">
                <a:xfrm>
                  <a:off x="3354" y="1485"/>
                  <a:ext cx="4" cy="241"/>
                </a:xfrm>
                <a:prstGeom prst="rect">
                  <a:avLst/>
                </a:prstGeom>
                <a:solidFill>
                  <a:srgbClr val="81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59" name="Rectangle 2219"/>
                <p:cNvSpPr>
                  <a:spLocks noChangeArrowheads="1"/>
                </p:cNvSpPr>
                <p:nvPr/>
              </p:nvSpPr>
              <p:spPr bwMode="auto">
                <a:xfrm>
                  <a:off x="3358" y="1485"/>
                  <a:ext cx="4" cy="241"/>
                </a:xfrm>
                <a:prstGeom prst="rect">
                  <a:avLst/>
                </a:prstGeom>
                <a:solidFill>
                  <a:srgbClr val="7C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60" name="Rectangle 2220"/>
                <p:cNvSpPr>
                  <a:spLocks noChangeArrowheads="1"/>
                </p:cNvSpPr>
                <p:nvPr/>
              </p:nvSpPr>
              <p:spPr bwMode="auto">
                <a:xfrm>
                  <a:off x="3362" y="1485"/>
                  <a:ext cx="4" cy="241"/>
                </a:xfrm>
                <a:prstGeom prst="rect">
                  <a:avLst/>
                </a:prstGeom>
                <a:solidFill>
                  <a:srgbClr val="78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61" name="Rectangle 2221"/>
                <p:cNvSpPr>
                  <a:spLocks noChangeArrowheads="1"/>
                </p:cNvSpPr>
                <p:nvPr/>
              </p:nvSpPr>
              <p:spPr bwMode="auto">
                <a:xfrm>
                  <a:off x="3201" y="1485"/>
                  <a:ext cx="165" cy="2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62" name="Rectangle 2222"/>
                <p:cNvSpPr>
                  <a:spLocks noChangeArrowheads="1"/>
                </p:cNvSpPr>
                <p:nvPr/>
              </p:nvSpPr>
              <p:spPr bwMode="auto">
                <a:xfrm>
                  <a:off x="3616" y="1515"/>
                  <a:ext cx="5" cy="165"/>
                </a:xfrm>
                <a:prstGeom prst="rect">
                  <a:avLst/>
                </a:prstGeom>
                <a:solidFill>
                  <a:srgbClr val="78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63" name="Rectangle 2223"/>
                <p:cNvSpPr>
                  <a:spLocks noChangeArrowheads="1"/>
                </p:cNvSpPr>
                <p:nvPr/>
              </p:nvSpPr>
              <p:spPr bwMode="auto">
                <a:xfrm>
                  <a:off x="3621" y="1515"/>
                  <a:ext cx="4" cy="165"/>
                </a:xfrm>
                <a:prstGeom prst="rect">
                  <a:avLst/>
                </a:prstGeom>
                <a:solidFill>
                  <a:srgbClr val="7C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64" name="Rectangle 2224"/>
                <p:cNvSpPr>
                  <a:spLocks noChangeArrowheads="1"/>
                </p:cNvSpPr>
                <p:nvPr/>
              </p:nvSpPr>
              <p:spPr bwMode="auto">
                <a:xfrm>
                  <a:off x="3625" y="1515"/>
                  <a:ext cx="4" cy="165"/>
                </a:xfrm>
                <a:prstGeom prst="rect">
                  <a:avLst/>
                </a:prstGeom>
                <a:solidFill>
                  <a:srgbClr val="8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65" name="Rectangle 2225"/>
                <p:cNvSpPr>
                  <a:spLocks noChangeArrowheads="1"/>
                </p:cNvSpPr>
                <p:nvPr/>
              </p:nvSpPr>
              <p:spPr bwMode="auto">
                <a:xfrm>
                  <a:off x="3629" y="1515"/>
                  <a:ext cx="4" cy="165"/>
                </a:xfrm>
                <a:prstGeom prst="rect">
                  <a:avLst/>
                </a:prstGeom>
                <a:solidFill>
                  <a:srgbClr val="89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66" name="Rectangle 2226"/>
                <p:cNvSpPr>
                  <a:spLocks noChangeArrowheads="1"/>
                </p:cNvSpPr>
                <p:nvPr/>
              </p:nvSpPr>
              <p:spPr bwMode="auto">
                <a:xfrm>
                  <a:off x="3633" y="1515"/>
                  <a:ext cx="4" cy="165"/>
                </a:xfrm>
                <a:prstGeom prst="rect">
                  <a:avLst/>
                </a:prstGeom>
                <a:solidFill>
                  <a:srgbClr val="91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67" name="Rectangle 2227"/>
                <p:cNvSpPr>
                  <a:spLocks noChangeArrowheads="1"/>
                </p:cNvSpPr>
                <p:nvPr/>
              </p:nvSpPr>
              <p:spPr bwMode="auto">
                <a:xfrm>
                  <a:off x="3637" y="1515"/>
                  <a:ext cx="5" cy="165"/>
                </a:xfrm>
                <a:prstGeom prst="rect">
                  <a:avLst/>
                </a:prstGeom>
                <a:solidFill>
                  <a:srgbClr val="9A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68" name="Rectangle 2228"/>
                <p:cNvSpPr>
                  <a:spLocks noChangeArrowheads="1"/>
                </p:cNvSpPr>
                <p:nvPr/>
              </p:nvSpPr>
              <p:spPr bwMode="auto">
                <a:xfrm>
                  <a:off x="3642" y="1515"/>
                  <a:ext cx="4" cy="165"/>
                </a:xfrm>
                <a:prstGeom prst="rect">
                  <a:avLst/>
                </a:prstGeom>
                <a:solidFill>
                  <a:srgbClr val="A5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69" name="Rectangle 2229"/>
                <p:cNvSpPr>
                  <a:spLocks noChangeArrowheads="1"/>
                </p:cNvSpPr>
                <p:nvPr/>
              </p:nvSpPr>
              <p:spPr bwMode="auto">
                <a:xfrm>
                  <a:off x="3646" y="1515"/>
                  <a:ext cx="4" cy="165"/>
                </a:xfrm>
                <a:prstGeom prst="rect">
                  <a:avLst/>
                </a:prstGeom>
                <a:solidFill>
                  <a:srgbClr val="AF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70" name="Rectangle 2230"/>
                <p:cNvSpPr>
                  <a:spLocks noChangeArrowheads="1"/>
                </p:cNvSpPr>
                <p:nvPr/>
              </p:nvSpPr>
              <p:spPr bwMode="auto">
                <a:xfrm>
                  <a:off x="3650" y="1515"/>
                  <a:ext cx="4" cy="165"/>
                </a:xfrm>
                <a:prstGeom prst="rect">
                  <a:avLst/>
                </a:prstGeom>
                <a:solidFill>
                  <a:srgbClr val="BB7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71" name="Rectangle 2231"/>
                <p:cNvSpPr>
                  <a:spLocks noChangeArrowheads="1"/>
                </p:cNvSpPr>
                <p:nvPr/>
              </p:nvSpPr>
              <p:spPr bwMode="auto">
                <a:xfrm>
                  <a:off x="3654" y="1515"/>
                  <a:ext cx="5" cy="165"/>
                </a:xfrm>
                <a:prstGeom prst="rect">
                  <a:avLst/>
                </a:prstGeom>
                <a:solidFill>
                  <a:srgbClr val="C6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72" name="Rectangle 2232"/>
                <p:cNvSpPr>
                  <a:spLocks noChangeArrowheads="1"/>
                </p:cNvSpPr>
                <p:nvPr/>
              </p:nvSpPr>
              <p:spPr bwMode="auto">
                <a:xfrm>
                  <a:off x="3659" y="1515"/>
                  <a:ext cx="4" cy="165"/>
                </a:xfrm>
                <a:prstGeom prst="rect">
                  <a:avLst/>
                </a:prstGeom>
                <a:solidFill>
                  <a:srgbClr val="D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73" name="Rectangle 2233"/>
                <p:cNvSpPr>
                  <a:spLocks noChangeArrowheads="1"/>
                </p:cNvSpPr>
                <p:nvPr/>
              </p:nvSpPr>
              <p:spPr bwMode="auto">
                <a:xfrm>
                  <a:off x="3663" y="1515"/>
                  <a:ext cx="4" cy="165"/>
                </a:xfrm>
                <a:prstGeom prst="rect">
                  <a:avLst/>
                </a:prstGeom>
                <a:solidFill>
                  <a:srgbClr val="DA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74" name="Rectangle 2234"/>
                <p:cNvSpPr>
                  <a:spLocks noChangeArrowheads="1"/>
                </p:cNvSpPr>
                <p:nvPr/>
              </p:nvSpPr>
              <p:spPr bwMode="auto">
                <a:xfrm>
                  <a:off x="3667" y="1515"/>
                  <a:ext cx="4" cy="165"/>
                </a:xfrm>
                <a:prstGeom prst="rect">
                  <a:avLst/>
                </a:prstGeom>
                <a:solidFill>
                  <a:srgbClr val="E38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75" name="Rectangle 2235"/>
                <p:cNvSpPr>
                  <a:spLocks noChangeArrowheads="1"/>
                </p:cNvSpPr>
                <p:nvPr/>
              </p:nvSpPr>
              <p:spPr bwMode="auto">
                <a:xfrm>
                  <a:off x="3671" y="1515"/>
                  <a:ext cx="5" cy="165"/>
                </a:xfrm>
                <a:prstGeom prst="rect">
                  <a:avLst/>
                </a:prstGeom>
                <a:solidFill>
                  <a:srgbClr val="EA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76" name="Rectangle 2236"/>
                <p:cNvSpPr>
                  <a:spLocks noChangeArrowheads="1"/>
                </p:cNvSpPr>
                <p:nvPr/>
              </p:nvSpPr>
              <p:spPr bwMode="auto">
                <a:xfrm>
                  <a:off x="3676" y="1515"/>
                  <a:ext cx="4" cy="165"/>
                </a:xfrm>
                <a:prstGeom prst="rect">
                  <a:avLst/>
                </a:prstGeom>
                <a:solidFill>
                  <a:srgbClr val="F0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77" name="Rectangle 2237"/>
                <p:cNvSpPr>
                  <a:spLocks noChangeArrowheads="1"/>
                </p:cNvSpPr>
                <p:nvPr/>
              </p:nvSpPr>
              <p:spPr bwMode="auto">
                <a:xfrm>
                  <a:off x="3680" y="1515"/>
                  <a:ext cx="4" cy="165"/>
                </a:xfrm>
                <a:prstGeom prst="rect">
                  <a:avLst/>
                </a:prstGeom>
                <a:solidFill>
                  <a:srgbClr val="F5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78" name="Rectangle 2238"/>
                <p:cNvSpPr>
                  <a:spLocks noChangeArrowheads="1"/>
                </p:cNvSpPr>
                <p:nvPr/>
              </p:nvSpPr>
              <p:spPr bwMode="auto">
                <a:xfrm>
                  <a:off x="3684" y="1515"/>
                  <a:ext cx="4" cy="165"/>
                </a:xfrm>
                <a:prstGeom prst="rect">
                  <a:avLst/>
                </a:prstGeom>
                <a:solidFill>
                  <a:srgbClr val="F9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79" name="Rectangle 2239"/>
                <p:cNvSpPr>
                  <a:spLocks noChangeArrowheads="1"/>
                </p:cNvSpPr>
                <p:nvPr/>
              </p:nvSpPr>
              <p:spPr bwMode="auto">
                <a:xfrm>
                  <a:off x="3688" y="1515"/>
                  <a:ext cx="5" cy="165"/>
                </a:xfrm>
                <a:prstGeom prst="rect">
                  <a:avLst/>
                </a:prstGeom>
                <a:solidFill>
                  <a:srgbClr val="FC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80" name="Rectangle 2240"/>
                <p:cNvSpPr>
                  <a:spLocks noChangeArrowheads="1"/>
                </p:cNvSpPr>
                <p:nvPr/>
              </p:nvSpPr>
              <p:spPr bwMode="auto">
                <a:xfrm>
                  <a:off x="3693" y="1515"/>
                  <a:ext cx="4" cy="165"/>
                </a:xfrm>
                <a:prstGeom prst="rect">
                  <a:avLst/>
                </a:prstGeom>
                <a:solidFill>
                  <a:srgbClr val="FD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81" name="Rectangle 2241"/>
                <p:cNvSpPr>
                  <a:spLocks noChangeArrowheads="1"/>
                </p:cNvSpPr>
                <p:nvPr/>
              </p:nvSpPr>
              <p:spPr bwMode="auto">
                <a:xfrm>
                  <a:off x="3697" y="1515"/>
                  <a:ext cx="4" cy="165"/>
                </a:xfrm>
                <a:prstGeom prst="rect">
                  <a:avLst/>
                </a:prstGeom>
                <a:solidFill>
                  <a:srgbClr val="FF9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82" name="Rectangle 2242"/>
                <p:cNvSpPr>
                  <a:spLocks noChangeArrowheads="1"/>
                </p:cNvSpPr>
                <p:nvPr/>
              </p:nvSpPr>
              <p:spPr bwMode="auto">
                <a:xfrm>
                  <a:off x="3701" y="1515"/>
                  <a:ext cx="4" cy="165"/>
                </a:xfrm>
                <a:prstGeom prst="rect">
                  <a:avLst/>
                </a:prstGeom>
                <a:solidFill>
                  <a:srgbClr val="FD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83" name="Rectangle 2243"/>
                <p:cNvSpPr>
                  <a:spLocks noChangeArrowheads="1"/>
                </p:cNvSpPr>
                <p:nvPr/>
              </p:nvSpPr>
              <p:spPr bwMode="auto">
                <a:xfrm>
                  <a:off x="3705" y="1515"/>
                  <a:ext cx="5" cy="165"/>
                </a:xfrm>
                <a:prstGeom prst="rect">
                  <a:avLst/>
                </a:prstGeom>
                <a:solidFill>
                  <a:srgbClr val="FC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84" name="Rectangle 2244"/>
                <p:cNvSpPr>
                  <a:spLocks noChangeArrowheads="1"/>
                </p:cNvSpPr>
                <p:nvPr/>
              </p:nvSpPr>
              <p:spPr bwMode="auto">
                <a:xfrm>
                  <a:off x="3710" y="1515"/>
                  <a:ext cx="4" cy="165"/>
                </a:xfrm>
                <a:prstGeom prst="rect">
                  <a:avLst/>
                </a:prstGeom>
                <a:solidFill>
                  <a:srgbClr val="F9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85" name="Rectangle 2245"/>
                <p:cNvSpPr>
                  <a:spLocks noChangeArrowheads="1"/>
                </p:cNvSpPr>
                <p:nvPr/>
              </p:nvSpPr>
              <p:spPr bwMode="auto">
                <a:xfrm>
                  <a:off x="3714" y="1515"/>
                  <a:ext cx="4" cy="165"/>
                </a:xfrm>
                <a:prstGeom prst="rect">
                  <a:avLst/>
                </a:prstGeom>
                <a:solidFill>
                  <a:srgbClr val="F5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86" name="Rectangle 2246"/>
                <p:cNvSpPr>
                  <a:spLocks noChangeArrowheads="1"/>
                </p:cNvSpPr>
                <p:nvPr/>
              </p:nvSpPr>
              <p:spPr bwMode="auto">
                <a:xfrm>
                  <a:off x="3718" y="1515"/>
                  <a:ext cx="4" cy="165"/>
                </a:xfrm>
                <a:prstGeom prst="rect">
                  <a:avLst/>
                </a:prstGeom>
                <a:solidFill>
                  <a:srgbClr val="F0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87" name="Rectangle 2247"/>
                <p:cNvSpPr>
                  <a:spLocks noChangeArrowheads="1"/>
                </p:cNvSpPr>
                <p:nvPr/>
              </p:nvSpPr>
              <p:spPr bwMode="auto">
                <a:xfrm>
                  <a:off x="3722" y="1515"/>
                  <a:ext cx="4" cy="165"/>
                </a:xfrm>
                <a:prstGeom prst="rect">
                  <a:avLst/>
                </a:prstGeom>
                <a:solidFill>
                  <a:srgbClr val="EA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88" name="Rectangle 2248"/>
                <p:cNvSpPr>
                  <a:spLocks noChangeArrowheads="1"/>
                </p:cNvSpPr>
                <p:nvPr/>
              </p:nvSpPr>
              <p:spPr bwMode="auto">
                <a:xfrm>
                  <a:off x="3726" y="1515"/>
                  <a:ext cx="5" cy="165"/>
                </a:xfrm>
                <a:prstGeom prst="rect">
                  <a:avLst/>
                </a:prstGeom>
                <a:solidFill>
                  <a:srgbClr val="E38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89" name="Rectangle 2249"/>
                <p:cNvSpPr>
                  <a:spLocks noChangeArrowheads="1"/>
                </p:cNvSpPr>
                <p:nvPr/>
              </p:nvSpPr>
              <p:spPr bwMode="auto">
                <a:xfrm>
                  <a:off x="3731" y="1515"/>
                  <a:ext cx="4" cy="165"/>
                </a:xfrm>
                <a:prstGeom prst="rect">
                  <a:avLst/>
                </a:prstGeom>
                <a:solidFill>
                  <a:srgbClr val="DA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90" name="Rectangle 2250"/>
                <p:cNvSpPr>
                  <a:spLocks noChangeArrowheads="1"/>
                </p:cNvSpPr>
                <p:nvPr/>
              </p:nvSpPr>
              <p:spPr bwMode="auto">
                <a:xfrm>
                  <a:off x="3735" y="1515"/>
                  <a:ext cx="4" cy="165"/>
                </a:xfrm>
                <a:prstGeom prst="rect">
                  <a:avLst/>
                </a:prstGeom>
                <a:solidFill>
                  <a:srgbClr val="D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91" name="Rectangle 2251"/>
                <p:cNvSpPr>
                  <a:spLocks noChangeArrowheads="1"/>
                </p:cNvSpPr>
                <p:nvPr/>
              </p:nvSpPr>
              <p:spPr bwMode="auto">
                <a:xfrm>
                  <a:off x="3739" y="1515"/>
                  <a:ext cx="4" cy="165"/>
                </a:xfrm>
                <a:prstGeom prst="rect">
                  <a:avLst/>
                </a:prstGeom>
                <a:solidFill>
                  <a:srgbClr val="C6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92" name="Rectangle 2252"/>
                <p:cNvSpPr>
                  <a:spLocks noChangeArrowheads="1"/>
                </p:cNvSpPr>
                <p:nvPr/>
              </p:nvSpPr>
              <p:spPr bwMode="auto">
                <a:xfrm>
                  <a:off x="3743" y="1515"/>
                  <a:ext cx="5" cy="165"/>
                </a:xfrm>
                <a:prstGeom prst="rect">
                  <a:avLst/>
                </a:prstGeom>
                <a:solidFill>
                  <a:srgbClr val="BB7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93" name="Rectangle 2253"/>
                <p:cNvSpPr>
                  <a:spLocks noChangeArrowheads="1"/>
                </p:cNvSpPr>
                <p:nvPr/>
              </p:nvSpPr>
              <p:spPr bwMode="auto">
                <a:xfrm>
                  <a:off x="3748" y="1515"/>
                  <a:ext cx="4" cy="165"/>
                </a:xfrm>
                <a:prstGeom prst="rect">
                  <a:avLst/>
                </a:prstGeom>
                <a:solidFill>
                  <a:srgbClr val="AF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94" name="Rectangle 2254"/>
                <p:cNvSpPr>
                  <a:spLocks noChangeArrowheads="1"/>
                </p:cNvSpPr>
                <p:nvPr/>
              </p:nvSpPr>
              <p:spPr bwMode="auto">
                <a:xfrm>
                  <a:off x="3752" y="1515"/>
                  <a:ext cx="4" cy="165"/>
                </a:xfrm>
                <a:prstGeom prst="rect">
                  <a:avLst/>
                </a:prstGeom>
                <a:solidFill>
                  <a:srgbClr val="A5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95" name="Rectangle 2255"/>
                <p:cNvSpPr>
                  <a:spLocks noChangeArrowheads="1"/>
                </p:cNvSpPr>
                <p:nvPr/>
              </p:nvSpPr>
              <p:spPr bwMode="auto">
                <a:xfrm>
                  <a:off x="3756" y="1515"/>
                  <a:ext cx="4" cy="165"/>
                </a:xfrm>
                <a:prstGeom prst="rect">
                  <a:avLst/>
                </a:prstGeom>
                <a:solidFill>
                  <a:srgbClr val="9A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96" name="Rectangle 2256"/>
                <p:cNvSpPr>
                  <a:spLocks noChangeArrowheads="1"/>
                </p:cNvSpPr>
                <p:nvPr/>
              </p:nvSpPr>
              <p:spPr bwMode="auto">
                <a:xfrm>
                  <a:off x="3760" y="1515"/>
                  <a:ext cx="5" cy="165"/>
                </a:xfrm>
                <a:prstGeom prst="rect">
                  <a:avLst/>
                </a:prstGeom>
                <a:solidFill>
                  <a:srgbClr val="91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97" name="Rectangle 2257"/>
                <p:cNvSpPr>
                  <a:spLocks noChangeArrowheads="1"/>
                </p:cNvSpPr>
                <p:nvPr/>
              </p:nvSpPr>
              <p:spPr bwMode="auto">
                <a:xfrm>
                  <a:off x="3765" y="1515"/>
                  <a:ext cx="4" cy="165"/>
                </a:xfrm>
                <a:prstGeom prst="rect">
                  <a:avLst/>
                </a:prstGeom>
                <a:solidFill>
                  <a:srgbClr val="89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98" name="Rectangle 2258"/>
                <p:cNvSpPr>
                  <a:spLocks noChangeArrowheads="1"/>
                </p:cNvSpPr>
                <p:nvPr/>
              </p:nvSpPr>
              <p:spPr bwMode="auto">
                <a:xfrm>
                  <a:off x="3769" y="1515"/>
                  <a:ext cx="4" cy="165"/>
                </a:xfrm>
                <a:prstGeom prst="rect">
                  <a:avLst/>
                </a:prstGeom>
                <a:solidFill>
                  <a:srgbClr val="81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699" name="Rectangle 2259"/>
                <p:cNvSpPr>
                  <a:spLocks noChangeArrowheads="1"/>
                </p:cNvSpPr>
                <p:nvPr/>
              </p:nvSpPr>
              <p:spPr bwMode="auto">
                <a:xfrm>
                  <a:off x="3773" y="1515"/>
                  <a:ext cx="4" cy="165"/>
                </a:xfrm>
                <a:prstGeom prst="rect">
                  <a:avLst/>
                </a:prstGeom>
                <a:solidFill>
                  <a:srgbClr val="7C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00" name="Rectangle 2260"/>
                <p:cNvSpPr>
                  <a:spLocks noChangeArrowheads="1"/>
                </p:cNvSpPr>
                <p:nvPr/>
              </p:nvSpPr>
              <p:spPr bwMode="auto">
                <a:xfrm>
                  <a:off x="3777" y="1515"/>
                  <a:ext cx="5" cy="165"/>
                </a:xfrm>
                <a:prstGeom prst="rect">
                  <a:avLst/>
                </a:prstGeom>
                <a:solidFill>
                  <a:srgbClr val="78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01" name="Rectangle 2261"/>
                <p:cNvSpPr>
                  <a:spLocks noChangeArrowheads="1"/>
                </p:cNvSpPr>
                <p:nvPr/>
              </p:nvSpPr>
              <p:spPr bwMode="auto">
                <a:xfrm>
                  <a:off x="3616" y="1515"/>
                  <a:ext cx="166" cy="1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02" name="Rectangle 2262"/>
                <p:cNvSpPr>
                  <a:spLocks noChangeArrowheads="1"/>
                </p:cNvSpPr>
                <p:nvPr/>
              </p:nvSpPr>
              <p:spPr bwMode="auto">
                <a:xfrm>
                  <a:off x="4032" y="1383"/>
                  <a:ext cx="4" cy="157"/>
                </a:xfrm>
                <a:prstGeom prst="rect">
                  <a:avLst/>
                </a:prstGeom>
                <a:solidFill>
                  <a:srgbClr val="78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03" name="Rectangle 2263"/>
                <p:cNvSpPr>
                  <a:spLocks noChangeArrowheads="1"/>
                </p:cNvSpPr>
                <p:nvPr/>
              </p:nvSpPr>
              <p:spPr bwMode="auto">
                <a:xfrm>
                  <a:off x="4036" y="1383"/>
                  <a:ext cx="4" cy="157"/>
                </a:xfrm>
                <a:prstGeom prst="rect">
                  <a:avLst/>
                </a:prstGeom>
                <a:solidFill>
                  <a:srgbClr val="7C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04" name="Rectangle 2264"/>
                <p:cNvSpPr>
                  <a:spLocks noChangeArrowheads="1"/>
                </p:cNvSpPr>
                <p:nvPr/>
              </p:nvSpPr>
              <p:spPr bwMode="auto">
                <a:xfrm>
                  <a:off x="4040" y="1383"/>
                  <a:ext cx="4" cy="157"/>
                </a:xfrm>
                <a:prstGeom prst="rect">
                  <a:avLst/>
                </a:prstGeom>
                <a:solidFill>
                  <a:srgbClr val="8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05" name="Rectangle 2265"/>
                <p:cNvSpPr>
                  <a:spLocks noChangeArrowheads="1"/>
                </p:cNvSpPr>
                <p:nvPr/>
              </p:nvSpPr>
              <p:spPr bwMode="auto">
                <a:xfrm>
                  <a:off x="4044" y="1383"/>
                  <a:ext cx="5" cy="157"/>
                </a:xfrm>
                <a:prstGeom prst="rect">
                  <a:avLst/>
                </a:prstGeom>
                <a:solidFill>
                  <a:srgbClr val="88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06" name="Rectangle 2266"/>
                <p:cNvSpPr>
                  <a:spLocks noChangeArrowheads="1"/>
                </p:cNvSpPr>
                <p:nvPr/>
              </p:nvSpPr>
              <p:spPr bwMode="auto">
                <a:xfrm>
                  <a:off x="4049" y="1383"/>
                  <a:ext cx="4" cy="157"/>
                </a:xfrm>
                <a:prstGeom prst="rect">
                  <a:avLst/>
                </a:prstGeom>
                <a:solidFill>
                  <a:srgbClr val="90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07" name="Rectangle 2267"/>
                <p:cNvSpPr>
                  <a:spLocks noChangeArrowheads="1"/>
                </p:cNvSpPr>
                <p:nvPr/>
              </p:nvSpPr>
              <p:spPr bwMode="auto">
                <a:xfrm>
                  <a:off x="4053" y="1383"/>
                  <a:ext cx="4" cy="157"/>
                </a:xfrm>
                <a:prstGeom prst="rect">
                  <a:avLst/>
                </a:prstGeom>
                <a:solidFill>
                  <a:srgbClr val="995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08" name="Rectangle 2268"/>
                <p:cNvSpPr>
                  <a:spLocks noChangeArrowheads="1"/>
                </p:cNvSpPr>
                <p:nvPr/>
              </p:nvSpPr>
              <p:spPr bwMode="auto">
                <a:xfrm>
                  <a:off x="4057" y="1383"/>
                  <a:ext cx="4" cy="157"/>
                </a:xfrm>
                <a:prstGeom prst="rect">
                  <a:avLst/>
                </a:prstGeom>
                <a:solidFill>
                  <a:srgbClr val="A36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09" name="Rectangle 2269"/>
                <p:cNvSpPr>
                  <a:spLocks noChangeArrowheads="1"/>
                </p:cNvSpPr>
                <p:nvPr/>
              </p:nvSpPr>
              <p:spPr bwMode="auto">
                <a:xfrm>
                  <a:off x="4061" y="1383"/>
                  <a:ext cx="5" cy="157"/>
                </a:xfrm>
                <a:prstGeom prst="rect">
                  <a:avLst/>
                </a:prstGeom>
                <a:solidFill>
                  <a:srgbClr val="AD6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10" name="Rectangle 2270"/>
                <p:cNvSpPr>
                  <a:spLocks noChangeArrowheads="1"/>
                </p:cNvSpPr>
                <p:nvPr/>
              </p:nvSpPr>
              <p:spPr bwMode="auto">
                <a:xfrm>
                  <a:off x="4066" y="1383"/>
                  <a:ext cx="4" cy="157"/>
                </a:xfrm>
                <a:prstGeom prst="rect">
                  <a:avLst/>
                </a:prstGeom>
                <a:solidFill>
                  <a:srgbClr val="B86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11" name="Rectangle 2271"/>
                <p:cNvSpPr>
                  <a:spLocks noChangeArrowheads="1"/>
                </p:cNvSpPr>
                <p:nvPr/>
              </p:nvSpPr>
              <p:spPr bwMode="auto">
                <a:xfrm>
                  <a:off x="4070" y="1383"/>
                  <a:ext cx="4" cy="157"/>
                </a:xfrm>
                <a:prstGeom prst="rect">
                  <a:avLst/>
                </a:prstGeom>
                <a:solidFill>
                  <a:srgbClr val="C37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12" name="Rectangle 2272"/>
                <p:cNvSpPr>
                  <a:spLocks noChangeArrowheads="1"/>
                </p:cNvSpPr>
                <p:nvPr/>
              </p:nvSpPr>
              <p:spPr bwMode="auto">
                <a:xfrm>
                  <a:off x="4074" y="1383"/>
                  <a:ext cx="4" cy="157"/>
                </a:xfrm>
                <a:prstGeom prst="rect">
                  <a:avLst/>
                </a:prstGeom>
                <a:solidFill>
                  <a:srgbClr val="CE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13" name="Rectangle 2273"/>
                <p:cNvSpPr>
                  <a:spLocks noChangeArrowheads="1"/>
                </p:cNvSpPr>
                <p:nvPr/>
              </p:nvSpPr>
              <p:spPr bwMode="auto">
                <a:xfrm>
                  <a:off x="4078" y="1383"/>
                  <a:ext cx="5" cy="157"/>
                </a:xfrm>
                <a:prstGeom prst="rect">
                  <a:avLst/>
                </a:prstGeom>
                <a:solidFill>
                  <a:srgbClr val="D78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14" name="Rectangle 2274"/>
                <p:cNvSpPr>
                  <a:spLocks noChangeArrowheads="1"/>
                </p:cNvSpPr>
                <p:nvPr/>
              </p:nvSpPr>
              <p:spPr bwMode="auto">
                <a:xfrm>
                  <a:off x="4083" y="1383"/>
                  <a:ext cx="4" cy="157"/>
                </a:xfrm>
                <a:prstGeom prst="rect">
                  <a:avLst/>
                </a:prstGeom>
                <a:solidFill>
                  <a:srgbClr val="E18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15" name="Rectangle 2275"/>
                <p:cNvSpPr>
                  <a:spLocks noChangeArrowheads="1"/>
                </p:cNvSpPr>
                <p:nvPr/>
              </p:nvSpPr>
              <p:spPr bwMode="auto">
                <a:xfrm>
                  <a:off x="4087" y="1383"/>
                  <a:ext cx="4" cy="157"/>
                </a:xfrm>
                <a:prstGeom prst="rect">
                  <a:avLst/>
                </a:prstGeom>
                <a:solidFill>
                  <a:srgbClr val="E78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16" name="Rectangle 2276"/>
                <p:cNvSpPr>
                  <a:spLocks noChangeArrowheads="1"/>
                </p:cNvSpPr>
                <p:nvPr/>
              </p:nvSpPr>
              <p:spPr bwMode="auto">
                <a:xfrm>
                  <a:off x="4091" y="1383"/>
                  <a:ext cx="4" cy="157"/>
                </a:xfrm>
                <a:prstGeom prst="rect">
                  <a:avLst/>
                </a:prstGeom>
                <a:solidFill>
                  <a:srgbClr val="EE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17" name="Rectangle 2277"/>
                <p:cNvSpPr>
                  <a:spLocks noChangeArrowheads="1"/>
                </p:cNvSpPr>
                <p:nvPr/>
              </p:nvSpPr>
              <p:spPr bwMode="auto">
                <a:xfrm>
                  <a:off x="4095" y="1383"/>
                  <a:ext cx="4" cy="157"/>
                </a:xfrm>
                <a:prstGeom prst="rect">
                  <a:avLst/>
                </a:prstGeom>
                <a:solidFill>
                  <a:srgbClr val="F39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18" name="Rectangle 2278"/>
                <p:cNvSpPr>
                  <a:spLocks noChangeArrowheads="1"/>
                </p:cNvSpPr>
                <p:nvPr/>
              </p:nvSpPr>
              <p:spPr bwMode="auto">
                <a:xfrm>
                  <a:off x="4099" y="1383"/>
                  <a:ext cx="5" cy="157"/>
                </a:xfrm>
                <a:prstGeom prst="rect">
                  <a:avLst/>
                </a:prstGeom>
                <a:solidFill>
                  <a:srgbClr val="F79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19" name="Rectangle 2279"/>
                <p:cNvSpPr>
                  <a:spLocks noChangeArrowheads="1"/>
                </p:cNvSpPr>
                <p:nvPr/>
              </p:nvSpPr>
              <p:spPr bwMode="auto">
                <a:xfrm>
                  <a:off x="4104" y="1383"/>
                  <a:ext cx="4" cy="157"/>
                </a:xfrm>
                <a:prstGeom prst="rect">
                  <a:avLst/>
                </a:prstGeom>
                <a:solidFill>
                  <a:srgbClr val="FB9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20" name="Rectangle 2280"/>
                <p:cNvSpPr>
                  <a:spLocks noChangeArrowheads="1"/>
                </p:cNvSpPr>
                <p:nvPr/>
              </p:nvSpPr>
              <p:spPr bwMode="auto">
                <a:xfrm>
                  <a:off x="4108" y="1383"/>
                  <a:ext cx="4" cy="157"/>
                </a:xfrm>
                <a:prstGeom prst="rect">
                  <a:avLst/>
                </a:prstGeom>
                <a:solidFill>
                  <a:srgbClr val="F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21" name="Rectangle 2281"/>
                <p:cNvSpPr>
                  <a:spLocks noChangeArrowheads="1"/>
                </p:cNvSpPr>
                <p:nvPr/>
              </p:nvSpPr>
              <p:spPr bwMode="auto">
                <a:xfrm>
                  <a:off x="4112" y="1383"/>
                  <a:ext cx="9" cy="157"/>
                </a:xfrm>
                <a:prstGeom prst="rect">
                  <a:avLst/>
                </a:prstGeom>
                <a:solidFill>
                  <a:srgbClr val="FE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22" name="Rectangle 2282"/>
                <p:cNvSpPr>
                  <a:spLocks noChangeArrowheads="1"/>
                </p:cNvSpPr>
                <p:nvPr/>
              </p:nvSpPr>
              <p:spPr bwMode="auto">
                <a:xfrm>
                  <a:off x="4121" y="1383"/>
                  <a:ext cx="4" cy="157"/>
                </a:xfrm>
                <a:prstGeom prst="rect">
                  <a:avLst/>
                </a:prstGeom>
                <a:solidFill>
                  <a:srgbClr val="F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23" name="Rectangle 2283"/>
                <p:cNvSpPr>
                  <a:spLocks noChangeArrowheads="1"/>
                </p:cNvSpPr>
                <p:nvPr/>
              </p:nvSpPr>
              <p:spPr bwMode="auto">
                <a:xfrm>
                  <a:off x="4125" y="1383"/>
                  <a:ext cx="4" cy="157"/>
                </a:xfrm>
                <a:prstGeom prst="rect">
                  <a:avLst/>
                </a:prstGeom>
                <a:solidFill>
                  <a:srgbClr val="FB9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24" name="Rectangle 2284"/>
                <p:cNvSpPr>
                  <a:spLocks noChangeArrowheads="1"/>
                </p:cNvSpPr>
                <p:nvPr/>
              </p:nvSpPr>
              <p:spPr bwMode="auto">
                <a:xfrm>
                  <a:off x="4129" y="1383"/>
                  <a:ext cx="4" cy="157"/>
                </a:xfrm>
                <a:prstGeom prst="rect">
                  <a:avLst/>
                </a:prstGeom>
                <a:solidFill>
                  <a:srgbClr val="F79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25" name="Rectangle 2285"/>
                <p:cNvSpPr>
                  <a:spLocks noChangeArrowheads="1"/>
                </p:cNvSpPr>
                <p:nvPr/>
              </p:nvSpPr>
              <p:spPr bwMode="auto">
                <a:xfrm>
                  <a:off x="4133" y="1383"/>
                  <a:ext cx="5" cy="157"/>
                </a:xfrm>
                <a:prstGeom prst="rect">
                  <a:avLst/>
                </a:prstGeom>
                <a:solidFill>
                  <a:srgbClr val="F39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26" name="Rectangle 2286"/>
                <p:cNvSpPr>
                  <a:spLocks noChangeArrowheads="1"/>
                </p:cNvSpPr>
                <p:nvPr/>
              </p:nvSpPr>
              <p:spPr bwMode="auto">
                <a:xfrm>
                  <a:off x="4138" y="1383"/>
                  <a:ext cx="4" cy="157"/>
                </a:xfrm>
                <a:prstGeom prst="rect">
                  <a:avLst/>
                </a:prstGeom>
                <a:solidFill>
                  <a:srgbClr val="EE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27" name="Rectangle 2287"/>
                <p:cNvSpPr>
                  <a:spLocks noChangeArrowheads="1"/>
                </p:cNvSpPr>
                <p:nvPr/>
              </p:nvSpPr>
              <p:spPr bwMode="auto">
                <a:xfrm>
                  <a:off x="4142" y="1383"/>
                  <a:ext cx="4" cy="157"/>
                </a:xfrm>
                <a:prstGeom prst="rect">
                  <a:avLst/>
                </a:prstGeom>
                <a:solidFill>
                  <a:srgbClr val="E78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28" name="Rectangle 2288"/>
                <p:cNvSpPr>
                  <a:spLocks noChangeArrowheads="1"/>
                </p:cNvSpPr>
                <p:nvPr/>
              </p:nvSpPr>
              <p:spPr bwMode="auto">
                <a:xfrm>
                  <a:off x="4146" y="1383"/>
                  <a:ext cx="4" cy="157"/>
                </a:xfrm>
                <a:prstGeom prst="rect">
                  <a:avLst/>
                </a:prstGeom>
                <a:solidFill>
                  <a:srgbClr val="E18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29" name="Rectangle 2289"/>
                <p:cNvSpPr>
                  <a:spLocks noChangeArrowheads="1"/>
                </p:cNvSpPr>
                <p:nvPr/>
              </p:nvSpPr>
              <p:spPr bwMode="auto">
                <a:xfrm>
                  <a:off x="4150" y="1383"/>
                  <a:ext cx="5" cy="157"/>
                </a:xfrm>
                <a:prstGeom prst="rect">
                  <a:avLst/>
                </a:prstGeom>
                <a:solidFill>
                  <a:srgbClr val="D78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30" name="Rectangle 2290"/>
                <p:cNvSpPr>
                  <a:spLocks noChangeArrowheads="1"/>
                </p:cNvSpPr>
                <p:nvPr/>
              </p:nvSpPr>
              <p:spPr bwMode="auto">
                <a:xfrm>
                  <a:off x="4155" y="1383"/>
                  <a:ext cx="4" cy="157"/>
                </a:xfrm>
                <a:prstGeom prst="rect">
                  <a:avLst/>
                </a:prstGeom>
                <a:solidFill>
                  <a:srgbClr val="CE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31" name="Rectangle 2291"/>
                <p:cNvSpPr>
                  <a:spLocks noChangeArrowheads="1"/>
                </p:cNvSpPr>
                <p:nvPr/>
              </p:nvSpPr>
              <p:spPr bwMode="auto">
                <a:xfrm>
                  <a:off x="4159" y="1383"/>
                  <a:ext cx="4" cy="157"/>
                </a:xfrm>
                <a:prstGeom prst="rect">
                  <a:avLst/>
                </a:prstGeom>
                <a:solidFill>
                  <a:srgbClr val="C37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32" name="Rectangle 2292"/>
                <p:cNvSpPr>
                  <a:spLocks noChangeArrowheads="1"/>
                </p:cNvSpPr>
                <p:nvPr/>
              </p:nvSpPr>
              <p:spPr bwMode="auto">
                <a:xfrm>
                  <a:off x="4163" y="1383"/>
                  <a:ext cx="4" cy="157"/>
                </a:xfrm>
                <a:prstGeom prst="rect">
                  <a:avLst/>
                </a:prstGeom>
                <a:solidFill>
                  <a:srgbClr val="B86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33" name="Rectangle 2293"/>
                <p:cNvSpPr>
                  <a:spLocks noChangeArrowheads="1"/>
                </p:cNvSpPr>
                <p:nvPr/>
              </p:nvSpPr>
              <p:spPr bwMode="auto">
                <a:xfrm>
                  <a:off x="4167" y="1383"/>
                  <a:ext cx="5" cy="157"/>
                </a:xfrm>
                <a:prstGeom prst="rect">
                  <a:avLst/>
                </a:prstGeom>
                <a:solidFill>
                  <a:srgbClr val="AD6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34" name="Rectangle 2294"/>
                <p:cNvSpPr>
                  <a:spLocks noChangeArrowheads="1"/>
                </p:cNvSpPr>
                <p:nvPr/>
              </p:nvSpPr>
              <p:spPr bwMode="auto">
                <a:xfrm>
                  <a:off x="4172" y="1383"/>
                  <a:ext cx="4" cy="157"/>
                </a:xfrm>
                <a:prstGeom prst="rect">
                  <a:avLst/>
                </a:prstGeom>
                <a:solidFill>
                  <a:srgbClr val="A36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35" name="Rectangle 2295"/>
                <p:cNvSpPr>
                  <a:spLocks noChangeArrowheads="1"/>
                </p:cNvSpPr>
                <p:nvPr/>
              </p:nvSpPr>
              <p:spPr bwMode="auto">
                <a:xfrm>
                  <a:off x="4176" y="1383"/>
                  <a:ext cx="4" cy="157"/>
                </a:xfrm>
                <a:prstGeom prst="rect">
                  <a:avLst/>
                </a:prstGeom>
                <a:solidFill>
                  <a:srgbClr val="995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36" name="Rectangle 2296"/>
                <p:cNvSpPr>
                  <a:spLocks noChangeArrowheads="1"/>
                </p:cNvSpPr>
                <p:nvPr/>
              </p:nvSpPr>
              <p:spPr bwMode="auto">
                <a:xfrm>
                  <a:off x="4180" y="1383"/>
                  <a:ext cx="4" cy="157"/>
                </a:xfrm>
                <a:prstGeom prst="rect">
                  <a:avLst/>
                </a:prstGeom>
                <a:solidFill>
                  <a:srgbClr val="90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37" name="Rectangle 2297"/>
                <p:cNvSpPr>
                  <a:spLocks noChangeArrowheads="1"/>
                </p:cNvSpPr>
                <p:nvPr/>
              </p:nvSpPr>
              <p:spPr bwMode="auto">
                <a:xfrm>
                  <a:off x="4184" y="1383"/>
                  <a:ext cx="4" cy="157"/>
                </a:xfrm>
                <a:prstGeom prst="rect">
                  <a:avLst/>
                </a:prstGeom>
                <a:solidFill>
                  <a:srgbClr val="88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38" name="Rectangle 2298"/>
                <p:cNvSpPr>
                  <a:spLocks noChangeArrowheads="1"/>
                </p:cNvSpPr>
                <p:nvPr/>
              </p:nvSpPr>
              <p:spPr bwMode="auto">
                <a:xfrm>
                  <a:off x="4188" y="1383"/>
                  <a:ext cx="5" cy="157"/>
                </a:xfrm>
                <a:prstGeom prst="rect">
                  <a:avLst/>
                </a:prstGeom>
                <a:solidFill>
                  <a:srgbClr val="8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39" name="Rectangle 2299"/>
                <p:cNvSpPr>
                  <a:spLocks noChangeArrowheads="1"/>
                </p:cNvSpPr>
                <p:nvPr/>
              </p:nvSpPr>
              <p:spPr bwMode="auto">
                <a:xfrm>
                  <a:off x="4193" y="1383"/>
                  <a:ext cx="4" cy="157"/>
                </a:xfrm>
                <a:prstGeom prst="rect">
                  <a:avLst/>
                </a:prstGeom>
                <a:solidFill>
                  <a:srgbClr val="7C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40" name="Rectangle 2300"/>
                <p:cNvSpPr>
                  <a:spLocks noChangeArrowheads="1"/>
                </p:cNvSpPr>
                <p:nvPr/>
              </p:nvSpPr>
              <p:spPr bwMode="auto">
                <a:xfrm>
                  <a:off x="4197" y="1383"/>
                  <a:ext cx="4" cy="157"/>
                </a:xfrm>
                <a:prstGeom prst="rect">
                  <a:avLst/>
                </a:prstGeom>
                <a:solidFill>
                  <a:srgbClr val="78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41" name="Rectangle 2301"/>
                <p:cNvSpPr>
                  <a:spLocks noChangeArrowheads="1"/>
                </p:cNvSpPr>
                <p:nvPr/>
              </p:nvSpPr>
              <p:spPr bwMode="auto">
                <a:xfrm>
                  <a:off x="4032" y="1383"/>
                  <a:ext cx="169" cy="1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42" name="Rectangle 2302"/>
                <p:cNvSpPr>
                  <a:spLocks noChangeArrowheads="1"/>
                </p:cNvSpPr>
                <p:nvPr/>
              </p:nvSpPr>
              <p:spPr bwMode="auto">
                <a:xfrm>
                  <a:off x="4451" y="1350"/>
                  <a:ext cx="4" cy="211"/>
                </a:xfrm>
                <a:prstGeom prst="rect">
                  <a:avLst/>
                </a:prstGeom>
                <a:solidFill>
                  <a:srgbClr val="78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43" name="Rectangle 2303"/>
                <p:cNvSpPr>
                  <a:spLocks noChangeArrowheads="1"/>
                </p:cNvSpPr>
                <p:nvPr/>
              </p:nvSpPr>
              <p:spPr bwMode="auto">
                <a:xfrm>
                  <a:off x="4455" y="1350"/>
                  <a:ext cx="5" cy="211"/>
                </a:xfrm>
                <a:prstGeom prst="rect">
                  <a:avLst/>
                </a:prstGeom>
                <a:solidFill>
                  <a:srgbClr val="7C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44" name="Rectangle 2304"/>
                <p:cNvSpPr>
                  <a:spLocks noChangeArrowheads="1"/>
                </p:cNvSpPr>
                <p:nvPr/>
              </p:nvSpPr>
              <p:spPr bwMode="auto">
                <a:xfrm>
                  <a:off x="4460" y="1350"/>
                  <a:ext cx="4" cy="211"/>
                </a:xfrm>
                <a:prstGeom prst="rect">
                  <a:avLst/>
                </a:prstGeom>
                <a:solidFill>
                  <a:srgbClr val="8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45" name="Rectangle 2305"/>
                <p:cNvSpPr>
                  <a:spLocks noChangeArrowheads="1"/>
                </p:cNvSpPr>
                <p:nvPr/>
              </p:nvSpPr>
              <p:spPr bwMode="auto">
                <a:xfrm>
                  <a:off x="4464" y="1350"/>
                  <a:ext cx="4" cy="211"/>
                </a:xfrm>
                <a:prstGeom prst="rect">
                  <a:avLst/>
                </a:prstGeom>
                <a:solidFill>
                  <a:srgbClr val="89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46" name="Rectangle 2306"/>
                <p:cNvSpPr>
                  <a:spLocks noChangeArrowheads="1"/>
                </p:cNvSpPr>
                <p:nvPr/>
              </p:nvSpPr>
              <p:spPr bwMode="auto">
                <a:xfrm>
                  <a:off x="4468" y="1350"/>
                  <a:ext cx="4" cy="211"/>
                </a:xfrm>
                <a:prstGeom prst="rect">
                  <a:avLst/>
                </a:prstGeom>
                <a:solidFill>
                  <a:srgbClr val="91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47" name="Rectangle 2307"/>
                <p:cNvSpPr>
                  <a:spLocks noChangeArrowheads="1"/>
                </p:cNvSpPr>
                <p:nvPr/>
              </p:nvSpPr>
              <p:spPr bwMode="auto">
                <a:xfrm>
                  <a:off x="4472" y="1350"/>
                  <a:ext cx="5" cy="211"/>
                </a:xfrm>
                <a:prstGeom prst="rect">
                  <a:avLst/>
                </a:prstGeom>
                <a:solidFill>
                  <a:srgbClr val="9A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48" name="Rectangle 2308"/>
                <p:cNvSpPr>
                  <a:spLocks noChangeArrowheads="1"/>
                </p:cNvSpPr>
                <p:nvPr/>
              </p:nvSpPr>
              <p:spPr bwMode="auto">
                <a:xfrm>
                  <a:off x="4477" y="1350"/>
                  <a:ext cx="4" cy="211"/>
                </a:xfrm>
                <a:prstGeom prst="rect">
                  <a:avLst/>
                </a:prstGeom>
                <a:solidFill>
                  <a:srgbClr val="A5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49" name="Rectangle 2309"/>
                <p:cNvSpPr>
                  <a:spLocks noChangeArrowheads="1"/>
                </p:cNvSpPr>
                <p:nvPr/>
              </p:nvSpPr>
              <p:spPr bwMode="auto">
                <a:xfrm>
                  <a:off x="4481" y="1350"/>
                  <a:ext cx="4" cy="211"/>
                </a:xfrm>
                <a:prstGeom prst="rect">
                  <a:avLst/>
                </a:prstGeom>
                <a:solidFill>
                  <a:srgbClr val="AF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50" name="Rectangle 2310"/>
                <p:cNvSpPr>
                  <a:spLocks noChangeArrowheads="1"/>
                </p:cNvSpPr>
                <p:nvPr/>
              </p:nvSpPr>
              <p:spPr bwMode="auto">
                <a:xfrm>
                  <a:off x="4485" y="1350"/>
                  <a:ext cx="4" cy="211"/>
                </a:xfrm>
                <a:prstGeom prst="rect">
                  <a:avLst/>
                </a:prstGeom>
                <a:solidFill>
                  <a:srgbClr val="BB7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51" name="Rectangle 2311"/>
                <p:cNvSpPr>
                  <a:spLocks noChangeArrowheads="1"/>
                </p:cNvSpPr>
                <p:nvPr/>
              </p:nvSpPr>
              <p:spPr bwMode="auto">
                <a:xfrm>
                  <a:off x="4489" y="1350"/>
                  <a:ext cx="5" cy="211"/>
                </a:xfrm>
                <a:prstGeom prst="rect">
                  <a:avLst/>
                </a:prstGeom>
                <a:solidFill>
                  <a:srgbClr val="C6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52" name="Rectangle 2312"/>
                <p:cNvSpPr>
                  <a:spLocks noChangeArrowheads="1"/>
                </p:cNvSpPr>
                <p:nvPr/>
              </p:nvSpPr>
              <p:spPr bwMode="auto">
                <a:xfrm>
                  <a:off x="4494" y="1350"/>
                  <a:ext cx="4" cy="211"/>
                </a:xfrm>
                <a:prstGeom prst="rect">
                  <a:avLst/>
                </a:prstGeom>
                <a:solidFill>
                  <a:srgbClr val="D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53" name="Rectangle 2313"/>
                <p:cNvSpPr>
                  <a:spLocks noChangeArrowheads="1"/>
                </p:cNvSpPr>
                <p:nvPr/>
              </p:nvSpPr>
              <p:spPr bwMode="auto">
                <a:xfrm>
                  <a:off x="4498" y="1350"/>
                  <a:ext cx="4" cy="211"/>
                </a:xfrm>
                <a:prstGeom prst="rect">
                  <a:avLst/>
                </a:prstGeom>
                <a:solidFill>
                  <a:srgbClr val="DA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54" name="Rectangle 2314"/>
                <p:cNvSpPr>
                  <a:spLocks noChangeArrowheads="1"/>
                </p:cNvSpPr>
                <p:nvPr/>
              </p:nvSpPr>
              <p:spPr bwMode="auto">
                <a:xfrm>
                  <a:off x="4502" y="1350"/>
                  <a:ext cx="4" cy="211"/>
                </a:xfrm>
                <a:prstGeom prst="rect">
                  <a:avLst/>
                </a:prstGeom>
                <a:solidFill>
                  <a:srgbClr val="E38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55" name="Rectangle 2315"/>
                <p:cNvSpPr>
                  <a:spLocks noChangeArrowheads="1"/>
                </p:cNvSpPr>
                <p:nvPr/>
              </p:nvSpPr>
              <p:spPr bwMode="auto">
                <a:xfrm>
                  <a:off x="4506" y="1350"/>
                  <a:ext cx="5" cy="211"/>
                </a:xfrm>
                <a:prstGeom prst="rect">
                  <a:avLst/>
                </a:prstGeom>
                <a:solidFill>
                  <a:srgbClr val="EA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56" name="Rectangle 2316"/>
                <p:cNvSpPr>
                  <a:spLocks noChangeArrowheads="1"/>
                </p:cNvSpPr>
                <p:nvPr/>
              </p:nvSpPr>
              <p:spPr bwMode="auto">
                <a:xfrm>
                  <a:off x="4511" y="1350"/>
                  <a:ext cx="4" cy="211"/>
                </a:xfrm>
                <a:prstGeom prst="rect">
                  <a:avLst/>
                </a:prstGeom>
                <a:solidFill>
                  <a:srgbClr val="F0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57" name="Rectangle 2317"/>
                <p:cNvSpPr>
                  <a:spLocks noChangeArrowheads="1"/>
                </p:cNvSpPr>
                <p:nvPr/>
              </p:nvSpPr>
              <p:spPr bwMode="auto">
                <a:xfrm>
                  <a:off x="4515" y="1350"/>
                  <a:ext cx="4" cy="211"/>
                </a:xfrm>
                <a:prstGeom prst="rect">
                  <a:avLst/>
                </a:prstGeom>
                <a:solidFill>
                  <a:srgbClr val="F5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58" name="Rectangle 2318"/>
                <p:cNvSpPr>
                  <a:spLocks noChangeArrowheads="1"/>
                </p:cNvSpPr>
                <p:nvPr/>
              </p:nvSpPr>
              <p:spPr bwMode="auto">
                <a:xfrm>
                  <a:off x="4519" y="1350"/>
                  <a:ext cx="4" cy="211"/>
                </a:xfrm>
                <a:prstGeom prst="rect">
                  <a:avLst/>
                </a:prstGeom>
                <a:solidFill>
                  <a:srgbClr val="F9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59" name="Rectangle 2319"/>
                <p:cNvSpPr>
                  <a:spLocks noChangeArrowheads="1"/>
                </p:cNvSpPr>
                <p:nvPr/>
              </p:nvSpPr>
              <p:spPr bwMode="auto">
                <a:xfrm>
                  <a:off x="4523" y="1350"/>
                  <a:ext cx="5" cy="211"/>
                </a:xfrm>
                <a:prstGeom prst="rect">
                  <a:avLst/>
                </a:prstGeom>
                <a:solidFill>
                  <a:srgbClr val="FC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60" name="Rectangle 2320"/>
                <p:cNvSpPr>
                  <a:spLocks noChangeArrowheads="1"/>
                </p:cNvSpPr>
                <p:nvPr/>
              </p:nvSpPr>
              <p:spPr bwMode="auto">
                <a:xfrm>
                  <a:off x="4528" y="1350"/>
                  <a:ext cx="4" cy="211"/>
                </a:xfrm>
                <a:prstGeom prst="rect">
                  <a:avLst/>
                </a:prstGeom>
                <a:solidFill>
                  <a:srgbClr val="FD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61" name="Rectangle 2321"/>
                <p:cNvSpPr>
                  <a:spLocks noChangeArrowheads="1"/>
                </p:cNvSpPr>
                <p:nvPr/>
              </p:nvSpPr>
              <p:spPr bwMode="auto">
                <a:xfrm>
                  <a:off x="4532" y="1350"/>
                  <a:ext cx="4" cy="211"/>
                </a:xfrm>
                <a:prstGeom prst="rect">
                  <a:avLst/>
                </a:prstGeom>
                <a:solidFill>
                  <a:srgbClr val="FF9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62" name="Rectangle 2322"/>
                <p:cNvSpPr>
                  <a:spLocks noChangeArrowheads="1"/>
                </p:cNvSpPr>
                <p:nvPr/>
              </p:nvSpPr>
              <p:spPr bwMode="auto">
                <a:xfrm>
                  <a:off x="4536" y="1350"/>
                  <a:ext cx="4" cy="211"/>
                </a:xfrm>
                <a:prstGeom prst="rect">
                  <a:avLst/>
                </a:prstGeom>
                <a:solidFill>
                  <a:srgbClr val="FD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63" name="Rectangle 2323"/>
                <p:cNvSpPr>
                  <a:spLocks noChangeArrowheads="1"/>
                </p:cNvSpPr>
                <p:nvPr/>
              </p:nvSpPr>
              <p:spPr bwMode="auto">
                <a:xfrm>
                  <a:off x="4540" y="1350"/>
                  <a:ext cx="4" cy="211"/>
                </a:xfrm>
                <a:prstGeom prst="rect">
                  <a:avLst/>
                </a:prstGeom>
                <a:solidFill>
                  <a:srgbClr val="FC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64" name="Rectangle 2324"/>
                <p:cNvSpPr>
                  <a:spLocks noChangeArrowheads="1"/>
                </p:cNvSpPr>
                <p:nvPr/>
              </p:nvSpPr>
              <p:spPr bwMode="auto">
                <a:xfrm>
                  <a:off x="4544" y="1350"/>
                  <a:ext cx="5" cy="211"/>
                </a:xfrm>
                <a:prstGeom prst="rect">
                  <a:avLst/>
                </a:prstGeom>
                <a:solidFill>
                  <a:srgbClr val="F9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65" name="Rectangle 2325"/>
                <p:cNvSpPr>
                  <a:spLocks noChangeArrowheads="1"/>
                </p:cNvSpPr>
                <p:nvPr/>
              </p:nvSpPr>
              <p:spPr bwMode="auto">
                <a:xfrm>
                  <a:off x="4549" y="1350"/>
                  <a:ext cx="4" cy="211"/>
                </a:xfrm>
                <a:prstGeom prst="rect">
                  <a:avLst/>
                </a:prstGeom>
                <a:solidFill>
                  <a:srgbClr val="F5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66" name="Rectangle 2326"/>
                <p:cNvSpPr>
                  <a:spLocks noChangeArrowheads="1"/>
                </p:cNvSpPr>
                <p:nvPr/>
              </p:nvSpPr>
              <p:spPr bwMode="auto">
                <a:xfrm>
                  <a:off x="4553" y="1350"/>
                  <a:ext cx="4" cy="211"/>
                </a:xfrm>
                <a:prstGeom prst="rect">
                  <a:avLst/>
                </a:prstGeom>
                <a:solidFill>
                  <a:srgbClr val="F0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67" name="Rectangle 2327"/>
                <p:cNvSpPr>
                  <a:spLocks noChangeArrowheads="1"/>
                </p:cNvSpPr>
                <p:nvPr/>
              </p:nvSpPr>
              <p:spPr bwMode="auto">
                <a:xfrm>
                  <a:off x="4557" y="1350"/>
                  <a:ext cx="4" cy="211"/>
                </a:xfrm>
                <a:prstGeom prst="rect">
                  <a:avLst/>
                </a:prstGeom>
                <a:solidFill>
                  <a:srgbClr val="EA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68" name="Rectangle 2328"/>
                <p:cNvSpPr>
                  <a:spLocks noChangeArrowheads="1"/>
                </p:cNvSpPr>
                <p:nvPr/>
              </p:nvSpPr>
              <p:spPr bwMode="auto">
                <a:xfrm>
                  <a:off x="4561" y="1350"/>
                  <a:ext cx="5" cy="211"/>
                </a:xfrm>
                <a:prstGeom prst="rect">
                  <a:avLst/>
                </a:prstGeom>
                <a:solidFill>
                  <a:srgbClr val="E38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69" name="Rectangle 2329"/>
                <p:cNvSpPr>
                  <a:spLocks noChangeArrowheads="1"/>
                </p:cNvSpPr>
                <p:nvPr/>
              </p:nvSpPr>
              <p:spPr bwMode="auto">
                <a:xfrm>
                  <a:off x="4566" y="1350"/>
                  <a:ext cx="4" cy="211"/>
                </a:xfrm>
                <a:prstGeom prst="rect">
                  <a:avLst/>
                </a:prstGeom>
                <a:solidFill>
                  <a:srgbClr val="DA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70" name="Rectangle 2330"/>
                <p:cNvSpPr>
                  <a:spLocks noChangeArrowheads="1"/>
                </p:cNvSpPr>
                <p:nvPr/>
              </p:nvSpPr>
              <p:spPr bwMode="auto">
                <a:xfrm>
                  <a:off x="4570" y="1350"/>
                  <a:ext cx="4" cy="211"/>
                </a:xfrm>
                <a:prstGeom prst="rect">
                  <a:avLst/>
                </a:prstGeom>
                <a:solidFill>
                  <a:srgbClr val="D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71" name="Rectangle 2331"/>
                <p:cNvSpPr>
                  <a:spLocks noChangeArrowheads="1"/>
                </p:cNvSpPr>
                <p:nvPr/>
              </p:nvSpPr>
              <p:spPr bwMode="auto">
                <a:xfrm>
                  <a:off x="4574" y="1350"/>
                  <a:ext cx="4" cy="211"/>
                </a:xfrm>
                <a:prstGeom prst="rect">
                  <a:avLst/>
                </a:prstGeom>
                <a:solidFill>
                  <a:srgbClr val="C6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72" name="Rectangle 2332"/>
                <p:cNvSpPr>
                  <a:spLocks noChangeArrowheads="1"/>
                </p:cNvSpPr>
                <p:nvPr/>
              </p:nvSpPr>
              <p:spPr bwMode="auto">
                <a:xfrm>
                  <a:off x="4578" y="1350"/>
                  <a:ext cx="5" cy="211"/>
                </a:xfrm>
                <a:prstGeom prst="rect">
                  <a:avLst/>
                </a:prstGeom>
                <a:solidFill>
                  <a:srgbClr val="BB7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73" name="Rectangle 2333"/>
                <p:cNvSpPr>
                  <a:spLocks noChangeArrowheads="1"/>
                </p:cNvSpPr>
                <p:nvPr/>
              </p:nvSpPr>
              <p:spPr bwMode="auto">
                <a:xfrm>
                  <a:off x="4583" y="1350"/>
                  <a:ext cx="4" cy="211"/>
                </a:xfrm>
                <a:prstGeom prst="rect">
                  <a:avLst/>
                </a:prstGeom>
                <a:solidFill>
                  <a:srgbClr val="AF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74" name="Rectangle 2334"/>
                <p:cNvSpPr>
                  <a:spLocks noChangeArrowheads="1"/>
                </p:cNvSpPr>
                <p:nvPr/>
              </p:nvSpPr>
              <p:spPr bwMode="auto">
                <a:xfrm>
                  <a:off x="4587" y="1350"/>
                  <a:ext cx="4" cy="211"/>
                </a:xfrm>
                <a:prstGeom prst="rect">
                  <a:avLst/>
                </a:prstGeom>
                <a:solidFill>
                  <a:srgbClr val="A5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75" name="Rectangle 2335"/>
                <p:cNvSpPr>
                  <a:spLocks noChangeArrowheads="1"/>
                </p:cNvSpPr>
                <p:nvPr/>
              </p:nvSpPr>
              <p:spPr bwMode="auto">
                <a:xfrm>
                  <a:off x="4591" y="1350"/>
                  <a:ext cx="4" cy="211"/>
                </a:xfrm>
                <a:prstGeom prst="rect">
                  <a:avLst/>
                </a:prstGeom>
                <a:solidFill>
                  <a:srgbClr val="9A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76" name="Rectangle 2336"/>
                <p:cNvSpPr>
                  <a:spLocks noChangeArrowheads="1"/>
                </p:cNvSpPr>
                <p:nvPr/>
              </p:nvSpPr>
              <p:spPr bwMode="auto">
                <a:xfrm>
                  <a:off x="4595" y="1350"/>
                  <a:ext cx="5" cy="211"/>
                </a:xfrm>
                <a:prstGeom prst="rect">
                  <a:avLst/>
                </a:prstGeom>
                <a:solidFill>
                  <a:srgbClr val="91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77" name="Rectangle 2337"/>
                <p:cNvSpPr>
                  <a:spLocks noChangeArrowheads="1"/>
                </p:cNvSpPr>
                <p:nvPr/>
              </p:nvSpPr>
              <p:spPr bwMode="auto">
                <a:xfrm>
                  <a:off x="4600" y="1350"/>
                  <a:ext cx="4" cy="211"/>
                </a:xfrm>
                <a:prstGeom prst="rect">
                  <a:avLst/>
                </a:prstGeom>
                <a:solidFill>
                  <a:srgbClr val="89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78" name="Rectangle 2338"/>
                <p:cNvSpPr>
                  <a:spLocks noChangeArrowheads="1"/>
                </p:cNvSpPr>
                <p:nvPr/>
              </p:nvSpPr>
              <p:spPr bwMode="auto">
                <a:xfrm>
                  <a:off x="4604" y="1350"/>
                  <a:ext cx="4" cy="211"/>
                </a:xfrm>
                <a:prstGeom prst="rect">
                  <a:avLst/>
                </a:prstGeom>
                <a:solidFill>
                  <a:srgbClr val="81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79" name="Rectangle 2339"/>
                <p:cNvSpPr>
                  <a:spLocks noChangeArrowheads="1"/>
                </p:cNvSpPr>
                <p:nvPr/>
              </p:nvSpPr>
              <p:spPr bwMode="auto">
                <a:xfrm>
                  <a:off x="4608" y="1350"/>
                  <a:ext cx="4" cy="211"/>
                </a:xfrm>
                <a:prstGeom prst="rect">
                  <a:avLst/>
                </a:prstGeom>
                <a:solidFill>
                  <a:srgbClr val="7C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80" name="Rectangle 2340"/>
                <p:cNvSpPr>
                  <a:spLocks noChangeArrowheads="1"/>
                </p:cNvSpPr>
                <p:nvPr/>
              </p:nvSpPr>
              <p:spPr bwMode="auto">
                <a:xfrm>
                  <a:off x="4612" y="1350"/>
                  <a:ext cx="5" cy="211"/>
                </a:xfrm>
                <a:prstGeom prst="rect">
                  <a:avLst/>
                </a:prstGeom>
                <a:solidFill>
                  <a:srgbClr val="78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81" name="Rectangle 2341"/>
                <p:cNvSpPr>
                  <a:spLocks noChangeArrowheads="1"/>
                </p:cNvSpPr>
                <p:nvPr/>
              </p:nvSpPr>
              <p:spPr bwMode="auto">
                <a:xfrm>
                  <a:off x="4451" y="1350"/>
                  <a:ext cx="166" cy="2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82" name="Rectangle 2342"/>
                <p:cNvSpPr>
                  <a:spLocks noChangeArrowheads="1"/>
                </p:cNvSpPr>
                <p:nvPr/>
              </p:nvSpPr>
              <p:spPr bwMode="auto">
                <a:xfrm>
                  <a:off x="700" y="1379"/>
                  <a:ext cx="5" cy="203"/>
                </a:xfrm>
                <a:prstGeom prst="rect">
                  <a:avLst/>
                </a:prstGeom>
                <a:solidFill>
                  <a:srgbClr val="7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83" name="Rectangle 2343"/>
                <p:cNvSpPr>
                  <a:spLocks noChangeArrowheads="1"/>
                </p:cNvSpPr>
                <p:nvPr/>
              </p:nvSpPr>
              <p:spPr bwMode="auto">
                <a:xfrm>
                  <a:off x="705" y="1379"/>
                  <a:ext cx="4" cy="203"/>
                </a:xfrm>
                <a:prstGeom prst="rect">
                  <a:avLst/>
                </a:prstGeom>
                <a:solidFill>
                  <a:srgbClr val="7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84" name="Rectangle 2344"/>
                <p:cNvSpPr>
                  <a:spLocks noChangeArrowheads="1"/>
                </p:cNvSpPr>
                <p:nvPr/>
              </p:nvSpPr>
              <p:spPr bwMode="auto">
                <a:xfrm>
                  <a:off x="709" y="1379"/>
                  <a:ext cx="4" cy="20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85" name="Rectangle 2345"/>
                <p:cNvSpPr>
                  <a:spLocks noChangeArrowheads="1"/>
                </p:cNvSpPr>
                <p:nvPr/>
              </p:nvSpPr>
              <p:spPr bwMode="auto">
                <a:xfrm>
                  <a:off x="713" y="1379"/>
                  <a:ext cx="4" cy="203"/>
                </a:xfrm>
                <a:prstGeom prst="rect">
                  <a:avLst/>
                </a:prstGeom>
                <a:solidFill>
                  <a:srgbClr val="8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86" name="Rectangle 2346"/>
                <p:cNvSpPr>
                  <a:spLocks noChangeArrowheads="1"/>
                </p:cNvSpPr>
                <p:nvPr/>
              </p:nvSpPr>
              <p:spPr bwMode="auto">
                <a:xfrm>
                  <a:off x="717" y="1379"/>
                  <a:ext cx="5" cy="203"/>
                </a:xfrm>
                <a:prstGeom prst="rect">
                  <a:avLst/>
                </a:prstGeom>
                <a:solidFill>
                  <a:srgbClr val="9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87" name="Rectangle 2347"/>
                <p:cNvSpPr>
                  <a:spLocks noChangeArrowheads="1"/>
                </p:cNvSpPr>
                <p:nvPr/>
              </p:nvSpPr>
              <p:spPr bwMode="auto">
                <a:xfrm>
                  <a:off x="722" y="1379"/>
                  <a:ext cx="4" cy="203"/>
                </a:xfrm>
                <a:prstGeom prst="rect">
                  <a:avLst/>
                </a:prstGeom>
                <a:solidFill>
                  <a:srgbClr val="9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88" name="Rectangle 2348"/>
                <p:cNvSpPr>
                  <a:spLocks noChangeArrowheads="1"/>
                </p:cNvSpPr>
                <p:nvPr/>
              </p:nvSpPr>
              <p:spPr bwMode="auto">
                <a:xfrm>
                  <a:off x="726" y="1379"/>
                  <a:ext cx="4" cy="203"/>
                </a:xfrm>
                <a:prstGeom prst="rect">
                  <a:avLst/>
                </a:prstGeom>
                <a:solidFill>
                  <a:srgbClr val="A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89" name="Rectangle 2349"/>
                <p:cNvSpPr>
                  <a:spLocks noChangeArrowheads="1"/>
                </p:cNvSpPr>
                <p:nvPr/>
              </p:nvSpPr>
              <p:spPr bwMode="auto">
                <a:xfrm>
                  <a:off x="730" y="1379"/>
                  <a:ext cx="4" cy="203"/>
                </a:xfrm>
                <a:prstGeom prst="rect">
                  <a:avLst/>
                </a:prstGeom>
                <a:solidFill>
                  <a:srgbClr val="A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90" name="Rectangle 2350"/>
                <p:cNvSpPr>
                  <a:spLocks noChangeArrowheads="1"/>
                </p:cNvSpPr>
                <p:nvPr/>
              </p:nvSpPr>
              <p:spPr bwMode="auto">
                <a:xfrm>
                  <a:off x="734" y="1379"/>
                  <a:ext cx="5" cy="203"/>
                </a:xfrm>
                <a:prstGeom prst="rect">
                  <a:avLst/>
                </a:prstGeom>
                <a:solidFill>
                  <a:srgbClr val="BB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91" name="Rectangle 2351"/>
                <p:cNvSpPr>
                  <a:spLocks noChangeArrowheads="1"/>
                </p:cNvSpPr>
                <p:nvPr/>
              </p:nvSpPr>
              <p:spPr bwMode="auto">
                <a:xfrm>
                  <a:off x="739" y="1379"/>
                  <a:ext cx="4" cy="203"/>
                </a:xfrm>
                <a:prstGeom prst="rect">
                  <a:avLst/>
                </a:prstGeom>
                <a:solidFill>
                  <a:srgbClr val="C6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92" name="Rectangle 2352"/>
                <p:cNvSpPr>
                  <a:spLocks noChangeArrowheads="1"/>
                </p:cNvSpPr>
                <p:nvPr/>
              </p:nvSpPr>
              <p:spPr bwMode="auto">
                <a:xfrm>
                  <a:off x="743" y="1379"/>
                  <a:ext cx="4" cy="203"/>
                </a:xfrm>
                <a:prstGeom prst="rect">
                  <a:avLst/>
                </a:prstGeom>
                <a:solidFill>
                  <a:srgbClr val="D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93" name="Rectangle 2353"/>
                <p:cNvSpPr>
                  <a:spLocks noChangeArrowheads="1"/>
                </p:cNvSpPr>
                <p:nvPr/>
              </p:nvSpPr>
              <p:spPr bwMode="auto">
                <a:xfrm>
                  <a:off x="747" y="1379"/>
                  <a:ext cx="4" cy="203"/>
                </a:xfrm>
                <a:prstGeom prst="rect">
                  <a:avLst/>
                </a:prstGeom>
                <a:solidFill>
                  <a:srgbClr val="D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94" name="Rectangle 2354"/>
                <p:cNvSpPr>
                  <a:spLocks noChangeArrowheads="1"/>
                </p:cNvSpPr>
                <p:nvPr/>
              </p:nvSpPr>
              <p:spPr bwMode="auto">
                <a:xfrm>
                  <a:off x="751" y="1379"/>
                  <a:ext cx="5" cy="203"/>
                </a:xfrm>
                <a:prstGeom prst="rect">
                  <a:avLst/>
                </a:prstGeom>
                <a:solidFill>
                  <a:srgbClr val="E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95" name="Rectangle 2355"/>
                <p:cNvSpPr>
                  <a:spLocks noChangeArrowheads="1"/>
                </p:cNvSpPr>
                <p:nvPr/>
              </p:nvSpPr>
              <p:spPr bwMode="auto">
                <a:xfrm>
                  <a:off x="756" y="1379"/>
                  <a:ext cx="4" cy="203"/>
                </a:xfrm>
                <a:prstGeom prst="rect">
                  <a:avLst/>
                </a:prstGeom>
                <a:solidFill>
                  <a:srgbClr val="E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96" name="Rectangle 2356"/>
                <p:cNvSpPr>
                  <a:spLocks noChangeArrowheads="1"/>
                </p:cNvSpPr>
                <p:nvPr/>
              </p:nvSpPr>
              <p:spPr bwMode="auto">
                <a:xfrm>
                  <a:off x="760" y="1379"/>
                  <a:ext cx="4" cy="203"/>
                </a:xfrm>
                <a:prstGeom prst="rect">
                  <a:avLst/>
                </a:prstGeom>
                <a:solidFill>
                  <a:srgbClr val="F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97" name="Rectangle 2357"/>
                <p:cNvSpPr>
                  <a:spLocks noChangeArrowheads="1"/>
                </p:cNvSpPr>
                <p:nvPr/>
              </p:nvSpPr>
              <p:spPr bwMode="auto">
                <a:xfrm>
                  <a:off x="764" y="1379"/>
                  <a:ext cx="4" cy="203"/>
                </a:xfrm>
                <a:prstGeom prst="rect">
                  <a:avLst/>
                </a:prstGeom>
                <a:solidFill>
                  <a:srgbClr val="F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98" name="Rectangle 2358"/>
                <p:cNvSpPr>
                  <a:spLocks noChangeArrowheads="1"/>
                </p:cNvSpPr>
                <p:nvPr/>
              </p:nvSpPr>
              <p:spPr bwMode="auto">
                <a:xfrm>
                  <a:off x="768" y="1379"/>
                  <a:ext cx="4" cy="203"/>
                </a:xfrm>
                <a:prstGeom prst="rect">
                  <a:avLst/>
                </a:prstGeom>
                <a:solidFill>
                  <a:srgbClr val="F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799" name="Rectangle 2359"/>
                <p:cNvSpPr>
                  <a:spLocks noChangeArrowheads="1"/>
                </p:cNvSpPr>
                <p:nvPr/>
              </p:nvSpPr>
              <p:spPr bwMode="auto">
                <a:xfrm>
                  <a:off x="772" y="1379"/>
                  <a:ext cx="5" cy="203"/>
                </a:xfrm>
                <a:prstGeom prst="rect">
                  <a:avLst/>
                </a:prstGeom>
                <a:solidFill>
                  <a:srgbClr val="F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00" name="Rectangle 2360"/>
                <p:cNvSpPr>
                  <a:spLocks noChangeArrowheads="1"/>
                </p:cNvSpPr>
                <p:nvPr/>
              </p:nvSpPr>
              <p:spPr bwMode="auto">
                <a:xfrm>
                  <a:off x="777" y="1379"/>
                  <a:ext cx="4" cy="203"/>
                </a:xfrm>
                <a:prstGeom prst="rect">
                  <a:avLst/>
                </a:prstGeom>
                <a:solidFill>
                  <a:srgbClr val="F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01" name="Rectangle 2361"/>
                <p:cNvSpPr>
                  <a:spLocks noChangeArrowheads="1"/>
                </p:cNvSpPr>
                <p:nvPr/>
              </p:nvSpPr>
              <p:spPr bwMode="auto">
                <a:xfrm>
                  <a:off x="781" y="1379"/>
                  <a:ext cx="4" cy="20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02" name="Rectangle 2362"/>
                <p:cNvSpPr>
                  <a:spLocks noChangeArrowheads="1"/>
                </p:cNvSpPr>
                <p:nvPr/>
              </p:nvSpPr>
              <p:spPr bwMode="auto">
                <a:xfrm>
                  <a:off x="785" y="1379"/>
                  <a:ext cx="4" cy="203"/>
                </a:xfrm>
                <a:prstGeom prst="rect">
                  <a:avLst/>
                </a:prstGeom>
                <a:solidFill>
                  <a:srgbClr val="F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03" name="Rectangle 2363"/>
                <p:cNvSpPr>
                  <a:spLocks noChangeArrowheads="1"/>
                </p:cNvSpPr>
                <p:nvPr/>
              </p:nvSpPr>
              <p:spPr bwMode="auto">
                <a:xfrm>
                  <a:off x="789" y="1379"/>
                  <a:ext cx="5" cy="203"/>
                </a:xfrm>
                <a:prstGeom prst="rect">
                  <a:avLst/>
                </a:prstGeom>
                <a:solidFill>
                  <a:srgbClr val="F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04" name="Rectangle 2364"/>
                <p:cNvSpPr>
                  <a:spLocks noChangeArrowheads="1"/>
                </p:cNvSpPr>
                <p:nvPr/>
              </p:nvSpPr>
              <p:spPr bwMode="auto">
                <a:xfrm>
                  <a:off x="794" y="1379"/>
                  <a:ext cx="4" cy="203"/>
                </a:xfrm>
                <a:prstGeom prst="rect">
                  <a:avLst/>
                </a:prstGeom>
                <a:solidFill>
                  <a:srgbClr val="F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05" name="Rectangle 2365"/>
                <p:cNvSpPr>
                  <a:spLocks noChangeArrowheads="1"/>
                </p:cNvSpPr>
                <p:nvPr/>
              </p:nvSpPr>
              <p:spPr bwMode="auto">
                <a:xfrm>
                  <a:off x="798" y="1379"/>
                  <a:ext cx="4" cy="203"/>
                </a:xfrm>
                <a:prstGeom prst="rect">
                  <a:avLst/>
                </a:prstGeom>
                <a:solidFill>
                  <a:srgbClr val="F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06" name="Rectangle 2366"/>
                <p:cNvSpPr>
                  <a:spLocks noChangeArrowheads="1"/>
                </p:cNvSpPr>
                <p:nvPr/>
              </p:nvSpPr>
              <p:spPr bwMode="auto">
                <a:xfrm>
                  <a:off x="802" y="1379"/>
                  <a:ext cx="4" cy="203"/>
                </a:xfrm>
                <a:prstGeom prst="rect">
                  <a:avLst/>
                </a:prstGeom>
                <a:solidFill>
                  <a:srgbClr val="F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07" name="Rectangle 2367"/>
                <p:cNvSpPr>
                  <a:spLocks noChangeArrowheads="1"/>
                </p:cNvSpPr>
                <p:nvPr/>
              </p:nvSpPr>
              <p:spPr bwMode="auto">
                <a:xfrm>
                  <a:off x="806" y="1379"/>
                  <a:ext cx="5" cy="203"/>
                </a:xfrm>
                <a:prstGeom prst="rect">
                  <a:avLst/>
                </a:prstGeom>
                <a:solidFill>
                  <a:srgbClr val="E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08" name="Rectangle 2368"/>
                <p:cNvSpPr>
                  <a:spLocks noChangeArrowheads="1"/>
                </p:cNvSpPr>
                <p:nvPr/>
              </p:nvSpPr>
              <p:spPr bwMode="auto">
                <a:xfrm>
                  <a:off x="811" y="1379"/>
                  <a:ext cx="4" cy="203"/>
                </a:xfrm>
                <a:prstGeom prst="rect">
                  <a:avLst/>
                </a:prstGeom>
                <a:solidFill>
                  <a:srgbClr val="E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09" name="Rectangle 2369"/>
                <p:cNvSpPr>
                  <a:spLocks noChangeArrowheads="1"/>
                </p:cNvSpPr>
                <p:nvPr/>
              </p:nvSpPr>
              <p:spPr bwMode="auto">
                <a:xfrm>
                  <a:off x="815" y="1379"/>
                  <a:ext cx="4" cy="203"/>
                </a:xfrm>
                <a:prstGeom prst="rect">
                  <a:avLst/>
                </a:prstGeom>
                <a:solidFill>
                  <a:srgbClr val="D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10" name="Rectangle 2370"/>
                <p:cNvSpPr>
                  <a:spLocks noChangeArrowheads="1"/>
                </p:cNvSpPr>
                <p:nvPr/>
              </p:nvSpPr>
              <p:spPr bwMode="auto">
                <a:xfrm>
                  <a:off x="819" y="1379"/>
                  <a:ext cx="4" cy="203"/>
                </a:xfrm>
                <a:prstGeom prst="rect">
                  <a:avLst/>
                </a:prstGeom>
                <a:solidFill>
                  <a:srgbClr val="D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11" name="Rectangle 2371"/>
                <p:cNvSpPr>
                  <a:spLocks noChangeArrowheads="1"/>
                </p:cNvSpPr>
                <p:nvPr/>
              </p:nvSpPr>
              <p:spPr bwMode="auto">
                <a:xfrm>
                  <a:off x="823" y="1379"/>
                  <a:ext cx="5" cy="203"/>
                </a:xfrm>
                <a:prstGeom prst="rect">
                  <a:avLst/>
                </a:prstGeom>
                <a:solidFill>
                  <a:srgbClr val="C6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12" name="Rectangle 2372"/>
                <p:cNvSpPr>
                  <a:spLocks noChangeArrowheads="1"/>
                </p:cNvSpPr>
                <p:nvPr/>
              </p:nvSpPr>
              <p:spPr bwMode="auto">
                <a:xfrm>
                  <a:off x="828" y="1379"/>
                  <a:ext cx="4" cy="203"/>
                </a:xfrm>
                <a:prstGeom prst="rect">
                  <a:avLst/>
                </a:prstGeom>
                <a:solidFill>
                  <a:srgbClr val="BB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13" name="Rectangle 2373"/>
                <p:cNvSpPr>
                  <a:spLocks noChangeArrowheads="1"/>
                </p:cNvSpPr>
                <p:nvPr/>
              </p:nvSpPr>
              <p:spPr bwMode="auto">
                <a:xfrm>
                  <a:off x="832" y="1379"/>
                  <a:ext cx="4" cy="203"/>
                </a:xfrm>
                <a:prstGeom prst="rect">
                  <a:avLst/>
                </a:prstGeom>
                <a:solidFill>
                  <a:srgbClr val="A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14" name="Rectangle 2374"/>
                <p:cNvSpPr>
                  <a:spLocks noChangeArrowheads="1"/>
                </p:cNvSpPr>
                <p:nvPr/>
              </p:nvSpPr>
              <p:spPr bwMode="auto">
                <a:xfrm>
                  <a:off x="836" y="1379"/>
                  <a:ext cx="4" cy="203"/>
                </a:xfrm>
                <a:prstGeom prst="rect">
                  <a:avLst/>
                </a:prstGeom>
                <a:solidFill>
                  <a:srgbClr val="A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15" name="Rectangle 2375"/>
                <p:cNvSpPr>
                  <a:spLocks noChangeArrowheads="1"/>
                </p:cNvSpPr>
                <p:nvPr/>
              </p:nvSpPr>
              <p:spPr bwMode="auto">
                <a:xfrm>
                  <a:off x="840" y="1379"/>
                  <a:ext cx="5" cy="203"/>
                </a:xfrm>
                <a:prstGeom prst="rect">
                  <a:avLst/>
                </a:prstGeom>
                <a:solidFill>
                  <a:srgbClr val="9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16" name="Rectangle 2376"/>
                <p:cNvSpPr>
                  <a:spLocks noChangeArrowheads="1"/>
                </p:cNvSpPr>
                <p:nvPr/>
              </p:nvSpPr>
              <p:spPr bwMode="auto">
                <a:xfrm>
                  <a:off x="845" y="1379"/>
                  <a:ext cx="4" cy="203"/>
                </a:xfrm>
                <a:prstGeom prst="rect">
                  <a:avLst/>
                </a:prstGeom>
                <a:solidFill>
                  <a:srgbClr val="9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17" name="Rectangle 2377"/>
                <p:cNvSpPr>
                  <a:spLocks noChangeArrowheads="1"/>
                </p:cNvSpPr>
                <p:nvPr/>
              </p:nvSpPr>
              <p:spPr bwMode="auto">
                <a:xfrm>
                  <a:off x="849" y="1379"/>
                  <a:ext cx="4" cy="203"/>
                </a:xfrm>
                <a:prstGeom prst="rect">
                  <a:avLst/>
                </a:prstGeom>
                <a:solidFill>
                  <a:srgbClr val="8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18" name="Rectangle 2378"/>
                <p:cNvSpPr>
                  <a:spLocks noChangeArrowheads="1"/>
                </p:cNvSpPr>
                <p:nvPr/>
              </p:nvSpPr>
              <p:spPr bwMode="auto">
                <a:xfrm>
                  <a:off x="853" y="1379"/>
                  <a:ext cx="4" cy="203"/>
                </a:xfrm>
                <a:prstGeom prst="rect">
                  <a:avLst/>
                </a:prstGeom>
                <a:solidFill>
                  <a:srgbClr val="8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19" name="Rectangle 2379"/>
                <p:cNvSpPr>
                  <a:spLocks noChangeArrowheads="1"/>
                </p:cNvSpPr>
                <p:nvPr/>
              </p:nvSpPr>
              <p:spPr bwMode="auto">
                <a:xfrm>
                  <a:off x="857" y="1379"/>
                  <a:ext cx="4" cy="203"/>
                </a:xfrm>
                <a:prstGeom prst="rect">
                  <a:avLst/>
                </a:prstGeom>
                <a:solidFill>
                  <a:srgbClr val="7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20" name="Rectangle 2380"/>
                <p:cNvSpPr>
                  <a:spLocks noChangeArrowheads="1"/>
                </p:cNvSpPr>
                <p:nvPr/>
              </p:nvSpPr>
              <p:spPr bwMode="auto">
                <a:xfrm>
                  <a:off x="861" y="1379"/>
                  <a:ext cx="5" cy="203"/>
                </a:xfrm>
                <a:prstGeom prst="rect">
                  <a:avLst/>
                </a:prstGeom>
                <a:solidFill>
                  <a:srgbClr val="7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21" name="Rectangle 2381"/>
                <p:cNvSpPr>
                  <a:spLocks noChangeArrowheads="1"/>
                </p:cNvSpPr>
                <p:nvPr/>
              </p:nvSpPr>
              <p:spPr bwMode="auto">
                <a:xfrm>
                  <a:off x="700" y="1379"/>
                  <a:ext cx="166" cy="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22" name="Rectangle 2382"/>
                <p:cNvSpPr>
                  <a:spLocks noChangeArrowheads="1"/>
                </p:cNvSpPr>
                <p:nvPr/>
              </p:nvSpPr>
              <p:spPr bwMode="auto">
                <a:xfrm>
                  <a:off x="1116" y="1388"/>
                  <a:ext cx="4" cy="190"/>
                </a:xfrm>
                <a:prstGeom prst="rect">
                  <a:avLst/>
                </a:prstGeom>
                <a:solidFill>
                  <a:srgbClr val="7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23" name="Rectangle 2383"/>
                <p:cNvSpPr>
                  <a:spLocks noChangeArrowheads="1"/>
                </p:cNvSpPr>
                <p:nvPr/>
              </p:nvSpPr>
              <p:spPr bwMode="auto">
                <a:xfrm>
                  <a:off x="1120" y="1388"/>
                  <a:ext cx="4" cy="190"/>
                </a:xfrm>
                <a:prstGeom prst="rect">
                  <a:avLst/>
                </a:prstGeom>
                <a:solidFill>
                  <a:srgbClr val="7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24" name="Rectangle 2384"/>
                <p:cNvSpPr>
                  <a:spLocks noChangeArrowheads="1"/>
                </p:cNvSpPr>
                <p:nvPr/>
              </p:nvSpPr>
              <p:spPr bwMode="auto">
                <a:xfrm>
                  <a:off x="1124" y="1388"/>
                  <a:ext cx="4" cy="190"/>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25" name="Rectangle 2385"/>
                <p:cNvSpPr>
                  <a:spLocks noChangeArrowheads="1"/>
                </p:cNvSpPr>
                <p:nvPr/>
              </p:nvSpPr>
              <p:spPr bwMode="auto">
                <a:xfrm>
                  <a:off x="1128" y="1388"/>
                  <a:ext cx="5" cy="190"/>
                </a:xfrm>
                <a:prstGeom prst="rect">
                  <a:avLst/>
                </a:prstGeom>
                <a:solidFill>
                  <a:srgbClr val="8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26" name="Rectangle 2386"/>
                <p:cNvSpPr>
                  <a:spLocks noChangeArrowheads="1"/>
                </p:cNvSpPr>
                <p:nvPr/>
              </p:nvSpPr>
              <p:spPr bwMode="auto">
                <a:xfrm>
                  <a:off x="1133" y="1388"/>
                  <a:ext cx="4" cy="190"/>
                </a:xfrm>
                <a:prstGeom prst="rect">
                  <a:avLst/>
                </a:prstGeom>
                <a:solidFill>
                  <a:srgbClr val="9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27" name="Rectangle 2387"/>
                <p:cNvSpPr>
                  <a:spLocks noChangeArrowheads="1"/>
                </p:cNvSpPr>
                <p:nvPr/>
              </p:nvSpPr>
              <p:spPr bwMode="auto">
                <a:xfrm>
                  <a:off x="1137" y="1388"/>
                  <a:ext cx="4" cy="190"/>
                </a:xfrm>
                <a:prstGeom prst="rect">
                  <a:avLst/>
                </a:prstGeom>
                <a:solidFill>
                  <a:srgbClr val="9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28" name="Rectangle 2388"/>
                <p:cNvSpPr>
                  <a:spLocks noChangeArrowheads="1"/>
                </p:cNvSpPr>
                <p:nvPr/>
              </p:nvSpPr>
              <p:spPr bwMode="auto">
                <a:xfrm>
                  <a:off x="1141" y="1388"/>
                  <a:ext cx="4" cy="190"/>
                </a:xfrm>
                <a:prstGeom prst="rect">
                  <a:avLst/>
                </a:prstGeom>
                <a:solidFill>
                  <a:srgbClr val="A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29" name="Rectangle 2389"/>
                <p:cNvSpPr>
                  <a:spLocks noChangeArrowheads="1"/>
                </p:cNvSpPr>
                <p:nvPr/>
              </p:nvSpPr>
              <p:spPr bwMode="auto">
                <a:xfrm>
                  <a:off x="1145" y="1388"/>
                  <a:ext cx="5" cy="190"/>
                </a:xfrm>
                <a:prstGeom prst="rect">
                  <a:avLst/>
                </a:prstGeom>
                <a:solidFill>
                  <a:srgbClr val="A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30" name="Rectangle 2390"/>
                <p:cNvSpPr>
                  <a:spLocks noChangeArrowheads="1"/>
                </p:cNvSpPr>
                <p:nvPr/>
              </p:nvSpPr>
              <p:spPr bwMode="auto">
                <a:xfrm>
                  <a:off x="1150" y="1388"/>
                  <a:ext cx="4" cy="190"/>
                </a:xfrm>
                <a:prstGeom prst="rect">
                  <a:avLst/>
                </a:prstGeom>
                <a:solidFill>
                  <a:srgbClr val="B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31" name="Rectangle 2391"/>
                <p:cNvSpPr>
                  <a:spLocks noChangeArrowheads="1"/>
                </p:cNvSpPr>
                <p:nvPr/>
              </p:nvSpPr>
              <p:spPr bwMode="auto">
                <a:xfrm>
                  <a:off x="1154" y="1388"/>
                  <a:ext cx="4" cy="190"/>
                </a:xfrm>
                <a:prstGeom prst="rect">
                  <a:avLst/>
                </a:prstGeom>
                <a:solidFill>
                  <a:srgbClr val="C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32" name="Rectangle 2392"/>
                <p:cNvSpPr>
                  <a:spLocks noChangeArrowheads="1"/>
                </p:cNvSpPr>
                <p:nvPr/>
              </p:nvSpPr>
              <p:spPr bwMode="auto">
                <a:xfrm>
                  <a:off x="1158" y="1388"/>
                  <a:ext cx="4" cy="190"/>
                </a:xfrm>
                <a:prstGeom prst="rect">
                  <a:avLst/>
                </a:prstGeom>
                <a:solidFill>
                  <a:srgbClr val="CE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33" name="Rectangle 2393"/>
                <p:cNvSpPr>
                  <a:spLocks noChangeArrowheads="1"/>
                </p:cNvSpPr>
                <p:nvPr/>
              </p:nvSpPr>
              <p:spPr bwMode="auto">
                <a:xfrm>
                  <a:off x="1162" y="1388"/>
                  <a:ext cx="5" cy="190"/>
                </a:xfrm>
                <a:prstGeom prst="rect">
                  <a:avLst/>
                </a:prstGeom>
                <a:solidFill>
                  <a:srgbClr val="D7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34" name="Rectangle 2394"/>
                <p:cNvSpPr>
                  <a:spLocks noChangeArrowheads="1"/>
                </p:cNvSpPr>
                <p:nvPr/>
              </p:nvSpPr>
              <p:spPr bwMode="auto">
                <a:xfrm>
                  <a:off x="1167" y="1388"/>
                  <a:ext cx="4" cy="190"/>
                </a:xfrm>
                <a:prstGeom prst="rect">
                  <a:avLst/>
                </a:prstGeom>
                <a:solidFill>
                  <a:srgbClr val="E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35" name="Rectangle 2395"/>
                <p:cNvSpPr>
                  <a:spLocks noChangeArrowheads="1"/>
                </p:cNvSpPr>
                <p:nvPr/>
              </p:nvSpPr>
              <p:spPr bwMode="auto">
                <a:xfrm>
                  <a:off x="1171" y="1388"/>
                  <a:ext cx="4" cy="190"/>
                </a:xfrm>
                <a:prstGeom prst="rect">
                  <a:avLst/>
                </a:prstGeom>
                <a:solidFill>
                  <a:srgbClr val="E7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36" name="Rectangle 2396"/>
                <p:cNvSpPr>
                  <a:spLocks noChangeArrowheads="1"/>
                </p:cNvSpPr>
                <p:nvPr/>
              </p:nvSpPr>
              <p:spPr bwMode="auto">
                <a:xfrm>
                  <a:off x="1175" y="1388"/>
                  <a:ext cx="4" cy="190"/>
                </a:xfrm>
                <a:prstGeom prst="rect">
                  <a:avLst/>
                </a:prstGeom>
                <a:solidFill>
                  <a:srgbClr val="EE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37" name="Rectangle 2397"/>
                <p:cNvSpPr>
                  <a:spLocks noChangeArrowheads="1"/>
                </p:cNvSpPr>
                <p:nvPr/>
              </p:nvSpPr>
              <p:spPr bwMode="auto">
                <a:xfrm>
                  <a:off x="1179" y="1388"/>
                  <a:ext cx="5" cy="190"/>
                </a:xfrm>
                <a:prstGeom prst="rect">
                  <a:avLst/>
                </a:prstGeom>
                <a:solidFill>
                  <a:srgbClr val="F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38" name="Rectangle 2398"/>
                <p:cNvSpPr>
                  <a:spLocks noChangeArrowheads="1"/>
                </p:cNvSpPr>
                <p:nvPr/>
              </p:nvSpPr>
              <p:spPr bwMode="auto">
                <a:xfrm>
                  <a:off x="1184" y="1388"/>
                  <a:ext cx="4" cy="190"/>
                </a:xfrm>
                <a:prstGeom prst="rect">
                  <a:avLst/>
                </a:prstGeom>
                <a:solidFill>
                  <a:srgbClr val="F7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39" name="Rectangle 2399"/>
                <p:cNvSpPr>
                  <a:spLocks noChangeArrowheads="1"/>
                </p:cNvSpPr>
                <p:nvPr/>
              </p:nvSpPr>
              <p:spPr bwMode="auto">
                <a:xfrm>
                  <a:off x="1188" y="1388"/>
                  <a:ext cx="4" cy="190"/>
                </a:xfrm>
                <a:prstGeom prst="rect">
                  <a:avLst/>
                </a:prstGeom>
                <a:solidFill>
                  <a:srgbClr val="FB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40" name="Rectangle 2400"/>
                <p:cNvSpPr>
                  <a:spLocks noChangeArrowheads="1"/>
                </p:cNvSpPr>
                <p:nvPr/>
              </p:nvSpPr>
              <p:spPr bwMode="auto">
                <a:xfrm>
                  <a:off x="1192" y="1388"/>
                  <a:ext cx="4" cy="190"/>
                </a:xfrm>
                <a:prstGeom prst="rect">
                  <a:avLst/>
                </a:prstGeom>
                <a:solidFill>
                  <a:srgbClr val="F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41" name="Rectangle 2401"/>
                <p:cNvSpPr>
                  <a:spLocks noChangeArrowheads="1"/>
                </p:cNvSpPr>
                <p:nvPr/>
              </p:nvSpPr>
              <p:spPr bwMode="auto">
                <a:xfrm>
                  <a:off x="1196" y="1388"/>
                  <a:ext cx="9" cy="190"/>
                </a:xfrm>
                <a:prstGeom prst="rect">
                  <a:avLst/>
                </a:prstGeom>
                <a:solidFill>
                  <a:srgbClr val="FE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42" name="Rectangle 2402"/>
                <p:cNvSpPr>
                  <a:spLocks noChangeArrowheads="1"/>
                </p:cNvSpPr>
                <p:nvPr/>
              </p:nvSpPr>
              <p:spPr bwMode="auto">
                <a:xfrm>
                  <a:off x="1205" y="1388"/>
                  <a:ext cx="4" cy="190"/>
                </a:xfrm>
                <a:prstGeom prst="rect">
                  <a:avLst/>
                </a:prstGeom>
                <a:solidFill>
                  <a:srgbClr val="F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43" name="Rectangle 2403"/>
                <p:cNvSpPr>
                  <a:spLocks noChangeArrowheads="1"/>
                </p:cNvSpPr>
                <p:nvPr/>
              </p:nvSpPr>
              <p:spPr bwMode="auto">
                <a:xfrm>
                  <a:off x="1209" y="1388"/>
                  <a:ext cx="4" cy="190"/>
                </a:xfrm>
                <a:prstGeom prst="rect">
                  <a:avLst/>
                </a:prstGeom>
                <a:solidFill>
                  <a:srgbClr val="FB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44" name="Rectangle 2404"/>
                <p:cNvSpPr>
                  <a:spLocks noChangeArrowheads="1"/>
                </p:cNvSpPr>
                <p:nvPr/>
              </p:nvSpPr>
              <p:spPr bwMode="auto">
                <a:xfrm>
                  <a:off x="1213" y="1388"/>
                  <a:ext cx="4" cy="190"/>
                </a:xfrm>
                <a:prstGeom prst="rect">
                  <a:avLst/>
                </a:prstGeom>
                <a:solidFill>
                  <a:srgbClr val="F7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45" name="Rectangle 2405"/>
                <p:cNvSpPr>
                  <a:spLocks noChangeArrowheads="1"/>
                </p:cNvSpPr>
                <p:nvPr/>
              </p:nvSpPr>
              <p:spPr bwMode="auto">
                <a:xfrm>
                  <a:off x="1217" y="1388"/>
                  <a:ext cx="5" cy="190"/>
                </a:xfrm>
                <a:prstGeom prst="rect">
                  <a:avLst/>
                </a:prstGeom>
                <a:solidFill>
                  <a:srgbClr val="F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46" name="Rectangle 2406"/>
                <p:cNvSpPr>
                  <a:spLocks noChangeArrowheads="1"/>
                </p:cNvSpPr>
                <p:nvPr/>
              </p:nvSpPr>
              <p:spPr bwMode="auto">
                <a:xfrm>
                  <a:off x="1222" y="1388"/>
                  <a:ext cx="4" cy="190"/>
                </a:xfrm>
                <a:prstGeom prst="rect">
                  <a:avLst/>
                </a:prstGeom>
                <a:solidFill>
                  <a:srgbClr val="EE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47" name="Rectangle 2407"/>
                <p:cNvSpPr>
                  <a:spLocks noChangeArrowheads="1"/>
                </p:cNvSpPr>
                <p:nvPr/>
              </p:nvSpPr>
              <p:spPr bwMode="auto">
                <a:xfrm>
                  <a:off x="1226" y="1388"/>
                  <a:ext cx="4" cy="190"/>
                </a:xfrm>
                <a:prstGeom prst="rect">
                  <a:avLst/>
                </a:prstGeom>
                <a:solidFill>
                  <a:srgbClr val="E7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48" name="Rectangle 2408"/>
                <p:cNvSpPr>
                  <a:spLocks noChangeArrowheads="1"/>
                </p:cNvSpPr>
                <p:nvPr/>
              </p:nvSpPr>
              <p:spPr bwMode="auto">
                <a:xfrm>
                  <a:off x="1230" y="1388"/>
                  <a:ext cx="4" cy="190"/>
                </a:xfrm>
                <a:prstGeom prst="rect">
                  <a:avLst/>
                </a:prstGeom>
                <a:solidFill>
                  <a:srgbClr val="E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49" name="Rectangle 2409"/>
                <p:cNvSpPr>
                  <a:spLocks noChangeArrowheads="1"/>
                </p:cNvSpPr>
                <p:nvPr/>
              </p:nvSpPr>
              <p:spPr bwMode="auto">
                <a:xfrm>
                  <a:off x="1234" y="1388"/>
                  <a:ext cx="5" cy="190"/>
                </a:xfrm>
                <a:prstGeom prst="rect">
                  <a:avLst/>
                </a:prstGeom>
                <a:solidFill>
                  <a:srgbClr val="D7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50" name="Rectangle 2410"/>
                <p:cNvSpPr>
                  <a:spLocks noChangeArrowheads="1"/>
                </p:cNvSpPr>
                <p:nvPr/>
              </p:nvSpPr>
              <p:spPr bwMode="auto">
                <a:xfrm>
                  <a:off x="1239" y="1388"/>
                  <a:ext cx="4" cy="190"/>
                </a:xfrm>
                <a:prstGeom prst="rect">
                  <a:avLst/>
                </a:prstGeom>
                <a:solidFill>
                  <a:srgbClr val="CE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51" name="Rectangle 2411"/>
                <p:cNvSpPr>
                  <a:spLocks noChangeArrowheads="1"/>
                </p:cNvSpPr>
                <p:nvPr/>
              </p:nvSpPr>
              <p:spPr bwMode="auto">
                <a:xfrm>
                  <a:off x="1243" y="1388"/>
                  <a:ext cx="4" cy="190"/>
                </a:xfrm>
                <a:prstGeom prst="rect">
                  <a:avLst/>
                </a:prstGeom>
                <a:solidFill>
                  <a:srgbClr val="C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52" name="Rectangle 2412"/>
                <p:cNvSpPr>
                  <a:spLocks noChangeArrowheads="1"/>
                </p:cNvSpPr>
                <p:nvPr/>
              </p:nvSpPr>
              <p:spPr bwMode="auto">
                <a:xfrm>
                  <a:off x="1247" y="1388"/>
                  <a:ext cx="4" cy="190"/>
                </a:xfrm>
                <a:prstGeom prst="rect">
                  <a:avLst/>
                </a:prstGeom>
                <a:solidFill>
                  <a:srgbClr val="B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53" name="Rectangle 2413"/>
                <p:cNvSpPr>
                  <a:spLocks noChangeArrowheads="1"/>
                </p:cNvSpPr>
                <p:nvPr/>
              </p:nvSpPr>
              <p:spPr bwMode="auto">
                <a:xfrm>
                  <a:off x="1251" y="1388"/>
                  <a:ext cx="5" cy="190"/>
                </a:xfrm>
                <a:prstGeom prst="rect">
                  <a:avLst/>
                </a:prstGeom>
                <a:solidFill>
                  <a:srgbClr val="A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54" name="Rectangle 2414"/>
                <p:cNvSpPr>
                  <a:spLocks noChangeArrowheads="1"/>
                </p:cNvSpPr>
                <p:nvPr/>
              </p:nvSpPr>
              <p:spPr bwMode="auto">
                <a:xfrm>
                  <a:off x="1256" y="1388"/>
                  <a:ext cx="4" cy="190"/>
                </a:xfrm>
                <a:prstGeom prst="rect">
                  <a:avLst/>
                </a:prstGeom>
                <a:solidFill>
                  <a:srgbClr val="A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6" name="Group 2616"/>
              <p:cNvGrpSpPr>
                <a:grpSpLocks/>
              </p:cNvGrpSpPr>
              <p:nvPr/>
            </p:nvGrpSpPr>
            <p:grpSpPr bwMode="auto">
              <a:xfrm>
                <a:off x="1116" y="1269"/>
                <a:ext cx="2225" cy="309"/>
                <a:chOff x="1116" y="1269"/>
                <a:chExt cx="2225" cy="309"/>
              </a:xfrm>
            </p:grpSpPr>
            <p:sp>
              <p:nvSpPr>
                <p:cNvPr id="447856" name="Rectangle 2416"/>
                <p:cNvSpPr>
                  <a:spLocks noChangeArrowheads="1"/>
                </p:cNvSpPr>
                <p:nvPr/>
              </p:nvSpPr>
              <p:spPr bwMode="auto">
                <a:xfrm>
                  <a:off x="1260" y="1388"/>
                  <a:ext cx="4" cy="190"/>
                </a:xfrm>
                <a:prstGeom prst="rect">
                  <a:avLst/>
                </a:prstGeom>
                <a:solidFill>
                  <a:srgbClr val="9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57" name="Rectangle 2417"/>
                <p:cNvSpPr>
                  <a:spLocks noChangeArrowheads="1"/>
                </p:cNvSpPr>
                <p:nvPr/>
              </p:nvSpPr>
              <p:spPr bwMode="auto">
                <a:xfrm>
                  <a:off x="1264" y="1388"/>
                  <a:ext cx="4" cy="190"/>
                </a:xfrm>
                <a:prstGeom prst="rect">
                  <a:avLst/>
                </a:prstGeom>
                <a:solidFill>
                  <a:srgbClr val="9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58" name="Rectangle 2418"/>
                <p:cNvSpPr>
                  <a:spLocks noChangeArrowheads="1"/>
                </p:cNvSpPr>
                <p:nvPr/>
              </p:nvSpPr>
              <p:spPr bwMode="auto">
                <a:xfrm>
                  <a:off x="1268" y="1388"/>
                  <a:ext cx="5" cy="190"/>
                </a:xfrm>
                <a:prstGeom prst="rect">
                  <a:avLst/>
                </a:prstGeom>
                <a:solidFill>
                  <a:srgbClr val="8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59" name="Rectangle 2419"/>
                <p:cNvSpPr>
                  <a:spLocks noChangeArrowheads="1"/>
                </p:cNvSpPr>
                <p:nvPr/>
              </p:nvSpPr>
              <p:spPr bwMode="auto">
                <a:xfrm>
                  <a:off x="1273" y="1388"/>
                  <a:ext cx="4" cy="190"/>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60" name="Rectangle 2420"/>
                <p:cNvSpPr>
                  <a:spLocks noChangeArrowheads="1"/>
                </p:cNvSpPr>
                <p:nvPr/>
              </p:nvSpPr>
              <p:spPr bwMode="auto">
                <a:xfrm>
                  <a:off x="1277" y="1388"/>
                  <a:ext cx="4" cy="190"/>
                </a:xfrm>
                <a:prstGeom prst="rect">
                  <a:avLst/>
                </a:prstGeom>
                <a:solidFill>
                  <a:srgbClr val="7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61" name="Rectangle 2421"/>
                <p:cNvSpPr>
                  <a:spLocks noChangeArrowheads="1"/>
                </p:cNvSpPr>
                <p:nvPr/>
              </p:nvSpPr>
              <p:spPr bwMode="auto">
                <a:xfrm>
                  <a:off x="1281" y="1388"/>
                  <a:ext cx="4" cy="190"/>
                </a:xfrm>
                <a:prstGeom prst="rect">
                  <a:avLst/>
                </a:prstGeom>
                <a:solidFill>
                  <a:srgbClr val="7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62" name="Rectangle 2422"/>
                <p:cNvSpPr>
                  <a:spLocks noChangeArrowheads="1"/>
                </p:cNvSpPr>
                <p:nvPr/>
              </p:nvSpPr>
              <p:spPr bwMode="auto">
                <a:xfrm>
                  <a:off x="1116" y="1388"/>
                  <a:ext cx="169" cy="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63" name="Rectangle 2423"/>
                <p:cNvSpPr>
                  <a:spLocks noChangeArrowheads="1"/>
                </p:cNvSpPr>
                <p:nvPr/>
              </p:nvSpPr>
              <p:spPr bwMode="auto">
                <a:xfrm>
                  <a:off x="1535" y="1362"/>
                  <a:ext cx="5" cy="199"/>
                </a:xfrm>
                <a:prstGeom prst="rect">
                  <a:avLst/>
                </a:prstGeom>
                <a:solidFill>
                  <a:srgbClr val="7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64" name="Rectangle 2424"/>
                <p:cNvSpPr>
                  <a:spLocks noChangeArrowheads="1"/>
                </p:cNvSpPr>
                <p:nvPr/>
              </p:nvSpPr>
              <p:spPr bwMode="auto">
                <a:xfrm>
                  <a:off x="1540" y="1362"/>
                  <a:ext cx="4" cy="199"/>
                </a:xfrm>
                <a:prstGeom prst="rect">
                  <a:avLst/>
                </a:prstGeom>
                <a:solidFill>
                  <a:srgbClr val="7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65" name="Rectangle 2425"/>
                <p:cNvSpPr>
                  <a:spLocks noChangeArrowheads="1"/>
                </p:cNvSpPr>
                <p:nvPr/>
              </p:nvSpPr>
              <p:spPr bwMode="auto">
                <a:xfrm>
                  <a:off x="1544" y="1362"/>
                  <a:ext cx="4" cy="199"/>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66" name="Rectangle 2426"/>
                <p:cNvSpPr>
                  <a:spLocks noChangeArrowheads="1"/>
                </p:cNvSpPr>
                <p:nvPr/>
              </p:nvSpPr>
              <p:spPr bwMode="auto">
                <a:xfrm>
                  <a:off x="1548" y="1362"/>
                  <a:ext cx="4" cy="199"/>
                </a:xfrm>
                <a:prstGeom prst="rect">
                  <a:avLst/>
                </a:prstGeom>
                <a:solidFill>
                  <a:srgbClr val="8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67" name="Rectangle 2427"/>
                <p:cNvSpPr>
                  <a:spLocks noChangeArrowheads="1"/>
                </p:cNvSpPr>
                <p:nvPr/>
              </p:nvSpPr>
              <p:spPr bwMode="auto">
                <a:xfrm>
                  <a:off x="1552" y="1362"/>
                  <a:ext cx="5" cy="199"/>
                </a:xfrm>
                <a:prstGeom prst="rect">
                  <a:avLst/>
                </a:prstGeom>
                <a:solidFill>
                  <a:srgbClr val="9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68" name="Rectangle 2428"/>
                <p:cNvSpPr>
                  <a:spLocks noChangeArrowheads="1"/>
                </p:cNvSpPr>
                <p:nvPr/>
              </p:nvSpPr>
              <p:spPr bwMode="auto">
                <a:xfrm>
                  <a:off x="1557" y="1362"/>
                  <a:ext cx="4" cy="199"/>
                </a:xfrm>
                <a:prstGeom prst="rect">
                  <a:avLst/>
                </a:prstGeom>
                <a:solidFill>
                  <a:srgbClr val="9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69" name="Rectangle 2429"/>
                <p:cNvSpPr>
                  <a:spLocks noChangeArrowheads="1"/>
                </p:cNvSpPr>
                <p:nvPr/>
              </p:nvSpPr>
              <p:spPr bwMode="auto">
                <a:xfrm>
                  <a:off x="1561" y="1362"/>
                  <a:ext cx="4" cy="199"/>
                </a:xfrm>
                <a:prstGeom prst="rect">
                  <a:avLst/>
                </a:prstGeom>
                <a:solidFill>
                  <a:srgbClr val="A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70" name="Rectangle 2430"/>
                <p:cNvSpPr>
                  <a:spLocks noChangeArrowheads="1"/>
                </p:cNvSpPr>
                <p:nvPr/>
              </p:nvSpPr>
              <p:spPr bwMode="auto">
                <a:xfrm>
                  <a:off x="1565" y="1362"/>
                  <a:ext cx="4" cy="199"/>
                </a:xfrm>
                <a:prstGeom prst="rect">
                  <a:avLst/>
                </a:prstGeom>
                <a:solidFill>
                  <a:srgbClr val="A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71" name="Rectangle 2431"/>
                <p:cNvSpPr>
                  <a:spLocks noChangeArrowheads="1"/>
                </p:cNvSpPr>
                <p:nvPr/>
              </p:nvSpPr>
              <p:spPr bwMode="auto">
                <a:xfrm>
                  <a:off x="1569" y="1362"/>
                  <a:ext cx="4" cy="199"/>
                </a:xfrm>
                <a:prstGeom prst="rect">
                  <a:avLst/>
                </a:prstGeom>
                <a:solidFill>
                  <a:srgbClr val="BB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72" name="Rectangle 2432"/>
                <p:cNvSpPr>
                  <a:spLocks noChangeArrowheads="1"/>
                </p:cNvSpPr>
                <p:nvPr/>
              </p:nvSpPr>
              <p:spPr bwMode="auto">
                <a:xfrm>
                  <a:off x="1573" y="1362"/>
                  <a:ext cx="5" cy="199"/>
                </a:xfrm>
                <a:prstGeom prst="rect">
                  <a:avLst/>
                </a:prstGeom>
                <a:solidFill>
                  <a:srgbClr val="C6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73" name="Rectangle 2433"/>
                <p:cNvSpPr>
                  <a:spLocks noChangeArrowheads="1"/>
                </p:cNvSpPr>
                <p:nvPr/>
              </p:nvSpPr>
              <p:spPr bwMode="auto">
                <a:xfrm>
                  <a:off x="1578" y="1362"/>
                  <a:ext cx="4" cy="199"/>
                </a:xfrm>
                <a:prstGeom prst="rect">
                  <a:avLst/>
                </a:prstGeom>
                <a:solidFill>
                  <a:srgbClr val="D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74" name="Rectangle 2434"/>
                <p:cNvSpPr>
                  <a:spLocks noChangeArrowheads="1"/>
                </p:cNvSpPr>
                <p:nvPr/>
              </p:nvSpPr>
              <p:spPr bwMode="auto">
                <a:xfrm>
                  <a:off x="1582" y="1362"/>
                  <a:ext cx="4" cy="199"/>
                </a:xfrm>
                <a:prstGeom prst="rect">
                  <a:avLst/>
                </a:prstGeom>
                <a:solidFill>
                  <a:srgbClr val="D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75" name="Rectangle 2435"/>
                <p:cNvSpPr>
                  <a:spLocks noChangeArrowheads="1"/>
                </p:cNvSpPr>
                <p:nvPr/>
              </p:nvSpPr>
              <p:spPr bwMode="auto">
                <a:xfrm>
                  <a:off x="1586" y="1362"/>
                  <a:ext cx="4" cy="199"/>
                </a:xfrm>
                <a:prstGeom prst="rect">
                  <a:avLst/>
                </a:prstGeom>
                <a:solidFill>
                  <a:srgbClr val="E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76" name="Rectangle 2436"/>
                <p:cNvSpPr>
                  <a:spLocks noChangeArrowheads="1"/>
                </p:cNvSpPr>
                <p:nvPr/>
              </p:nvSpPr>
              <p:spPr bwMode="auto">
                <a:xfrm>
                  <a:off x="1590" y="1362"/>
                  <a:ext cx="5" cy="199"/>
                </a:xfrm>
                <a:prstGeom prst="rect">
                  <a:avLst/>
                </a:prstGeom>
                <a:solidFill>
                  <a:srgbClr val="E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77" name="Rectangle 2437"/>
                <p:cNvSpPr>
                  <a:spLocks noChangeArrowheads="1"/>
                </p:cNvSpPr>
                <p:nvPr/>
              </p:nvSpPr>
              <p:spPr bwMode="auto">
                <a:xfrm>
                  <a:off x="1595" y="1362"/>
                  <a:ext cx="4" cy="199"/>
                </a:xfrm>
                <a:prstGeom prst="rect">
                  <a:avLst/>
                </a:prstGeom>
                <a:solidFill>
                  <a:srgbClr val="F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78" name="Rectangle 2438"/>
                <p:cNvSpPr>
                  <a:spLocks noChangeArrowheads="1"/>
                </p:cNvSpPr>
                <p:nvPr/>
              </p:nvSpPr>
              <p:spPr bwMode="auto">
                <a:xfrm>
                  <a:off x="1599" y="1362"/>
                  <a:ext cx="4" cy="199"/>
                </a:xfrm>
                <a:prstGeom prst="rect">
                  <a:avLst/>
                </a:prstGeom>
                <a:solidFill>
                  <a:srgbClr val="F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79" name="Rectangle 2439"/>
                <p:cNvSpPr>
                  <a:spLocks noChangeArrowheads="1"/>
                </p:cNvSpPr>
                <p:nvPr/>
              </p:nvSpPr>
              <p:spPr bwMode="auto">
                <a:xfrm>
                  <a:off x="1603" y="1362"/>
                  <a:ext cx="4" cy="199"/>
                </a:xfrm>
                <a:prstGeom prst="rect">
                  <a:avLst/>
                </a:prstGeom>
                <a:solidFill>
                  <a:srgbClr val="F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80" name="Rectangle 2440"/>
                <p:cNvSpPr>
                  <a:spLocks noChangeArrowheads="1"/>
                </p:cNvSpPr>
                <p:nvPr/>
              </p:nvSpPr>
              <p:spPr bwMode="auto">
                <a:xfrm>
                  <a:off x="1607" y="1362"/>
                  <a:ext cx="5" cy="199"/>
                </a:xfrm>
                <a:prstGeom prst="rect">
                  <a:avLst/>
                </a:prstGeom>
                <a:solidFill>
                  <a:srgbClr val="F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81" name="Rectangle 2441"/>
                <p:cNvSpPr>
                  <a:spLocks noChangeArrowheads="1"/>
                </p:cNvSpPr>
                <p:nvPr/>
              </p:nvSpPr>
              <p:spPr bwMode="auto">
                <a:xfrm>
                  <a:off x="1612" y="1362"/>
                  <a:ext cx="4" cy="199"/>
                </a:xfrm>
                <a:prstGeom prst="rect">
                  <a:avLst/>
                </a:prstGeom>
                <a:solidFill>
                  <a:srgbClr val="F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82" name="Rectangle 2442"/>
                <p:cNvSpPr>
                  <a:spLocks noChangeArrowheads="1"/>
                </p:cNvSpPr>
                <p:nvPr/>
              </p:nvSpPr>
              <p:spPr bwMode="auto">
                <a:xfrm>
                  <a:off x="1616" y="1362"/>
                  <a:ext cx="4" cy="199"/>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83" name="Rectangle 2443"/>
                <p:cNvSpPr>
                  <a:spLocks noChangeArrowheads="1"/>
                </p:cNvSpPr>
                <p:nvPr/>
              </p:nvSpPr>
              <p:spPr bwMode="auto">
                <a:xfrm>
                  <a:off x="1620" y="1362"/>
                  <a:ext cx="4" cy="199"/>
                </a:xfrm>
                <a:prstGeom prst="rect">
                  <a:avLst/>
                </a:prstGeom>
                <a:solidFill>
                  <a:srgbClr val="F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84" name="Rectangle 2444"/>
                <p:cNvSpPr>
                  <a:spLocks noChangeArrowheads="1"/>
                </p:cNvSpPr>
                <p:nvPr/>
              </p:nvSpPr>
              <p:spPr bwMode="auto">
                <a:xfrm>
                  <a:off x="1624" y="1362"/>
                  <a:ext cx="5" cy="199"/>
                </a:xfrm>
                <a:prstGeom prst="rect">
                  <a:avLst/>
                </a:prstGeom>
                <a:solidFill>
                  <a:srgbClr val="F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85" name="Rectangle 2445"/>
                <p:cNvSpPr>
                  <a:spLocks noChangeArrowheads="1"/>
                </p:cNvSpPr>
                <p:nvPr/>
              </p:nvSpPr>
              <p:spPr bwMode="auto">
                <a:xfrm>
                  <a:off x="1629" y="1362"/>
                  <a:ext cx="4" cy="199"/>
                </a:xfrm>
                <a:prstGeom prst="rect">
                  <a:avLst/>
                </a:prstGeom>
                <a:solidFill>
                  <a:srgbClr val="F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86" name="Rectangle 2446"/>
                <p:cNvSpPr>
                  <a:spLocks noChangeArrowheads="1"/>
                </p:cNvSpPr>
                <p:nvPr/>
              </p:nvSpPr>
              <p:spPr bwMode="auto">
                <a:xfrm>
                  <a:off x="1633" y="1362"/>
                  <a:ext cx="4" cy="199"/>
                </a:xfrm>
                <a:prstGeom prst="rect">
                  <a:avLst/>
                </a:prstGeom>
                <a:solidFill>
                  <a:srgbClr val="F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87" name="Rectangle 2447"/>
                <p:cNvSpPr>
                  <a:spLocks noChangeArrowheads="1"/>
                </p:cNvSpPr>
                <p:nvPr/>
              </p:nvSpPr>
              <p:spPr bwMode="auto">
                <a:xfrm>
                  <a:off x="1637" y="1362"/>
                  <a:ext cx="4" cy="199"/>
                </a:xfrm>
                <a:prstGeom prst="rect">
                  <a:avLst/>
                </a:prstGeom>
                <a:solidFill>
                  <a:srgbClr val="F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88" name="Rectangle 2448"/>
                <p:cNvSpPr>
                  <a:spLocks noChangeArrowheads="1"/>
                </p:cNvSpPr>
                <p:nvPr/>
              </p:nvSpPr>
              <p:spPr bwMode="auto">
                <a:xfrm>
                  <a:off x="1641" y="1362"/>
                  <a:ext cx="5" cy="199"/>
                </a:xfrm>
                <a:prstGeom prst="rect">
                  <a:avLst/>
                </a:prstGeom>
                <a:solidFill>
                  <a:srgbClr val="E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89" name="Rectangle 2449"/>
                <p:cNvSpPr>
                  <a:spLocks noChangeArrowheads="1"/>
                </p:cNvSpPr>
                <p:nvPr/>
              </p:nvSpPr>
              <p:spPr bwMode="auto">
                <a:xfrm>
                  <a:off x="1646" y="1362"/>
                  <a:ext cx="4" cy="199"/>
                </a:xfrm>
                <a:prstGeom prst="rect">
                  <a:avLst/>
                </a:prstGeom>
                <a:solidFill>
                  <a:srgbClr val="E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90" name="Rectangle 2450"/>
                <p:cNvSpPr>
                  <a:spLocks noChangeArrowheads="1"/>
                </p:cNvSpPr>
                <p:nvPr/>
              </p:nvSpPr>
              <p:spPr bwMode="auto">
                <a:xfrm>
                  <a:off x="1650" y="1362"/>
                  <a:ext cx="4" cy="199"/>
                </a:xfrm>
                <a:prstGeom prst="rect">
                  <a:avLst/>
                </a:prstGeom>
                <a:solidFill>
                  <a:srgbClr val="D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91" name="Rectangle 2451"/>
                <p:cNvSpPr>
                  <a:spLocks noChangeArrowheads="1"/>
                </p:cNvSpPr>
                <p:nvPr/>
              </p:nvSpPr>
              <p:spPr bwMode="auto">
                <a:xfrm>
                  <a:off x="1654" y="1362"/>
                  <a:ext cx="4" cy="199"/>
                </a:xfrm>
                <a:prstGeom prst="rect">
                  <a:avLst/>
                </a:prstGeom>
                <a:solidFill>
                  <a:srgbClr val="D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92" name="Rectangle 2452"/>
                <p:cNvSpPr>
                  <a:spLocks noChangeArrowheads="1"/>
                </p:cNvSpPr>
                <p:nvPr/>
              </p:nvSpPr>
              <p:spPr bwMode="auto">
                <a:xfrm>
                  <a:off x="1658" y="1362"/>
                  <a:ext cx="4" cy="199"/>
                </a:xfrm>
                <a:prstGeom prst="rect">
                  <a:avLst/>
                </a:prstGeom>
                <a:solidFill>
                  <a:srgbClr val="C6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93" name="Rectangle 2453"/>
                <p:cNvSpPr>
                  <a:spLocks noChangeArrowheads="1"/>
                </p:cNvSpPr>
                <p:nvPr/>
              </p:nvSpPr>
              <p:spPr bwMode="auto">
                <a:xfrm>
                  <a:off x="1662" y="1362"/>
                  <a:ext cx="5" cy="199"/>
                </a:xfrm>
                <a:prstGeom prst="rect">
                  <a:avLst/>
                </a:prstGeom>
                <a:solidFill>
                  <a:srgbClr val="BB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94" name="Rectangle 2454"/>
                <p:cNvSpPr>
                  <a:spLocks noChangeArrowheads="1"/>
                </p:cNvSpPr>
                <p:nvPr/>
              </p:nvSpPr>
              <p:spPr bwMode="auto">
                <a:xfrm>
                  <a:off x="1667" y="1362"/>
                  <a:ext cx="4" cy="199"/>
                </a:xfrm>
                <a:prstGeom prst="rect">
                  <a:avLst/>
                </a:prstGeom>
                <a:solidFill>
                  <a:srgbClr val="A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95" name="Rectangle 2455"/>
                <p:cNvSpPr>
                  <a:spLocks noChangeArrowheads="1"/>
                </p:cNvSpPr>
                <p:nvPr/>
              </p:nvSpPr>
              <p:spPr bwMode="auto">
                <a:xfrm>
                  <a:off x="1671" y="1362"/>
                  <a:ext cx="4" cy="199"/>
                </a:xfrm>
                <a:prstGeom prst="rect">
                  <a:avLst/>
                </a:prstGeom>
                <a:solidFill>
                  <a:srgbClr val="A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96" name="Rectangle 2456"/>
                <p:cNvSpPr>
                  <a:spLocks noChangeArrowheads="1"/>
                </p:cNvSpPr>
                <p:nvPr/>
              </p:nvSpPr>
              <p:spPr bwMode="auto">
                <a:xfrm>
                  <a:off x="1675" y="1362"/>
                  <a:ext cx="4" cy="199"/>
                </a:xfrm>
                <a:prstGeom prst="rect">
                  <a:avLst/>
                </a:prstGeom>
                <a:solidFill>
                  <a:srgbClr val="9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97" name="Rectangle 2457"/>
                <p:cNvSpPr>
                  <a:spLocks noChangeArrowheads="1"/>
                </p:cNvSpPr>
                <p:nvPr/>
              </p:nvSpPr>
              <p:spPr bwMode="auto">
                <a:xfrm>
                  <a:off x="1679" y="1362"/>
                  <a:ext cx="5" cy="199"/>
                </a:xfrm>
                <a:prstGeom prst="rect">
                  <a:avLst/>
                </a:prstGeom>
                <a:solidFill>
                  <a:srgbClr val="9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98" name="Rectangle 2458"/>
                <p:cNvSpPr>
                  <a:spLocks noChangeArrowheads="1"/>
                </p:cNvSpPr>
                <p:nvPr/>
              </p:nvSpPr>
              <p:spPr bwMode="auto">
                <a:xfrm>
                  <a:off x="1684" y="1362"/>
                  <a:ext cx="4" cy="199"/>
                </a:xfrm>
                <a:prstGeom prst="rect">
                  <a:avLst/>
                </a:prstGeom>
                <a:solidFill>
                  <a:srgbClr val="8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899" name="Rectangle 2459"/>
                <p:cNvSpPr>
                  <a:spLocks noChangeArrowheads="1"/>
                </p:cNvSpPr>
                <p:nvPr/>
              </p:nvSpPr>
              <p:spPr bwMode="auto">
                <a:xfrm>
                  <a:off x="1688" y="1362"/>
                  <a:ext cx="4" cy="199"/>
                </a:xfrm>
                <a:prstGeom prst="rect">
                  <a:avLst/>
                </a:prstGeom>
                <a:solidFill>
                  <a:srgbClr val="8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00" name="Rectangle 2460"/>
                <p:cNvSpPr>
                  <a:spLocks noChangeArrowheads="1"/>
                </p:cNvSpPr>
                <p:nvPr/>
              </p:nvSpPr>
              <p:spPr bwMode="auto">
                <a:xfrm>
                  <a:off x="1692" y="1362"/>
                  <a:ext cx="4" cy="199"/>
                </a:xfrm>
                <a:prstGeom prst="rect">
                  <a:avLst/>
                </a:prstGeom>
                <a:solidFill>
                  <a:srgbClr val="7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01" name="Rectangle 2461"/>
                <p:cNvSpPr>
                  <a:spLocks noChangeArrowheads="1"/>
                </p:cNvSpPr>
                <p:nvPr/>
              </p:nvSpPr>
              <p:spPr bwMode="auto">
                <a:xfrm>
                  <a:off x="1696" y="1362"/>
                  <a:ext cx="5" cy="199"/>
                </a:xfrm>
                <a:prstGeom prst="rect">
                  <a:avLst/>
                </a:prstGeom>
                <a:solidFill>
                  <a:srgbClr val="7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02" name="Rectangle 2462"/>
                <p:cNvSpPr>
                  <a:spLocks noChangeArrowheads="1"/>
                </p:cNvSpPr>
                <p:nvPr/>
              </p:nvSpPr>
              <p:spPr bwMode="auto">
                <a:xfrm>
                  <a:off x="1535" y="1362"/>
                  <a:ext cx="166" cy="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03" name="Rectangle 2463"/>
                <p:cNvSpPr>
                  <a:spLocks noChangeArrowheads="1"/>
                </p:cNvSpPr>
                <p:nvPr/>
              </p:nvSpPr>
              <p:spPr bwMode="auto">
                <a:xfrm>
                  <a:off x="1951" y="1324"/>
                  <a:ext cx="4" cy="170"/>
                </a:xfrm>
                <a:prstGeom prst="rect">
                  <a:avLst/>
                </a:prstGeom>
                <a:solidFill>
                  <a:srgbClr val="7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04" name="Rectangle 2464"/>
                <p:cNvSpPr>
                  <a:spLocks noChangeArrowheads="1"/>
                </p:cNvSpPr>
                <p:nvPr/>
              </p:nvSpPr>
              <p:spPr bwMode="auto">
                <a:xfrm>
                  <a:off x="1955" y="1324"/>
                  <a:ext cx="4" cy="170"/>
                </a:xfrm>
                <a:prstGeom prst="rect">
                  <a:avLst/>
                </a:prstGeom>
                <a:solidFill>
                  <a:srgbClr val="7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05" name="Rectangle 2465"/>
                <p:cNvSpPr>
                  <a:spLocks noChangeArrowheads="1"/>
                </p:cNvSpPr>
                <p:nvPr/>
              </p:nvSpPr>
              <p:spPr bwMode="auto">
                <a:xfrm>
                  <a:off x="1959" y="1324"/>
                  <a:ext cx="4" cy="170"/>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06" name="Rectangle 2466"/>
                <p:cNvSpPr>
                  <a:spLocks noChangeArrowheads="1"/>
                </p:cNvSpPr>
                <p:nvPr/>
              </p:nvSpPr>
              <p:spPr bwMode="auto">
                <a:xfrm>
                  <a:off x="1963" y="1324"/>
                  <a:ext cx="5" cy="170"/>
                </a:xfrm>
                <a:prstGeom prst="rect">
                  <a:avLst/>
                </a:prstGeom>
                <a:solidFill>
                  <a:srgbClr val="8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07" name="Rectangle 2467"/>
                <p:cNvSpPr>
                  <a:spLocks noChangeArrowheads="1"/>
                </p:cNvSpPr>
                <p:nvPr/>
              </p:nvSpPr>
              <p:spPr bwMode="auto">
                <a:xfrm>
                  <a:off x="1968" y="1324"/>
                  <a:ext cx="4" cy="170"/>
                </a:xfrm>
                <a:prstGeom prst="rect">
                  <a:avLst/>
                </a:prstGeom>
                <a:solidFill>
                  <a:srgbClr val="9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08" name="Rectangle 2468"/>
                <p:cNvSpPr>
                  <a:spLocks noChangeArrowheads="1"/>
                </p:cNvSpPr>
                <p:nvPr/>
              </p:nvSpPr>
              <p:spPr bwMode="auto">
                <a:xfrm>
                  <a:off x="1972" y="1324"/>
                  <a:ext cx="4" cy="170"/>
                </a:xfrm>
                <a:prstGeom prst="rect">
                  <a:avLst/>
                </a:prstGeom>
                <a:solidFill>
                  <a:srgbClr val="9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09" name="Rectangle 2469"/>
                <p:cNvSpPr>
                  <a:spLocks noChangeArrowheads="1"/>
                </p:cNvSpPr>
                <p:nvPr/>
              </p:nvSpPr>
              <p:spPr bwMode="auto">
                <a:xfrm>
                  <a:off x="1976" y="1324"/>
                  <a:ext cx="4" cy="170"/>
                </a:xfrm>
                <a:prstGeom prst="rect">
                  <a:avLst/>
                </a:prstGeom>
                <a:solidFill>
                  <a:srgbClr val="A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10" name="Rectangle 2470"/>
                <p:cNvSpPr>
                  <a:spLocks noChangeArrowheads="1"/>
                </p:cNvSpPr>
                <p:nvPr/>
              </p:nvSpPr>
              <p:spPr bwMode="auto">
                <a:xfrm>
                  <a:off x="1980" y="1324"/>
                  <a:ext cx="5" cy="170"/>
                </a:xfrm>
                <a:prstGeom prst="rect">
                  <a:avLst/>
                </a:prstGeom>
                <a:solidFill>
                  <a:srgbClr val="A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11" name="Rectangle 2471"/>
                <p:cNvSpPr>
                  <a:spLocks noChangeArrowheads="1"/>
                </p:cNvSpPr>
                <p:nvPr/>
              </p:nvSpPr>
              <p:spPr bwMode="auto">
                <a:xfrm>
                  <a:off x="1985" y="1324"/>
                  <a:ext cx="4" cy="170"/>
                </a:xfrm>
                <a:prstGeom prst="rect">
                  <a:avLst/>
                </a:prstGeom>
                <a:solidFill>
                  <a:srgbClr val="BB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12" name="Rectangle 2472"/>
                <p:cNvSpPr>
                  <a:spLocks noChangeArrowheads="1"/>
                </p:cNvSpPr>
                <p:nvPr/>
              </p:nvSpPr>
              <p:spPr bwMode="auto">
                <a:xfrm>
                  <a:off x="1989" y="1324"/>
                  <a:ext cx="4" cy="170"/>
                </a:xfrm>
                <a:prstGeom prst="rect">
                  <a:avLst/>
                </a:prstGeom>
                <a:solidFill>
                  <a:srgbClr val="C6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13" name="Rectangle 2473"/>
                <p:cNvSpPr>
                  <a:spLocks noChangeArrowheads="1"/>
                </p:cNvSpPr>
                <p:nvPr/>
              </p:nvSpPr>
              <p:spPr bwMode="auto">
                <a:xfrm>
                  <a:off x="1993" y="1324"/>
                  <a:ext cx="4" cy="170"/>
                </a:xfrm>
                <a:prstGeom prst="rect">
                  <a:avLst/>
                </a:prstGeom>
                <a:solidFill>
                  <a:srgbClr val="D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14" name="Rectangle 2474"/>
                <p:cNvSpPr>
                  <a:spLocks noChangeArrowheads="1"/>
                </p:cNvSpPr>
                <p:nvPr/>
              </p:nvSpPr>
              <p:spPr bwMode="auto">
                <a:xfrm>
                  <a:off x="1997" y="1324"/>
                  <a:ext cx="5" cy="170"/>
                </a:xfrm>
                <a:prstGeom prst="rect">
                  <a:avLst/>
                </a:prstGeom>
                <a:solidFill>
                  <a:srgbClr val="D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15" name="Rectangle 2475"/>
                <p:cNvSpPr>
                  <a:spLocks noChangeArrowheads="1"/>
                </p:cNvSpPr>
                <p:nvPr/>
              </p:nvSpPr>
              <p:spPr bwMode="auto">
                <a:xfrm>
                  <a:off x="2002" y="1324"/>
                  <a:ext cx="4" cy="170"/>
                </a:xfrm>
                <a:prstGeom prst="rect">
                  <a:avLst/>
                </a:prstGeom>
                <a:solidFill>
                  <a:srgbClr val="E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16" name="Rectangle 2476"/>
                <p:cNvSpPr>
                  <a:spLocks noChangeArrowheads="1"/>
                </p:cNvSpPr>
                <p:nvPr/>
              </p:nvSpPr>
              <p:spPr bwMode="auto">
                <a:xfrm>
                  <a:off x="2006" y="1324"/>
                  <a:ext cx="4" cy="170"/>
                </a:xfrm>
                <a:prstGeom prst="rect">
                  <a:avLst/>
                </a:prstGeom>
                <a:solidFill>
                  <a:srgbClr val="E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17" name="Rectangle 2477"/>
                <p:cNvSpPr>
                  <a:spLocks noChangeArrowheads="1"/>
                </p:cNvSpPr>
                <p:nvPr/>
              </p:nvSpPr>
              <p:spPr bwMode="auto">
                <a:xfrm>
                  <a:off x="2010" y="1324"/>
                  <a:ext cx="4" cy="170"/>
                </a:xfrm>
                <a:prstGeom prst="rect">
                  <a:avLst/>
                </a:prstGeom>
                <a:solidFill>
                  <a:srgbClr val="F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18" name="Rectangle 2478"/>
                <p:cNvSpPr>
                  <a:spLocks noChangeArrowheads="1"/>
                </p:cNvSpPr>
                <p:nvPr/>
              </p:nvSpPr>
              <p:spPr bwMode="auto">
                <a:xfrm>
                  <a:off x="2014" y="1324"/>
                  <a:ext cx="5" cy="170"/>
                </a:xfrm>
                <a:prstGeom prst="rect">
                  <a:avLst/>
                </a:prstGeom>
                <a:solidFill>
                  <a:srgbClr val="F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19" name="Rectangle 2479"/>
                <p:cNvSpPr>
                  <a:spLocks noChangeArrowheads="1"/>
                </p:cNvSpPr>
                <p:nvPr/>
              </p:nvSpPr>
              <p:spPr bwMode="auto">
                <a:xfrm>
                  <a:off x="2019" y="1324"/>
                  <a:ext cx="4" cy="170"/>
                </a:xfrm>
                <a:prstGeom prst="rect">
                  <a:avLst/>
                </a:prstGeom>
                <a:solidFill>
                  <a:srgbClr val="F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20" name="Rectangle 2480"/>
                <p:cNvSpPr>
                  <a:spLocks noChangeArrowheads="1"/>
                </p:cNvSpPr>
                <p:nvPr/>
              </p:nvSpPr>
              <p:spPr bwMode="auto">
                <a:xfrm>
                  <a:off x="2023" y="1324"/>
                  <a:ext cx="4" cy="170"/>
                </a:xfrm>
                <a:prstGeom prst="rect">
                  <a:avLst/>
                </a:prstGeom>
                <a:solidFill>
                  <a:srgbClr val="F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21" name="Rectangle 2481"/>
                <p:cNvSpPr>
                  <a:spLocks noChangeArrowheads="1"/>
                </p:cNvSpPr>
                <p:nvPr/>
              </p:nvSpPr>
              <p:spPr bwMode="auto">
                <a:xfrm>
                  <a:off x="2027" y="1324"/>
                  <a:ext cx="4" cy="170"/>
                </a:xfrm>
                <a:prstGeom prst="rect">
                  <a:avLst/>
                </a:prstGeom>
                <a:solidFill>
                  <a:srgbClr val="F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22" name="Rectangle 2482"/>
                <p:cNvSpPr>
                  <a:spLocks noChangeArrowheads="1"/>
                </p:cNvSpPr>
                <p:nvPr/>
              </p:nvSpPr>
              <p:spPr bwMode="auto">
                <a:xfrm>
                  <a:off x="2031" y="1324"/>
                  <a:ext cx="4" cy="170"/>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23" name="Rectangle 2483"/>
                <p:cNvSpPr>
                  <a:spLocks noChangeArrowheads="1"/>
                </p:cNvSpPr>
                <p:nvPr/>
              </p:nvSpPr>
              <p:spPr bwMode="auto">
                <a:xfrm>
                  <a:off x="2035" y="1324"/>
                  <a:ext cx="5" cy="170"/>
                </a:xfrm>
                <a:prstGeom prst="rect">
                  <a:avLst/>
                </a:prstGeom>
                <a:solidFill>
                  <a:srgbClr val="F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24" name="Rectangle 2484"/>
                <p:cNvSpPr>
                  <a:spLocks noChangeArrowheads="1"/>
                </p:cNvSpPr>
                <p:nvPr/>
              </p:nvSpPr>
              <p:spPr bwMode="auto">
                <a:xfrm>
                  <a:off x="2040" y="1324"/>
                  <a:ext cx="4" cy="170"/>
                </a:xfrm>
                <a:prstGeom prst="rect">
                  <a:avLst/>
                </a:prstGeom>
                <a:solidFill>
                  <a:srgbClr val="F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25" name="Rectangle 2485"/>
                <p:cNvSpPr>
                  <a:spLocks noChangeArrowheads="1"/>
                </p:cNvSpPr>
                <p:nvPr/>
              </p:nvSpPr>
              <p:spPr bwMode="auto">
                <a:xfrm>
                  <a:off x="2044" y="1324"/>
                  <a:ext cx="4" cy="170"/>
                </a:xfrm>
                <a:prstGeom prst="rect">
                  <a:avLst/>
                </a:prstGeom>
                <a:solidFill>
                  <a:srgbClr val="F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26" name="Rectangle 2486"/>
                <p:cNvSpPr>
                  <a:spLocks noChangeArrowheads="1"/>
                </p:cNvSpPr>
                <p:nvPr/>
              </p:nvSpPr>
              <p:spPr bwMode="auto">
                <a:xfrm>
                  <a:off x="2048" y="1324"/>
                  <a:ext cx="4" cy="170"/>
                </a:xfrm>
                <a:prstGeom prst="rect">
                  <a:avLst/>
                </a:prstGeom>
                <a:solidFill>
                  <a:srgbClr val="F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27" name="Rectangle 2487"/>
                <p:cNvSpPr>
                  <a:spLocks noChangeArrowheads="1"/>
                </p:cNvSpPr>
                <p:nvPr/>
              </p:nvSpPr>
              <p:spPr bwMode="auto">
                <a:xfrm>
                  <a:off x="2052" y="1324"/>
                  <a:ext cx="5" cy="170"/>
                </a:xfrm>
                <a:prstGeom prst="rect">
                  <a:avLst/>
                </a:prstGeom>
                <a:solidFill>
                  <a:srgbClr val="F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28" name="Rectangle 2488"/>
                <p:cNvSpPr>
                  <a:spLocks noChangeArrowheads="1"/>
                </p:cNvSpPr>
                <p:nvPr/>
              </p:nvSpPr>
              <p:spPr bwMode="auto">
                <a:xfrm>
                  <a:off x="2057" y="1324"/>
                  <a:ext cx="4" cy="170"/>
                </a:xfrm>
                <a:prstGeom prst="rect">
                  <a:avLst/>
                </a:prstGeom>
                <a:solidFill>
                  <a:srgbClr val="E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29" name="Rectangle 2489"/>
                <p:cNvSpPr>
                  <a:spLocks noChangeArrowheads="1"/>
                </p:cNvSpPr>
                <p:nvPr/>
              </p:nvSpPr>
              <p:spPr bwMode="auto">
                <a:xfrm>
                  <a:off x="2061" y="1324"/>
                  <a:ext cx="4" cy="170"/>
                </a:xfrm>
                <a:prstGeom prst="rect">
                  <a:avLst/>
                </a:prstGeom>
                <a:solidFill>
                  <a:srgbClr val="E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30" name="Rectangle 2490"/>
                <p:cNvSpPr>
                  <a:spLocks noChangeArrowheads="1"/>
                </p:cNvSpPr>
                <p:nvPr/>
              </p:nvSpPr>
              <p:spPr bwMode="auto">
                <a:xfrm>
                  <a:off x="2065" y="1324"/>
                  <a:ext cx="4" cy="170"/>
                </a:xfrm>
                <a:prstGeom prst="rect">
                  <a:avLst/>
                </a:prstGeom>
                <a:solidFill>
                  <a:srgbClr val="D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31" name="Rectangle 2491"/>
                <p:cNvSpPr>
                  <a:spLocks noChangeArrowheads="1"/>
                </p:cNvSpPr>
                <p:nvPr/>
              </p:nvSpPr>
              <p:spPr bwMode="auto">
                <a:xfrm>
                  <a:off x="2069" y="1324"/>
                  <a:ext cx="5" cy="170"/>
                </a:xfrm>
                <a:prstGeom prst="rect">
                  <a:avLst/>
                </a:prstGeom>
                <a:solidFill>
                  <a:srgbClr val="D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32" name="Rectangle 2492"/>
                <p:cNvSpPr>
                  <a:spLocks noChangeArrowheads="1"/>
                </p:cNvSpPr>
                <p:nvPr/>
              </p:nvSpPr>
              <p:spPr bwMode="auto">
                <a:xfrm>
                  <a:off x="2074" y="1324"/>
                  <a:ext cx="4" cy="170"/>
                </a:xfrm>
                <a:prstGeom prst="rect">
                  <a:avLst/>
                </a:prstGeom>
                <a:solidFill>
                  <a:srgbClr val="C6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33" name="Rectangle 2493"/>
                <p:cNvSpPr>
                  <a:spLocks noChangeArrowheads="1"/>
                </p:cNvSpPr>
                <p:nvPr/>
              </p:nvSpPr>
              <p:spPr bwMode="auto">
                <a:xfrm>
                  <a:off x="2078" y="1324"/>
                  <a:ext cx="4" cy="170"/>
                </a:xfrm>
                <a:prstGeom prst="rect">
                  <a:avLst/>
                </a:prstGeom>
                <a:solidFill>
                  <a:srgbClr val="BB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34" name="Rectangle 2494"/>
                <p:cNvSpPr>
                  <a:spLocks noChangeArrowheads="1"/>
                </p:cNvSpPr>
                <p:nvPr/>
              </p:nvSpPr>
              <p:spPr bwMode="auto">
                <a:xfrm>
                  <a:off x="2082" y="1324"/>
                  <a:ext cx="4" cy="170"/>
                </a:xfrm>
                <a:prstGeom prst="rect">
                  <a:avLst/>
                </a:prstGeom>
                <a:solidFill>
                  <a:srgbClr val="A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35" name="Rectangle 2495"/>
                <p:cNvSpPr>
                  <a:spLocks noChangeArrowheads="1"/>
                </p:cNvSpPr>
                <p:nvPr/>
              </p:nvSpPr>
              <p:spPr bwMode="auto">
                <a:xfrm>
                  <a:off x="2086" y="1324"/>
                  <a:ext cx="5" cy="170"/>
                </a:xfrm>
                <a:prstGeom prst="rect">
                  <a:avLst/>
                </a:prstGeom>
                <a:solidFill>
                  <a:srgbClr val="A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36" name="Rectangle 2496"/>
                <p:cNvSpPr>
                  <a:spLocks noChangeArrowheads="1"/>
                </p:cNvSpPr>
                <p:nvPr/>
              </p:nvSpPr>
              <p:spPr bwMode="auto">
                <a:xfrm>
                  <a:off x="2091" y="1324"/>
                  <a:ext cx="4" cy="170"/>
                </a:xfrm>
                <a:prstGeom prst="rect">
                  <a:avLst/>
                </a:prstGeom>
                <a:solidFill>
                  <a:srgbClr val="9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37" name="Rectangle 2497"/>
                <p:cNvSpPr>
                  <a:spLocks noChangeArrowheads="1"/>
                </p:cNvSpPr>
                <p:nvPr/>
              </p:nvSpPr>
              <p:spPr bwMode="auto">
                <a:xfrm>
                  <a:off x="2095" y="1324"/>
                  <a:ext cx="4" cy="170"/>
                </a:xfrm>
                <a:prstGeom prst="rect">
                  <a:avLst/>
                </a:prstGeom>
                <a:solidFill>
                  <a:srgbClr val="9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38" name="Rectangle 2498"/>
                <p:cNvSpPr>
                  <a:spLocks noChangeArrowheads="1"/>
                </p:cNvSpPr>
                <p:nvPr/>
              </p:nvSpPr>
              <p:spPr bwMode="auto">
                <a:xfrm>
                  <a:off x="2099" y="1324"/>
                  <a:ext cx="4" cy="170"/>
                </a:xfrm>
                <a:prstGeom prst="rect">
                  <a:avLst/>
                </a:prstGeom>
                <a:solidFill>
                  <a:srgbClr val="8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39" name="Rectangle 2499"/>
                <p:cNvSpPr>
                  <a:spLocks noChangeArrowheads="1"/>
                </p:cNvSpPr>
                <p:nvPr/>
              </p:nvSpPr>
              <p:spPr bwMode="auto">
                <a:xfrm>
                  <a:off x="2103" y="1324"/>
                  <a:ext cx="5" cy="170"/>
                </a:xfrm>
                <a:prstGeom prst="rect">
                  <a:avLst/>
                </a:prstGeom>
                <a:solidFill>
                  <a:srgbClr val="8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40" name="Rectangle 2500"/>
                <p:cNvSpPr>
                  <a:spLocks noChangeArrowheads="1"/>
                </p:cNvSpPr>
                <p:nvPr/>
              </p:nvSpPr>
              <p:spPr bwMode="auto">
                <a:xfrm>
                  <a:off x="2108" y="1324"/>
                  <a:ext cx="4" cy="170"/>
                </a:xfrm>
                <a:prstGeom prst="rect">
                  <a:avLst/>
                </a:prstGeom>
                <a:solidFill>
                  <a:srgbClr val="7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41" name="Rectangle 2501"/>
                <p:cNvSpPr>
                  <a:spLocks noChangeArrowheads="1"/>
                </p:cNvSpPr>
                <p:nvPr/>
              </p:nvSpPr>
              <p:spPr bwMode="auto">
                <a:xfrm>
                  <a:off x="2112" y="1324"/>
                  <a:ext cx="4" cy="170"/>
                </a:xfrm>
                <a:prstGeom prst="rect">
                  <a:avLst/>
                </a:prstGeom>
                <a:solidFill>
                  <a:srgbClr val="7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42" name="Rectangle 2502"/>
                <p:cNvSpPr>
                  <a:spLocks noChangeArrowheads="1"/>
                </p:cNvSpPr>
                <p:nvPr/>
              </p:nvSpPr>
              <p:spPr bwMode="auto">
                <a:xfrm>
                  <a:off x="1951" y="1324"/>
                  <a:ext cx="165" cy="1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43" name="Rectangle 2503"/>
                <p:cNvSpPr>
                  <a:spLocks noChangeArrowheads="1"/>
                </p:cNvSpPr>
                <p:nvPr/>
              </p:nvSpPr>
              <p:spPr bwMode="auto">
                <a:xfrm>
                  <a:off x="2366" y="1324"/>
                  <a:ext cx="4" cy="170"/>
                </a:xfrm>
                <a:prstGeom prst="rect">
                  <a:avLst/>
                </a:prstGeom>
                <a:solidFill>
                  <a:srgbClr val="7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44" name="Rectangle 2504"/>
                <p:cNvSpPr>
                  <a:spLocks noChangeArrowheads="1"/>
                </p:cNvSpPr>
                <p:nvPr/>
              </p:nvSpPr>
              <p:spPr bwMode="auto">
                <a:xfrm>
                  <a:off x="2370" y="1324"/>
                  <a:ext cx="5" cy="170"/>
                </a:xfrm>
                <a:prstGeom prst="rect">
                  <a:avLst/>
                </a:prstGeom>
                <a:solidFill>
                  <a:srgbClr val="7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45" name="Rectangle 2505"/>
                <p:cNvSpPr>
                  <a:spLocks noChangeArrowheads="1"/>
                </p:cNvSpPr>
                <p:nvPr/>
              </p:nvSpPr>
              <p:spPr bwMode="auto">
                <a:xfrm>
                  <a:off x="2375" y="1324"/>
                  <a:ext cx="4" cy="170"/>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46" name="Rectangle 2506"/>
                <p:cNvSpPr>
                  <a:spLocks noChangeArrowheads="1"/>
                </p:cNvSpPr>
                <p:nvPr/>
              </p:nvSpPr>
              <p:spPr bwMode="auto">
                <a:xfrm>
                  <a:off x="2379" y="1324"/>
                  <a:ext cx="4" cy="170"/>
                </a:xfrm>
                <a:prstGeom prst="rect">
                  <a:avLst/>
                </a:prstGeom>
                <a:solidFill>
                  <a:srgbClr val="8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47" name="Rectangle 2507"/>
                <p:cNvSpPr>
                  <a:spLocks noChangeArrowheads="1"/>
                </p:cNvSpPr>
                <p:nvPr/>
              </p:nvSpPr>
              <p:spPr bwMode="auto">
                <a:xfrm>
                  <a:off x="2383" y="1324"/>
                  <a:ext cx="4" cy="170"/>
                </a:xfrm>
                <a:prstGeom prst="rect">
                  <a:avLst/>
                </a:prstGeom>
                <a:solidFill>
                  <a:srgbClr val="9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48" name="Rectangle 2508"/>
                <p:cNvSpPr>
                  <a:spLocks noChangeArrowheads="1"/>
                </p:cNvSpPr>
                <p:nvPr/>
              </p:nvSpPr>
              <p:spPr bwMode="auto">
                <a:xfrm>
                  <a:off x="2387" y="1324"/>
                  <a:ext cx="4" cy="170"/>
                </a:xfrm>
                <a:prstGeom prst="rect">
                  <a:avLst/>
                </a:prstGeom>
                <a:solidFill>
                  <a:srgbClr val="9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49" name="Rectangle 2509"/>
                <p:cNvSpPr>
                  <a:spLocks noChangeArrowheads="1"/>
                </p:cNvSpPr>
                <p:nvPr/>
              </p:nvSpPr>
              <p:spPr bwMode="auto">
                <a:xfrm>
                  <a:off x="2391" y="1324"/>
                  <a:ext cx="5" cy="170"/>
                </a:xfrm>
                <a:prstGeom prst="rect">
                  <a:avLst/>
                </a:prstGeom>
                <a:solidFill>
                  <a:srgbClr val="A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50" name="Rectangle 2510"/>
                <p:cNvSpPr>
                  <a:spLocks noChangeArrowheads="1"/>
                </p:cNvSpPr>
                <p:nvPr/>
              </p:nvSpPr>
              <p:spPr bwMode="auto">
                <a:xfrm>
                  <a:off x="2396" y="1324"/>
                  <a:ext cx="4" cy="170"/>
                </a:xfrm>
                <a:prstGeom prst="rect">
                  <a:avLst/>
                </a:prstGeom>
                <a:solidFill>
                  <a:srgbClr val="A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51" name="Rectangle 2511"/>
                <p:cNvSpPr>
                  <a:spLocks noChangeArrowheads="1"/>
                </p:cNvSpPr>
                <p:nvPr/>
              </p:nvSpPr>
              <p:spPr bwMode="auto">
                <a:xfrm>
                  <a:off x="2400" y="1324"/>
                  <a:ext cx="4" cy="170"/>
                </a:xfrm>
                <a:prstGeom prst="rect">
                  <a:avLst/>
                </a:prstGeom>
                <a:solidFill>
                  <a:srgbClr val="B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52" name="Rectangle 2512"/>
                <p:cNvSpPr>
                  <a:spLocks noChangeArrowheads="1"/>
                </p:cNvSpPr>
                <p:nvPr/>
              </p:nvSpPr>
              <p:spPr bwMode="auto">
                <a:xfrm>
                  <a:off x="2404" y="1324"/>
                  <a:ext cx="4" cy="170"/>
                </a:xfrm>
                <a:prstGeom prst="rect">
                  <a:avLst/>
                </a:prstGeom>
                <a:solidFill>
                  <a:srgbClr val="C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53" name="Rectangle 2513"/>
                <p:cNvSpPr>
                  <a:spLocks noChangeArrowheads="1"/>
                </p:cNvSpPr>
                <p:nvPr/>
              </p:nvSpPr>
              <p:spPr bwMode="auto">
                <a:xfrm>
                  <a:off x="2408" y="1324"/>
                  <a:ext cx="5" cy="170"/>
                </a:xfrm>
                <a:prstGeom prst="rect">
                  <a:avLst/>
                </a:prstGeom>
                <a:solidFill>
                  <a:srgbClr val="CE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54" name="Rectangle 2514"/>
                <p:cNvSpPr>
                  <a:spLocks noChangeArrowheads="1"/>
                </p:cNvSpPr>
                <p:nvPr/>
              </p:nvSpPr>
              <p:spPr bwMode="auto">
                <a:xfrm>
                  <a:off x="2413" y="1324"/>
                  <a:ext cx="4" cy="170"/>
                </a:xfrm>
                <a:prstGeom prst="rect">
                  <a:avLst/>
                </a:prstGeom>
                <a:solidFill>
                  <a:srgbClr val="D7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55" name="Rectangle 2515"/>
                <p:cNvSpPr>
                  <a:spLocks noChangeArrowheads="1"/>
                </p:cNvSpPr>
                <p:nvPr/>
              </p:nvSpPr>
              <p:spPr bwMode="auto">
                <a:xfrm>
                  <a:off x="2417" y="1324"/>
                  <a:ext cx="4" cy="170"/>
                </a:xfrm>
                <a:prstGeom prst="rect">
                  <a:avLst/>
                </a:prstGeom>
                <a:solidFill>
                  <a:srgbClr val="E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56" name="Rectangle 2516"/>
                <p:cNvSpPr>
                  <a:spLocks noChangeArrowheads="1"/>
                </p:cNvSpPr>
                <p:nvPr/>
              </p:nvSpPr>
              <p:spPr bwMode="auto">
                <a:xfrm>
                  <a:off x="2421" y="1324"/>
                  <a:ext cx="4" cy="170"/>
                </a:xfrm>
                <a:prstGeom prst="rect">
                  <a:avLst/>
                </a:prstGeom>
                <a:solidFill>
                  <a:srgbClr val="E7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57" name="Rectangle 2517"/>
                <p:cNvSpPr>
                  <a:spLocks noChangeArrowheads="1"/>
                </p:cNvSpPr>
                <p:nvPr/>
              </p:nvSpPr>
              <p:spPr bwMode="auto">
                <a:xfrm>
                  <a:off x="2425" y="1324"/>
                  <a:ext cx="5" cy="170"/>
                </a:xfrm>
                <a:prstGeom prst="rect">
                  <a:avLst/>
                </a:prstGeom>
                <a:solidFill>
                  <a:srgbClr val="EE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58" name="Rectangle 2518"/>
                <p:cNvSpPr>
                  <a:spLocks noChangeArrowheads="1"/>
                </p:cNvSpPr>
                <p:nvPr/>
              </p:nvSpPr>
              <p:spPr bwMode="auto">
                <a:xfrm>
                  <a:off x="2430" y="1324"/>
                  <a:ext cx="4" cy="170"/>
                </a:xfrm>
                <a:prstGeom prst="rect">
                  <a:avLst/>
                </a:prstGeom>
                <a:solidFill>
                  <a:srgbClr val="F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59" name="Rectangle 2519"/>
                <p:cNvSpPr>
                  <a:spLocks noChangeArrowheads="1"/>
                </p:cNvSpPr>
                <p:nvPr/>
              </p:nvSpPr>
              <p:spPr bwMode="auto">
                <a:xfrm>
                  <a:off x="2434" y="1324"/>
                  <a:ext cx="4" cy="170"/>
                </a:xfrm>
                <a:prstGeom prst="rect">
                  <a:avLst/>
                </a:prstGeom>
                <a:solidFill>
                  <a:srgbClr val="F7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60" name="Rectangle 2520"/>
                <p:cNvSpPr>
                  <a:spLocks noChangeArrowheads="1"/>
                </p:cNvSpPr>
                <p:nvPr/>
              </p:nvSpPr>
              <p:spPr bwMode="auto">
                <a:xfrm>
                  <a:off x="2438" y="1324"/>
                  <a:ext cx="4" cy="170"/>
                </a:xfrm>
                <a:prstGeom prst="rect">
                  <a:avLst/>
                </a:prstGeom>
                <a:solidFill>
                  <a:srgbClr val="FB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61" name="Rectangle 2521"/>
                <p:cNvSpPr>
                  <a:spLocks noChangeArrowheads="1"/>
                </p:cNvSpPr>
                <p:nvPr/>
              </p:nvSpPr>
              <p:spPr bwMode="auto">
                <a:xfrm>
                  <a:off x="2442" y="1324"/>
                  <a:ext cx="5" cy="170"/>
                </a:xfrm>
                <a:prstGeom prst="rect">
                  <a:avLst/>
                </a:prstGeom>
                <a:solidFill>
                  <a:srgbClr val="F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62" name="Rectangle 2522"/>
                <p:cNvSpPr>
                  <a:spLocks noChangeArrowheads="1"/>
                </p:cNvSpPr>
                <p:nvPr/>
              </p:nvSpPr>
              <p:spPr bwMode="auto">
                <a:xfrm>
                  <a:off x="2447" y="1324"/>
                  <a:ext cx="8" cy="170"/>
                </a:xfrm>
                <a:prstGeom prst="rect">
                  <a:avLst/>
                </a:prstGeom>
                <a:solidFill>
                  <a:srgbClr val="FE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63" name="Rectangle 2523"/>
                <p:cNvSpPr>
                  <a:spLocks noChangeArrowheads="1"/>
                </p:cNvSpPr>
                <p:nvPr/>
              </p:nvSpPr>
              <p:spPr bwMode="auto">
                <a:xfrm>
                  <a:off x="2455" y="1324"/>
                  <a:ext cx="4" cy="170"/>
                </a:xfrm>
                <a:prstGeom prst="rect">
                  <a:avLst/>
                </a:prstGeom>
                <a:solidFill>
                  <a:srgbClr val="F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64" name="Rectangle 2524"/>
                <p:cNvSpPr>
                  <a:spLocks noChangeArrowheads="1"/>
                </p:cNvSpPr>
                <p:nvPr/>
              </p:nvSpPr>
              <p:spPr bwMode="auto">
                <a:xfrm>
                  <a:off x="2459" y="1324"/>
                  <a:ext cx="5" cy="170"/>
                </a:xfrm>
                <a:prstGeom prst="rect">
                  <a:avLst/>
                </a:prstGeom>
                <a:solidFill>
                  <a:srgbClr val="FB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65" name="Rectangle 2525"/>
                <p:cNvSpPr>
                  <a:spLocks noChangeArrowheads="1"/>
                </p:cNvSpPr>
                <p:nvPr/>
              </p:nvSpPr>
              <p:spPr bwMode="auto">
                <a:xfrm>
                  <a:off x="2464" y="1324"/>
                  <a:ext cx="4" cy="170"/>
                </a:xfrm>
                <a:prstGeom prst="rect">
                  <a:avLst/>
                </a:prstGeom>
                <a:solidFill>
                  <a:srgbClr val="F7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66" name="Rectangle 2526"/>
                <p:cNvSpPr>
                  <a:spLocks noChangeArrowheads="1"/>
                </p:cNvSpPr>
                <p:nvPr/>
              </p:nvSpPr>
              <p:spPr bwMode="auto">
                <a:xfrm>
                  <a:off x="2468" y="1324"/>
                  <a:ext cx="4" cy="170"/>
                </a:xfrm>
                <a:prstGeom prst="rect">
                  <a:avLst/>
                </a:prstGeom>
                <a:solidFill>
                  <a:srgbClr val="F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67" name="Rectangle 2527"/>
                <p:cNvSpPr>
                  <a:spLocks noChangeArrowheads="1"/>
                </p:cNvSpPr>
                <p:nvPr/>
              </p:nvSpPr>
              <p:spPr bwMode="auto">
                <a:xfrm>
                  <a:off x="2472" y="1324"/>
                  <a:ext cx="4" cy="170"/>
                </a:xfrm>
                <a:prstGeom prst="rect">
                  <a:avLst/>
                </a:prstGeom>
                <a:solidFill>
                  <a:srgbClr val="EE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68" name="Rectangle 2528"/>
                <p:cNvSpPr>
                  <a:spLocks noChangeArrowheads="1"/>
                </p:cNvSpPr>
                <p:nvPr/>
              </p:nvSpPr>
              <p:spPr bwMode="auto">
                <a:xfrm>
                  <a:off x="2476" y="1324"/>
                  <a:ext cx="4" cy="170"/>
                </a:xfrm>
                <a:prstGeom prst="rect">
                  <a:avLst/>
                </a:prstGeom>
                <a:solidFill>
                  <a:srgbClr val="E7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69" name="Rectangle 2529"/>
                <p:cNvSpPr>
                  <a:spLocks noChangeArrowheads="1"/>
                </p:cNvSpPr>
                <p:nvPr/>
              </p:nvSpPr>
              <p:spPr bwMode="auto">
                <a:xfrm>
                  <a:off x="2480" y="1324"/>
                  <a:ext cx="5" cy="170"/>
                </a:xfrm>
                <a:prstGeom prst="rect">
                  <a:avLst/>
                </a:prstGeom>
                <a:solidFill>
                  <a:srgbClr val="E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70" name="Rectangle 2530"/>
                <p:cNvSpPr>
                  <a:spLocks noChangeArrowheads="1"/>
                </p:cNvSpPr>
                <p:nvPr/>
              </p:nvSpPr>
              <p:spPr bwMode="auto">
                <a:xfrm>
                  <a:off x="2485" y="1324"/>
                  <a:ext cx="4" cy="170"/>
                </a:xfrm>
                <a:prstGeom prst="rect">
                  <a:avLst/>
                </a:prstGeom>
                <a:solidFill>
                  <a:srgbClr val="D7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71" name="Rectangle 2531"/>
                <p:cNvSpPr>
                  <a:spLocks noChangeArrowheads="1"/>
                </p:cNvSpPr>
                <p:nvPr/>
              </p:nvSpPr>
              <p:spPr bwMode="auto">
                <a:xfrm>
                  <a:off x="2489" y="1324"/>
                  <a:ext cx="4" cy="170"/>
                </a:xfrm>
                <a:prstGeom prst="rect">
                  <a:avLst/>
                </a:prstGeom>
                <a:solidFill>
                  <a:srgbClr val="CE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72" name="Rectangle 2532"/>
                <p:cNvSpPr>
                  <a:spLocks noChangeArrowheads="1"/>
                </p:cNvSpPr>
                <p:nvPr/>
              </p:nvSpPr>
              <p:spPr bwMode="auto">
                <a:xfrm>
                  <a:off x="2493" y="1324"/>
                  <a:ext cx="4" cy="170"/>
                </a:xfrm>
                <a:prstGeom prst="rect">
                  <a:avLst/>
                </a:prstGeom>
                <a:solidFill>
                  <a:srgbClr val="C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73" name="Rectangle 2533"/>
                <p:cNvSpPr>
                  <a:spLocks noChangeArrowheads="1"/>
                </p:cNvSpPr>
                <p:nvPr/>
              </p:nvSpPr>
              <p:spPr bwMode="auto">
                <a:xfrm>
                  <a:off x="2497" y="1324"/>
                  <a:ext cx="5" cy="170"/>
                </a:xfrm>
                <a:prstGeom prst="rect">
                  <a:avLst/>
                </a:prstGeom>
                <a:solidFill>
                  <a:srgbClr val="B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74" name="Rectangle 2534"/>
                <p:cNvSpPr>
                  <a:spLocks noChangeArrowheads="1"/>
                </p:cNvSpPr>
                <p:nvPr/>
              </p:nvSpPr>
              <p:spPr bwMode="auto">
                <a:xfrm>
                  <a:off x="2502" y="1324"/>
                  <a:ext cx="4" cy="170"/>
                </a:xfrm>
                <a:prstGeom prst="rect">
                  <a:avLst/>
                </a:prstGeom>
                <a:solidFill>
                  <a:srgbClr val="A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75" name="Rectangle 2535"/>
                <p:cNvSpPr>
                  <a:spLocks noChangeArrowheads="1"/>
                </p:cNvSpPr>
                <p:nvPr/>
              </p:nvSpPr>
              <p:spPr bwMode="auto">
                <a:xfrm>
                  <a:off x="2506" y="1324"/>
                  <a:ext cx="4" cy="170"/>
                </a:xfrm>
                <a:prstGeom prst="rect">
                  <a:avLst/>
                </a:prstGeom>
                <a:solidFill>
                  <a:srgbClr val="A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76" name="Rectangle 2536"/>
                <p:cNvSpPr>
                  <a:spLocks noChangeArrowheads="1"/>
                </p:cNvSpPr>
                <p:nvPr/>
              </p:nvSpPr>
              <p:spPr bwMode="auto">
                <a:xfrm>
                  <a:off x="2510" y="1324"/>
                  <a:ext cx="4" cy="170"/>
                </a:xfrm>
                <a:prstGeom prst="rect">
                  <a:avLst/>
                </a:prstGeom>
                <a:solidFill>
                  <a:srgbClr val="9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77" name="Rectangle 2537"/>
                <p:cNvSpPr>
                  <a:spLocks noChangeArrowheads="1"/>
                </p:cNvSpPr>
                <p:nvPr/>
              </p:nvSpPr>
              <p:spPr bwMode="auto">
                <a:xfrm>
                  <a:off x="2514" y="1324"/>
                  <a:ext cx="5" cy="170"/>
                </a:xfrm>
                <a:prstGeom prst="rect">
                  <a:avLst/>
                </a:prstGeom>
                <a:solidFill>
                  <a:srgbClr val="9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78" name="Rectangle 2538"/>
                <p:cNvSpPr>
                  <a:spLocks noChangeArrowheads="1"/>
                </p:cNvSpPr>
                <p:nvPr/>
              </p:nvSpPr>
              <p:spPr bwMode="auto">
                <a:xfrm>
                  <a:off x="2519" y="1324"/>
                  <a:ext cx="4" cy="170"/>
                </a:xfrm>
                <a:prstGeom prst="rect">
                  <a:avLst/>
                </a:prstGeom>
                <a:solidFill>
                  <a:srgbClr val="8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79" name="Rectangle 2539"/>
                <p:cNvSpPr>
                  <a:spLocks noChangeArrowheads="1"/>
                </p:cNvSpPr>
                <p:nvPr/>
              </p:nvSpPr>
              <p:spPr bwMode="auto">
                <a:xfrm>
                  <a:off x="2523" y="1324"/>
                  <a:ext cx="4" cy="170"/>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80" name="Rectangle 2540"/>
                <p:cNvSpPr>
                  <a:spLocks noChangeArrowheads="1"/>
                </p:cNvSpPr>
                <p:nvPr/>
              </p:nvSpPr>
              <p:spPr bwMode="auto">
                <a:xfrm>
                  <a:off x="2527" y="1324"/>
                  <a:ext cx="4" cy="170"/>
                </a:xfrm>
                <a:prstGeom prst="rect">
                  <a:avLst/>
                </a:prstGeom>
                <a:solidFill>
                  <a:srgbClr val="7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81" name="Rectangle 2541"/>
                <p:cNvSpPr>
                  <a:spLocks noChangeArrowheads="1"/>
                </p:cNvSpPr>
                <p:nvPr/>
              </p:nvSpPr>
              <p:spPr bwMode="auto">
                <a:xfrm>
                  <a:off x="2531" y="1324"/>
                  <a:ext cx="5" cy="170"/>
                </a:xfrm>
                <a:prstGeom prst="rect">
                  <a:avLst/>
                </a:prstGeom>
                <a:solidFill>
                  <a:srgbClr val="7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82" name="Rectangle 2542"/>
                <p:cNvSpPr>
                  <a:spLocks noChangeArrowheads="1"/>
                </p:cNvSpPr>
                <p:nvPr/>
              </p:nvSpPr>
              <p:spPr bwMode="auto">
                <a:xfrm>
                  <a:off x="2366" y="1324"/>
                  <a:ext cx="170" cy="1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83" name="Rectangle 2543"/>
                <p:cNvSpPr>
                  <a:spLocks noChangeArrowheads="1"/>
                </p:cNvSpPr>
                <p:nvPr/>
              </p:nvSpPr>
              <p:spPr bwMode="auto">
                <a:xfrm>
                  <a:off x="2786" y="1269"/>
                  <a:ext cx="4" cy="169"/>
                </a:xfrm>
                <a:prstGeom prst="rect">
                  <a:avLst/>
                </a:prstGeom>
                <a:solidFill>
                  <a:srgbClr val="7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84" name="Rectangle 2544"/>
                <p:cNvSpPr>
                  <a:spLocks noChangeArrowheads="1"/>
                </p:cNvSpPr>
                <p:nvPr/>
              </p:nvSpPr>
              <p:spPr bwMode="auto">
                <a:xfrm>
                  <a:off x="2790" y="1269"/>
                  <a:ext cx="4" cy="169"/>
                </a:xfrm>
                <a:prstGeom prst="rect">
                  <a:avLst/>
                </a:prstGeom>
                <a:solidFill>
                  <a:srgbClr val="7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85" name="Rectangle 2545"/>
                <p:cNvSpPr>
                  <a:spLocks noChangeArrowheads="1"/>
                </p:cNvSpPr>
                <p:nvPr/>
              </p:nvSpPr>
              <p:spPr bwMode="auto">
                <a:xfrm>
                  <a:off x="2794" y="1269"/>
                  <a:ext cx="4" cy="169"/>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86" name="Rectangle 2546"/>
                <p:cNvSpPr>
                  <a:spLocks noChangeArrowheads="1"/>
                </p:cNvSpPr>
                <p:nvPr/>
              </p:nvSpPr>
              <p:spPr bwMode="auto">
                <a:xfrm>
                  <a:off x="2798" y="1269"/>
                  <a:ext cx="5" cy="169"/>
                </a:xfrm>
                <a:prstGeom prst="rect">
                  <a:avLst/>
                </a:prstGeom>
                <a:solidFill>
                  <a:srgbClr val="8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87" name="Rectangle 2547"/>
                <p:cNvSpPr>
                  <a:spLocks noChangeArrowheads="1"/>
                </p:cNvSpPr>
                <p:nvPr/>
              </p:nvSpPr>
              <p:spPr bwMode="auto">
                <a:xfrm>
                  <a:off x="2803" y="1269"/>
                  <a:ext cx="4" cy="169"/>
                </a:xfrm>
                <a:prstGeom prst="rect">
                  <a:avLst/>
                </a:prstGeom>
                <a:solidFill>
                  <a:srgbClr val="9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88" name="Rectangle 2548"/>
                <p:cNvSpPr>
                  <a:spLocks noChangeArrowheads="1"/>
                </p:cNvSpPr>
                <p:nvPr/>
              </p:nvSpPr>
              <p:spPr bwMode="auto">
                <a:xfrm>
                  <a:off x="2807" y="1269"/>
                  <a:ext cx="4" cy="169"/>
                </a:xfrm>
                <a:prstGeom prst="rect">
                  <a:avLst/>
                </a:prstGeom>
                <a:solidFill>
                  <a:srgbClr val="9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89" name="Rectangle 2549"/>
                <p:cNvSpPr>
                  <a:spLocks noChangeArrowheads="1"/>
                </p:cNvSpPr>
                <p:nvPr/>
              </p:nvSpPr>
              <p:spPr bwMode="auto">
                <a:xfrm>
                  <a:off x="2811" y="1269"/>
                  <a:ext cx="4" cy="169"/>
                </a:xfrm>
                <a:prstGeom prst="rect">
                  <a:avLst/>
                </a:prstGeom>
                <a:solidFill>
                  <a:srgbClr val="A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90" name="Rectangle 2550"/>
                <p:cNvSpPr>
                  <a:spLocks noChangeArrowheads="1"/>
                </p:cNvSpPr>
                <p:nvPr/>
              </p:nvSpPr>
              <p:spPr bwMode="auto">
                <a:xfrm>
                  <a:off x="2815" y="1269"/>
                  <a:ext cx="5" cy="169"/>
                </a:xfrm>
                <a:prstGeom prst="rect">
                  <a:avLst/>
                </a:prstGeom>
                <a:solidFill>
                  <a:srgbClr val="A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91" name="Rectangle 2551"/>
                <p:cNvSpPr>
                  <a:spLocks noChangeArrowheads="1"/>
                </p:cNvSpPr>
                <p:nvPr/>
              </p:nvSpPr>
              <p:spPr bwMode="auto">
                <a:xfrm>
                  <a:off x="2820" y="1269"/>
                  <a:ext cx="4" cy="169"/>
                </a:xfrm>
                <a:prstGeom prst="rect">
                  <a:avLst/>
                </a:prstGeom>
                <a:solidFill>
                  <a:srgbClr val="BB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92" name="Rectangle 2552"/>
                <p:cNvSpPr>
                  <a:spLocks noChangeArrowheads="1"/>
                </p:cNvSpPr>
                <p:nvPr/>
              </p:nvSpPr>
              <p:spPr bwMode="auto">
                <a:xfrm>
                  <a:off x="2824" y="1269"/>
                  <a:ext cx="4" cy="169"/>
                </a:xfrm>
                <a:prstGeom prst="rect">
                  <a:avLst/>
                </a:prstGeom>
                <a:solidFill>
                  <a:srgbClr val="C6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93" name="Rectangle 2553"/>
                <p:cNvSpPr>
                  <a:spLocks noChangeArrowheads="1"/>
                </p:cNvSpPr>
                <p:nvPr/>
              </p:nvSpPr>
              <p:spPr bwMode="auto">
                <a:xfrm>
                  <a:off x="2828" y="1269"/>
                  <a:ext cx="4" cy="169"/>
                </a:xfrm>
                <a:prstGeom prst="rect">
                  <a:avLst/>
                </a:prstGeom>
                <a:solidFill>
                  <a:srgbClr val="D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94" name="Rectangle 2554"/>
                <p:cNvSpPr>
                  <a:spLocks noChangeArrowheads="1"/>
                </p:cNvSpPr>
                <p:nvPr/>
              </p:nvSpPr>
              <p:spPr bwMode="auto">
                <a:xfrm>
                  <a:off x="2832" y="1269"/>
                  <a:ext cx="4" cy="169"/>
                </a:xfrm>
                <a:prstGeom prst="rect">
                  <a:avLst/>
                </a:prstGeom>
                <a:solidFill>
                  <a:srgbClr val="D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95" name="Rectangle 2555"/>
                <p:cNvSpPr>
                  <a:spLocks noChangeArrowheads="1"/>
                </p:cNvSpPr>
                <p:nvPr/>
              </p:nvSpPr>
              <p:spPr bwMode="auto">
                <a:xfrm>
                  <a:off x="2836" y="1269"/>
                  <a:ext cx="5" cy="169"/>
                </a:xfrm>
                <a:prstGeom prst="rect">
                  <a:avLst/>
                </a:prstGeom>
                <a:solidFill>
                  <a:srgbClr val="E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96" name="Rectangle 2556"/>
                <p:cNvSpPr>
                  <a:spLocks noChangeArrowheads="1"/>
                </p:cNvSpPr>
                <p:nvPr/>
              </p:nvSpPr>
              <p:spPr bwMode="auto">
                <a:xfrm>
                  <a:off x="2841" y="1269"/>
                  <a:ext cx="4" cy="169"/>
                </a:xfrm>
                <a:prstGeom prst="rect">
                  <a:avLst/>
                </a:prstGeom>
                <a:solidFill>
                  <a:srgbClr val="E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97" name="Rectangle 2557"/>
                <p:cNvSpPr>
                  <a:spLocks noChangeArrowheads="1"/>
                </p:cNvSpPr>
                <p:nvPr/>
              </p:nvSpPr>
              <p:spPr bwMode="auto">
                <a:xfrm>
                  <a:off x="2845" y="1269"/>
                  <a:ext cx="4" cy="169"/>
                </a:xfrm>
                <a:prstGeom prst="rect">
                  <a:avLst/>
                </a:prstGeom>
                <a:solidFill>
                  <a:srgbClr val="F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98" name="Rectangle 2558"/>
                <p:cNvSpPr>
                  <a:spLocks noChangeArrowheads="1"/>
                </p:cNvSpPr>
                <p:nvPr/>
              </p:nvSpPr>
              <p:spPr bwMode="auto">
                <a:xfrm>
                  <a:off x="2849" y="1269"/>
                  <a:ext cx="4" cy="169"/>
                </a:xfrm>
                <a:prstGeom prst="rect">
                  <a:avLst/>
                </a:prstGeom>
                <a:solidFill>
                  <a:srgbClr val="F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999" name="Rectangle 2559"/>
                <p:cNvSpPr>
                  <a:spLocks noChangeArrowheads="1"/>
                </p:cNvSpPr>
                <p:nvPr/>
              </p:nvSpPr>
              <p:spPr bwMode="auto">
                <a:xfrm>
                  <a:off x="2853" y="1269"/>
                  <a:ext cx="5" cy="169"/>
                </a:xfrm>
                <a:prstGeom prst="rect">
                  <a:avLst/>
                </a:prstGeom>
                <a:solidFill>
                  <a:srgbClr val="F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00" name="Rectangle 2560"/>
                <p:cNvSpPr>
                  <a:spLocks noChangeArrowheads="1"/>
                </p:cNvSpPr>
                <p:nvPr/>
              </p:nvSpPr>
              <p:spPr bwMode="auto">
                <a:xfrm>
                  <a:off x="2858" y="1269"/>
                  <a:ext cx="4" cy="169"/>
                </a:xfrm>
                <a:prstGeom prst="rect">
                  <a:avLst/>
                </a:prstGeom>
                <a:solidFill>
                  <a:srgbClr val="F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01" name="Rectangle 2561"/>
                <p:cNvSpPr>
                  <a:spLocks noChangeArrowheads="1"/>
                </p:cNvSpPr>
                <p:nvPr/>
              </p:nvSpPr>
              <p:spPr bwMode="auto">
                <a:xfrm>
                  <a:off x="2862" y="1269"/>
                  <a:ext cx="4" cy="169"/>
                </a:xfrm>
                <a:prstGeom prst="rect">
                  <a:avLst/>
                </a:prstGeom>
                <a:solidFill>
                  <a:srgbClr val="F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02" name="Rectangle 2562"/>
                <p:cNvSpPr>
                  <a:spLocks noChangeArrowheads="1"/>
                </p:cNvSpPr>
                <p:nvPr/>
              </p:nvSpPr>
              <p:spPr bwMode="auto">
                <a:xfrm>
                  <a:off x="2866" y="1269"/>
                  <a:ext cx="4" cy="169"/>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03" name="Rectangle 2563"/>
                <p:cNvSpPr>
                  <a:spLocks noChangeArrowheads="1"/>
                </p:cNvSpPr>
                <p:nvPr/>
              </p:nvSpPr>
              <p:spPr bwMode="auto">
                <a:xfrm>
                  <a:off x="2870" y="1269"/>
                  <a:ext cx="5" cy="169"/>
                </a:xfrm>
                <a:prstGeom prst="rect">
                  <a:avLst/>
                </a:prstGeom>
                <a:solidFill>
                  <a:srgbClr val="F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04" name="Rectangle 2564"/>
                <p:cNvSpPr>
                  <a:spLocks noChangeArrowheads="1"/>
                </p:cNvSpPr>
                <p:nvPr/>
              </p:nvSpPr>
              <p:spPr bwMode="auto">
                <a:xfrm>
                  <a:off x="2875" y="1269"/>
                  <a:ext cx="4" cy="169"/>
                </a:xfrm>
                <a:prstGeom prst="rect">
                  <a:avLst/>
                </a:prstGeom>
                <a:solidFill>
                  <a:srgbClr val="F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05" name="Rectangle 2565"/>
                <p:cNvSpPr>
                  <a:spLocks noChangeArrowheads="1"/>
                </p:cNvSpPr>
                <p:nvPr/>
              </p:nvSpPr>
              <p:spPr bwMode="auto">
                <a:xfrm>
                  <a:off x="2879" y="1269"/>
                  <a:ext cx="4" cy="169"/>
                </a:xfrm>
                <a:prstGeom prst="rect">
                  <a:avLst/>
                </a:prstGeom>
                <a:solidFill>
                  <a:srgbClr val="F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06" name="Rectangle 2566"/>
                <p:cNvSpPr>
                  <a:spLocks noChangeArrowheads="1"/>
                </p:cNvSpPr>
                <p:nvPr/>
              </p:nvSpPr>
              <p:spPr bwMode="auto">
                <a:xfrm>
                  <a:off x="2883" y="1269"/>
                  <a:ext cx="4" cy="169"/>
                </a:xfrm>
                <a:prstGeom prst="rect">
                  <a:avLst/>
                </a:prstGeom>
                <a:solidFill>
                  <a:srgbClr val="F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07" name="Rectangle 2567"/>
                <p:cNvSpPr>
                  <a:spLocks noChangeArrowheads="1"/>
                </p:cNvSpPr>
                <p:nvPr/>
              </p:nvSpPr>
              <p:spPr bwMode="auto">
                <a:xfrm>
                  <a:off x="2887" y="1269"/>
                  <a:ext cx="5" cy="169"/>
                </a:xfrm>
                <a:prstGeom prst="rect">
                  <a:avLst/>
                </a:prstGeom>
                <a:solidFill>
                  <a:srgbClr val="F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08" name="Rectangle 2568"/>
                <p:cNvSpPr>
                  <a:spLocks noChangeArrowheads="1"/>
                </p:cNvSpPr>
                <p:nvPr/>
              </p:nvSpPr>
              <p:spPr bwMode="auto">
                <a:xfrm>
                  <a:off x="2892" y="1269"/>
                  <a:ext cx="4" cy="169"/>
                </a:xfrm>
                <a:prstGeom prst="rect">
                  <a:avLst/>
                </a:prstGeom>
                <a:solidFill>
                  <a:srgbClr val="E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09" name="Rectangle 2569"/>
                <p:cNvSpPr>
                  <a:spLocks noChangeArrowheads="1"/>
                </p:cNvSpPr>
                <p:nvPr/>
              </p:nvSpPr>
              <p:spPr bwMode="auto">
                <a:xfrm>
                  <a:off x="2896" y="1269"/>
                  <a:ext cx="4" cy="169"/>
                </a:xfrm>
                <a:prstGeom prst="rect">
                  <a:avLst/>
                </a:prstGeom>
                <a:solidFill>
                  <a:srgbClr val="E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10" name="Rectangle 2570"/>
                <p:cNvSpPr>
                  <a:spLocks noChangeArrowheads="1"/>
                </p:cNvSpPr>
                <p:nvPr/>
              </p:nvSpPr>
              <p:spPr bwMode="auto">
                <a:xfrm>
                  <a:off x="2900" y="1269"/>
                  <a:ext cx="4" cy="169"/>
                </a:xfrm>
                <a:prstGeom prst="rect">
                  <a:avLst/>
                </a:prstGeom>
                <a:solidFill>
                  <a:srgbClr val="D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11" name="Rectangle 2571"/>
                <p:cNvSpPr>
                  <a:spLocks noChangeArrowheads="1"/>
                </p:cNvSpPr>
                <p:nvPr/>
              </p:nvSpPr>
              <p:spPr bwMode="auto">
                <a:xfrm>
                  <a:off x="2904" y="1269"/>
                  <a:ext cx="5" cy="169"/>
                </a:xfrm>
                <a:prstGeom prst="rect">
                  <a:avLst/>
                </a:prstGeom>
                <a:solidFill>
                  <a:srgbClr val="D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12" name="Rectangle 2572"/>
                <p:cNvSpPr>
                  <a:spLocks noChangeArrowheads="1"/>
                </p:cNvSpPr>
                <p:nvPr/>
              </p:nvSpPr>
              <p:spPr bwMode="auto">
                <a:xfrm>
                  <a:off x="2909" y="1269"/>
                  <a:ext cx="4" cy="169"/>
                </a:xfrm>
                <a:prstGeom prst="rect">
                  <a:avLst/>
                </a:prstGeom>
                <a:solidFill>
                  <a:srgbClr val="C6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13" name="Rectangle 2573"/>
                <p:cNvSpPr>
                  <a:spLocks noChangeArrowheads="1"/>
                </p:cNvSpPr>
                <p:nvPr/>
              </p:nvSpPr>
              <p:spPr bwMode="auto">
                <a:xfrm>
                  <a:off x="2913" y="1269"/>
                  <a:ext cx="4" cy="169"/>
                </a:xfrm>
                <a:prstGeom prst="rect">
                  <a:avLst/>
                </a:prstGeom>
                <a:solidFill>
                  <a:srgbClr val="BB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14" name="Rectangle 2574"/>
                <p:cNvSpPr>
                  <a:spLocks noChangeArrowheads="1"/>
                </p:cNvSpPr>
                <p:nvPr/>
              </p:nvSpPr>
              <p:spPr bwMode="auto">
                <a:xfrm>
                  <a:off x="2917" y="1269"/>
                  <a:ext cx="4" cy="169"/>
                </a:xfrm>
                <a:prstGeom prst="rect">
                  <a:avLst/>
                </a:prstGeom>
                <a:solidFill>
                  <a:srgbClr val="A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15" name="Rectangle 2575"/>
                <p:cNvSpPr>
                  <a:spLocks noChangeArrowheads="1"/>
                </p:cNvSpPr>
                <p:nvPr/>
              </p:nvSpPr>
              <p:spPr bwMode="auto">
                <a:xfrm>
                  <a:off x="2921" y="1269"/>
                  <a:ext cx="4" cy="169"/>
                </a:xfrm>
                <a:prstGeom prst="rect">
                  <a:avLst/>
                </a:prstGeom>
                <a:solidFill>
                  <a:srgbClr val="A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16" name="Rectangle 2576"/>
                <p:cNvSpPr>
                  <a:spLocks noChangeArrowheads="1"/>
                </p:cNvSpPr>
                <p:nvPr/>
              </p:nvSpPr>
              <p:spPr bwMode="auto">
                <a:xfrm>
                  <a:off x="2925" y="1269"/>
                  <a:ext cx="5" cy="169"/>
                </a:xfrm>
                <a:prstGeom prst="rect">
                  <a:avLst/>
                </a:prstGeom>
                <a:solidFill>
                  <a:srgbClr val="9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17" name="Rectangle 2577"/>
                <p:cNvSpPr>
                  <a:spLocks noChangeArrowheads="1"/>
                </p:cNvSpPr>
                <p:nvPr/>
              </p:nvSpPr>
              <p:spPr bwMode="auto">
                <a:xfrm>
                  <a:off x="2930" y="1269"/>
                  <a:ext cx="4" cy="169"/>
                </a:xfrm>
                <a:prstGeom prst="rect">
                  <a:avLst/>
                </a:prstGeom>
                <a:solidFill>
                  <a:srgbClr val="9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18" name="Rectangle 2578"/>
                <p:cNvSpPr>
                  <a:spLocks noChangeArrowheads="1"/>
                </p:cNvSpPr>
                <p:nvPr/>
              </p:nvSpPr>
              <p:spPr bwMode="auto">
                <a:xfrm>
                  <a:off x="2934" y="1269"/>
                  <a:ext cx="4" cy="169"/>
                </a:xfrm>
                <a:prstGeom prst="rect">
                  <a:avLst/>
                </a:prstGeom>
                <a:solidFill>
                  <a:srgbClr val="8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19" name="Rectangle 2579"/>
                <p:cNvSpPr>
                  <a:spLocks noChangeArrowheads="1"/>
                </p:cNvSpPr>
                <p:nvPr/>
              </p:nvSpPr>
              <p:spPr bwMode="auto">
                <a:xfrm>
                  <a:off x="2938" y="1269"/>
                  <a:ext cx="4" cy="169"/>
                </a:xfrm>
                <a:prstGeom prst="rect">
                  <a:avLst/>
                </a:prstGeom>
                <a:solidFill>
                  <a:srgbClr val="8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20" name="Rectangle 2580"/>
                <p:cNvSpPr>
                  <a:spLocks noChangeArrowheads="1"/>
                </p:cNvSpPr>
                <p:nvPr/>
              </p:nvSpPr>
              <p:spPr bwMode="auto">
                <a:xfrm>
                  <a:off x="2942" y="1269"/>
                  <a:ext cx="5" cy="169"/>
                </a:xfrm>
                <a:prstGeom prst="rect">
                  <a:avLst/>
                </a:prstGeom>
                <a:solidFill>
                  <a:srgbClr val="7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21" name="Rectangle 2581"/>
                <p:cNvSpPr>
                  <a:spLocks noChangeArrowheads="1"/>
                </p:cNvSpPr>
                <p:nvPr/>
              </p:nvSpPr>
              <p:spPr bwMode="auto">
                <a:xfrm>
                  <a:off x="2947" y="1269"/>
                  <a:ext cx="4" cy="169"/>
                </a:xfrm>
                <a:prstGeom prst="rect">
                  <a:avLst/>
                </a:prstGeom>
                <a:solidFill>
                  <a:srgbClr val="7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22" name="Rectangle 2582"/>
                <p:cNvSpPr>
                  <a:spLocks noChangeArrowheads="1"/>
                </p:cNvSpPr>
                <p:nvPr/>
              </p:nvSpPr>
              <p:spPr bwMode="auto">
                <a:xfrm>
                  <a:off x="2786" y="1269"/>
                  <a:ext cx="165" cy="1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23" name="Rectangle 2583"/>
                <p:cNvSpPr>
                  <a:spLocks noChangeArrowheads="1"/>
                </p:cNvSpPr>
                <p:nvPr/>
              </p:nvSpPr>
              <p:spPr bwMode="auto">
                <a:xfrm>
                  <a:off x="3201" y="1333"/>
                  <a:ext cx="4" cy="152"/>
                </a:xfrm>
                <a:prstGeom prst="rect">
                  <a:avLst/>
                </a:prstGeom>
                <a:solidFill>
                  <a:srgbClr val="7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24" name="Rectangle 2584"/>
                <p:cNvSpPr>
                  <a:spLocks noChangeArrowheads="1"/>
                </p:cNvSpPr>
                <p:nvPr/>
              </p:nvSpPr>
              <p:spPr bwMode="auto">
                <a:xfrm>
                  <a:off x="3205" y="1333"/>
                  <a:ext cx="4" cy="152"/>
                </a:xfrm>
                <a:prstGeom prst="rect">
                  <a:avLst/>
                </a:prstGeom>
                <a:solidFill>
                  <a:srgbClr val="7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25" name="Rectangle 2585"/>
                <p:cNvSpPr>
                  <a:spLocks noChangeArrowheads="1"/>
                </p:cNvSpPr>
                <p:nvPr/>
              </p:nvSpPr>
              <p:spPr bwMode="auto">
                <a:xfrm>
                  <a:off x="3209" y="1333"/>
                  <a:ext cx="5" cy="152"/>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26" name="Rectangle 2586"/>
                <p:cNvSpPr>
                  <a:spLocks noChangeArrowheads="1"/>
                </p:cNvSpPr>
                <p:nvPr/>
              </p:nvSpPr>
              <p:spPr bwMode="auto">
                <a:xfrm>
                  <a:off x="3214" y="1333"/>
                  <a:ext cx="4" cy="152"/>
                </a:xfrm>
                <a:prstGeom prst="rect">
                  <a:avLst/>
                </a:prstGeom>
                <a:solidFill>
                  <a:srgbClr val="8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27" name="Rectangle 2587"/>
                <p:cNvSpPr>
                  <a:spLocks noChangeArrowheads="1"/>
                </p:cNvSpPr>
                <p:nvPr/>
              </p:nvSpPr>
              <p:spPr bwMode="auto">
                <a:xfrm>
                  <a:off x="3218" y="1333"/>
                  <a:ext cx="4" cy="152"/>
                </a:xfrm>
                <a:prstGeom prst="rect">
                  <a:avLst/>
                </a:prstGeom>
                <a:solidFill>
                  <a:srgbClr val="9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28" name="Rectangle 2588"/>
                <p:cNvSpPr>
                  <a:spLocks noChangeArrowheads="1"/>
                </p:cNvSpPr>
                <p:nvPr/>
              </p:nvSpPr>
              <p:spPr bwMode="auto">
                <a:xfrm>
                  <a:off x="3222" y="1333"/>
                  <a:ext cx="4" cy="152"/>
                </a:xfrm>
                <a:prstGeom prst="rect">
                  <a:avLst/>
                </a:prstGeom>
                <a:solidFill>
                  <a:srgbClr val="9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29" name="Rectangle 2589"/>
                <p:cNvSpPr>
                  <a:spLocks noChangeArrowheads="1"/>
                </p:cNvSpPr>
                <p:nvPr/>
              </p:nvSpPr>
              <p:spPr bwMode="auto">
                <a:xfrm>
                  <a:off x="3226" y="1333"/>
                  <a:ext cx="5" cy="152"/>
                </a:xfrm>
                <a:prstGeom prst="rect">
                  <a:avLst/>
                </a:prstGeom>
                <a:solidFill>
                  <a:srgbClr val="A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30" name="Rectangle 2590"/>
                <p:cNvSpPr>
                  <a:spLocks noChangeArrowheads="1"/>
                </p:cNvSpPr>
                <p:nvPr/>
              </p:nvSpPr>
              <p:spPr bwMode="auto">
                <a:xfrm>
                  <a:off x="3231" y="1333"/>
                  <a:ext cx="4" cy="152"/>
                </a:xfrm>
                <a:prstGeom prst="rect">
                  <a:avLst/>
                </a:prstGeom>
                <a:solidFill>
                  <a:srgbClr val="A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31" name="Rectangle 2591"/>
                <p:cNvSpPr>
                  <a:spLocks noChangeArrowheads="1"/>
                </p:cNvSpPr>
                <p:nvPr/>
              </p:nvSpPr>
              <p:spPr bwMode="auto">
                <a:xfrm>
                  <a:off x="3235" y="1333"/>
                  <a:ext cx="4" cy="152"/>
                </a:xfrm>
                <a:prstGeom prst="rect">
                  <a:avLst/>
                </a:prstGeom>
                <a:solidFill>
                  <a:srgbClr val="BB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32" name="Rectangle 2592"/>
                <p:cNvSpPr>
                  <a:spLocks noChangeArrowheads="1"/>
                </p:cNvSpPr>
                <p:nvPr/>
              </p:nvSpPr>
              <p:spPr bwMode="auto">
                <a:xfrm>
                  <a:off x="3239" y="1333"/>
                  <a:ext cx="4" cy="152"/>
                </a:xfrm>
                <a:prstGeom prst="rect">
                  <a:avLst/>
                </a:prstGeom>
                <a:solidFill>
                  <a:srgbClr val="C6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33" name="Rectangle 2593"/>
                <p:cNvSpPr>
                  <a:spLocks noChangeArrowheads="1"/>
                </p:cNvSpPr>
                <p:nvPr/>
              </p:nvSpPr>
              <p:spPr bwMode="auto">
                <a:xfrm>
                  <a:off x="3243" y="1333"/>
                  <a:ext cx="5" cy="152"/>
                </a:xfrm>
                <a:prstGeom prst="rect">
                  <a:avLst/>
                </a:prstGeom>
                <a:solidFill>
                  <a:srgbClr val="D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34" name="Rectangle 2594"/>
                <p:cNvSpPr>
                  <a:spLocks noChangeArrowheads="1"/>
                </p:cNvSpPr>
                <p:nvPr/>
              </p:nvSpPr>
              <p:spPr bwMode="auto">
                <a:xfrm>
                  <a:off x="3248" y="1333"/>
                  <a:ext cx="4" cy="152"/>
                </a:xfrm>
                <a:prstGeom prst="rect">
                  <a:avLst/>
                </a:prstGeom>
                <a:solidFill>
                  <a:srgbClr val="D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35" name="Rectangle 2595"/>
                <p:cNvSpPr>
                  <a:spLocks noChangeArrowheads="1"/>
                </p:cNvSpPr>
                <p:nvPr/>
              </p:nvSpPr>
              <p:spPr bwMode="auto">
                <a:xfrm>
                  <a:off x="3252" y="1333"/>
                  <a:ext cx="4" cy="152"/>
                </a:xfrm>
                <a:prstGeom prst="rect">
                  <a:avLst/>
                </a:prstGeom>
                <a:solidFill>
                  <a:srgbClr val="E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36" name="Rectangle 2596"/>
                <p:cNvSpPr>
                  <a:spLocks noChangeArrowheads="1"/>
                </p:cNvSpPr>
                <p:nvPr/>
              </p:nvSpPr>
              <p:spPr bwMode="auto">
                <a:xfrm>
                  <a:off x="3256" y="1333"/>
                  <a:ext cx="4" cy="152"/>
                </a:xfrm>
                <a:prstGeom prst="rect">
                  <a:avLst/>
                </a:prstGeom>
                <a:solidFill>
                  <a:srgbClr val="E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37" name="Rectangle 2597"/>
                <p:cNvSpPr>
                  <a:spLocks noChangeArrowheads="1"/>
                </p:cNvSpPr>
                <p:nvPr/>
              </p:nvSpPr>
              <p:spPr bwMode="auto">
                <a:xfrm>
                  <a:off x="3260" y="1333"/>
                  <a:ext cx="5" cy="152"/>
                </a:xfrm>
                <a:prstGeom prst="rect">
                  <a:avLst/>
                </a:prstGeom>
                <a:solidFill>
                  <a:srgbClr val="F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38" name="Rectangle 2598"/>
                <p:cNvSpPr>
                  <a:spLocks noChangeArrowheads="1"/>
                </p:cNvSpPr>
                <p:nvPr/>
              </p:nvSpPr>
              <p:spPr bwMode="auto">
                <a:xfrm>
                  <a:off x="3265" y="1333"/>
                  <a:ext cx="4" cy="152"/>
                </a:xfrm>
                <a:prstGeom prst="rect">
                  <a:avLst/>
                </a:prstGeom>
                <a:solidFill>
                  <a:srgbClr val="F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39" name="Rectangle 2599"/>
                <p:cNvSpPr>
                  <a:spLocks noChangeArrowheads="1"/>
                </p:cNvSpPr>
                <p:nvPr/>
              </p:nvSpPr>
              <p:spPr bwMode="auto">
                <a:xfrm>
                  <a:off x="3269" y="1333"/>
                  <a:ext cx="4" cy="152"/>
                </a:xfrm>
                <a:prstGeom prst="rect">
                  <a:avLst/>
                </a:prstGeom>
                <a:solidFill>
                  <a:srgbClr val="F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40" name="Rectangle 2600"/>
                <p:cNvSpPr>
                  <a:spLocks noChangeArrowheads="1"/>
                </p:cNvSpPr>
                <p:nvPr/>
              </p:nvSpPr>
              <p:spPr bwMode="auto">
                <a:xfrm>
                  <a:off x="3273" y="1333"/>
                  <a:ext cx="4" cy="152"/>
                </a:xfrm>
                <a:prstGeom prst="rect">
                  <a:avLst/>
                </a:prstGeom>
                <a:solidFill>
                  <a:srgbClr val="F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41" name="Rectangle 2601"/>
                <p:cNvSpPr>
                  <a:spLocks noChangeArrowheads="1"/>
                </p:cNvSpPr>
                <p:nvPr/>
              </p:nvSpPr>
              <p:spPr bwMode="auto">
                <a:xfrm>
                  <a:off x="3277" y="1333"/>
                  <a:ext cx="4" cy="152"/>
                </a:xfrm>
                <a:prstGeom prst="rect">
                  <a:avLst/>
                </a:prstGeom>
                <a:solidFill>
                  <a:srgbClr val="F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42" name="Rectangle 2602"/>
                <p:cNvSpPr>
                  <a:spLocks noChangeArrowheads="1"/>
                </p:cNvSpPr>
                <p:nvPr/>
              </p:nvSpPr>
              <p:spPr bwMode="auto">
                <a:xfrm>
                  <a:off x="3281" y="1333"/>
                  <a:ext cx="5" cy="152"/>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43" name="Rectangle 2603"/>
                <p:cNvSpPr>
                  <a:spLocks noChangeArrowheads="1"/>
                </p:cNvSpPr>
                <p:nvPr/>
              </p:nvSpPr>
              <p:spPr bwMode="auto">
                <a:xfrm>
                  <a:off x="3286" y="1333"/>
                  <a:ext cx="4" cy="152"/>
                </a:xfrm>
                <a:prstGeom prst="rect">
                  <a:avLst/>
                </a:prstGeom>
                <a:solidFill>
                  <a:srgbClr val="F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44" name="Rectangle 2604"/>
                <p:cNvSpPr>
                  <a:spLocks noChangeArrowheads="1"/>
                </p:cNvSpPr>
                <p:nvPr/>
              </p:nvSpPr>
              <p:spPr bwMode="auto">
                <a:xfrm>
                  <a:off x="3290" y="1333"/>
                  <a:ext cx="4" cy="152"/>
                </a:xfrm>
                <a:prstGeom prst="rect">
                  <a:avLst/>
                </a:prstGeom>
                <a:solidFill>
                  <a:srgbClr val="F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45" name="Rectangle 2605"/>
                <p:cNvSpPr>
                  <a:spLocks noChangeArrowheads="1"/>
                </p:cNvSpPr>
                <p:nvPr/>
              </p:nvSpPr>
              <p:spPr bwMode="auto">
                <a:xfrm>
                  <a:off x="3294" y="1333"/>
                  <a:ext cx="4" cy="152"/>
                </a:xfrm>
                <a:prstGeom prst="rect">
                  <a:avLst/>
                </a:prstGeom>
                <a:solidFill>
                  <a:srgbClr val="F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46" name="Rectangle 2606"/>
                <p:cNvSpPr>
                  <a:spLocks noChangeArrowheads="1"/>
                </p:cNvSpPr>
                <p:nvPr/>
              </p:nvSpPr>
              <p:spPr bwMode="auto">
                <a:xfrm>
                  <a:off x="3298" y="1333"/>
                  <a:ext cx="5" cy="152"/>
                </a:xfrm>
                <a:prstGeom prst="rect">
                  <a:avLst/>
                </a:prstGeom>
                <a:solidFill>
                  <a:srgbClr val="F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47" name="Rectangle 2607"/>
                <p:cNvSpPr>
                  <a:spLocks noChangeArrowheads="1"/>
                </p:cNvSpPr>
                <p:nvPr/>
              </p:nvSpPr>
              <p:spPr bwMode="auto">
                <a:xfrm>
                  <a:off x="3303" y="1333"/>
                  <a:ext cx="4" cy="152"/>
                </a:xfrm>
                <a:prstGeom prst="rect">
                  <a:avLst/>
                </a:prstGeom>
                <a:solidFill>
                  <a:srgbClr val="F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48" name="Rectangle 2608"/>
                <p:cNvSpPr>
                  <a:spLocks noChangeArrowheads="1"/>
                </p:cNvSpPr>
                <p:nvPr/>
              </p:nvSpPr>
              <p:spPr bwMode="auto">
                <a:xfrm>
                  <a:off x="3307" y="1333"/>
                  <a:ext cx="4" cy="152"/>
                </a:xfrm>
                <a:prstGeom prst="rect">
                  <a:avLst/>
                </a:prstGeom>
                <a:solidFill>
                  <a:srgbClr val="E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49" name="Rectangle 2609"/>
                <p:cNvSpPr>
                  <a:spLocks noChangeArrowheads="1"/>
                </p:cNvSpPr>
                <p:nvPr/>
              </p:nvSpPr>
              <p:spPr bwMode="auto">
                <a:xfrm>
                  <a:off x="3311" y="1333"/>
                  <a:ext cx="4" cy="152"/>
                </a:xfrm>
                <a:prstGeom prst="rect">
                  <a:avLst/>
                </a:prstGeom>
                <a:solidFill>
                  <a:srgbClr val="E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50" name="Rectangle 2610"/>
                <p:cNvSpPr>
                  <a:spLocks noChangeArrowheads="1"/>
                </p:cNvSpPr>
                <p:nvPr/>
              </p:nvSpPr>
              <p:spPr bwMode="auto">
                <a:xfrm>
                  <a:off x="3315" y="1333"/>
                  <a:ext cx="5" cy="152"/>
                </a:xfrm>
                <a:prstGeom prst="rect">
                  <a:avLst/>
                </a:prstGeom>
                <a:solidFill>
                  <a:srgbClr val="D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51" name="Rectangle 2611"/>
                <p:cNvSpPr>
                  <a:spLocks noChangeArrowheads="1"/>
                </p:cNvSpPr>
                <p:nvPr/>
              </p:nvSpPr>
              <p:spPr bwMode="auto">
                <a:xfrm>
                  <a:off x="3320" y="1333"/>
                  <a:ext cx="4" cy="152"/>
                </a:xfrm>
                <a:prstGeom prst="rect">
                  <a:avLst/>
                </a:prstGeom>
                <a:solidFill>
                  <a:srgbClr val="D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52" name="Rectangle 2612"/>
                <p:cNvSpPr>
                  <a:spLocks noChangeArrowheads="1"/>
                </p:cNvSpPr>
                <p:nvPr/>
              </p:nvSpPr>
              <p:spPr bwMode="auto">
                <a:xfrm>
                  <a:off x="3324" y="1333"/>
                  <a:ext cx="4" cy="152"/>
                </a:xfrm>
                <a:prstGeom prst="rect">
                  <a:avLst/>
                </a:prstGeom>
                <a:solidFill>
                  <a:srgbClr val="C6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53" name="Rectangle 2613"/>
                <p:cNvSpPr>
                  <a:spLocks noChangeArrowheads="1"/>
                </p:cNvSpPr>
                <p:nvPr/>
              </p:nvSpPr>
              <p:spPr bwMode="auto">
                <a:xfrm>
                  <a:off x="3328" y="1333"/>
                  <a:ext cx="4" cy="152"/>
                </a:xfrm>
                <a:prstGeom prst="rect">
                  <a:avLst/>
                </a:prstGeom>
                <a:solidFill>
                  <a:srgbClr val="BB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54" name="Rectangle 2614"/>
                <p:cNvSpPr>
                  <a:spLocks noChangeArrowheads="1"/>
                </p:cNvSpPr>
                <p:nvPr/>
              </p:nvSpPr>
              <p:spPr bwMode="auto">
                <a:xfrm>
                  <a:off x="3332" y="1333"/>
                  <a:ext cx="5" cy="152"/>
                </a:xfrm>
                <a:prstGeom prst="rect">
                  <a:avLst/>
                </a:prstGeom>
                <a:solidFill>
                  <a:srgbClr val="A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55" name="Rectangle 2615"/>
                <p:cNvSpPr>
                  <a:spLocks noChangeArrowheads="1"/>
                </p:cNvSpPr>
                <p:nvPr/>
              </p:nvSpPr>
              <p:spPr bwMode="auto">
                <a:xfrm>
                  <a:off x="3337" y="1333"/>
                  <a:ext cx="4" cy="152"/>
                </a:xfrm>
                <a:prstGeom prst="rect">
                  <a:avLst/>
                </a:prstGeom>
                <a:solidFill>
                  <a:srgbClr val="A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7" name="Group 2817"/>
              <p:cNvGrpSpPr>
                <a:grpSpLocks/>
              </p:cNvGrpSpPr>
              <p:nvPr/>
            </p:nvGrpSpPr>
            <p:grpSpPr bwMode="auto">
              <a:xfrm>
                <a:off x="323" y="985"/>
                <a:ext cx="5218" cy="1437"/>
                <a:chOff x="323" y="985"/>
                <a:chExt cx="5218" cy="1437"/>
              </a:xfrm>
            </p:grpSpPr>
            <p:sp>
              <p:nvSpPr>
                <p:cNvPr id="448057" name="Rectangle 2617"/>
                <p:cNvSpPr>
                  <a:spLocks noChangeArrowheads="1"/>
                </p:cNvSpPr>
                <p:nvPr/>
              </p:nvSpPr>
              <p:spPr bwMode="auto">
                <a:xfrm>
                  <a:off x="3341" y="1333"/>
                  <a:ext cx="4" cy="152"/>
                </a:xfrm>
                <a:prstGeom prst="rect">
                  <a:avLst/>
                </a:prstGeom>
                <a:solidFill>
                  <a:srgbClr val="9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58" name="Rectangle 2618"/>
                <p:cNvSpPr>
                  <a:spLocks noChangeArrowheads="1"/>
                </p:cNvSpPr>
                <p:nvPr/>
              </p:nvSpPr>
              <p:spPr bwMode="auto">
                <a:xfrm>
                  <a:off x="3345" y="1333"/>
                  <a:ext cx="4" cy="152"/>
                </a:xfrm>
                <a:prstGeom prst="rect">
                  <a:avLst/>
                </a:prstGeom>
                <a:solidFill>
                  <a:srgbClr val="9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59" name="Rectangle 2619"/>
                <p:cNvSpPr>
                  <a:spLocks noChangeArrowheads="1"/>
                </p:cNvSpPr>
                <p:nvPr/>
              </p:nvSpPr>
              <p:spPr bwMode="auto">
                <a:xfrm>
                  <a:off x="3349" y="1333"/>
                  <a:ext cx="5" cy="152"/>
                </a:xfrm>
                <a:prstGeom prst="rect">
                  <a:avLst/>
                </a:prstGeom>
                <a:solidFill>
                  <a:srgbClr val="8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60" name="Rectangle 2620"/>
                <p:cNvSpPr>
                  <a:spLocks noChangeArrowheads="1"/>
                </p:cNvSpPr>
                <p:nvPr/>
              </p:nvSpPr>
              <p:spPr bwMode="auto">
                <a:xfrm>
                  <a:off x="3354" y="1333"/>
                  <a:ext cx="4" cy="152"/>
                </a:xfrm>
                <a:prstGeom prst="rect">
                  <a:avLst/>
                </a:prstGeom>
                <a:solidFill>
                  <a:srgbClr val="8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61" name="Rectangle 2621"/>
                <p:cNvSpPr>
                  <a:spLocks noChangeArrowheads="1"/>
                </p:cNvSpPr>
                <p:nvPr/>
              </p:nvSpPr>
              <p:spPr bwMode="auto">
                <a:xfrm>
                  <a:off x="3358" y="1333"/>
                  <a:ext cx="4" cy="152"/>
                </a:xfrm>
                <a:prstGeom prst="rect">
                  <a:avLst/>
                </a:prstGeom>
                <a:solidFill>
                  <a:srgbClr val="7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62" name="Rectangle 2622"/>
                <p:cNvSpPr>
                  <a:spLocks noChangeArrowheads="1"/>
                </p:cNvSpPr>
                <p:nvPr/>
              </p:nvSpPr>
              <p:spPr bwMode="auto">
                <a:xfrm>
                  <a:off x="3362" y="1333"/>
                  <a:ext cx="4" cy="152"/>
                </a:xfrm>
                <a:prstGeom prst="rect">
                  <a:avLst/>
                </a:prstGeom>
                <a:solidFill>
                  <a:srgbClr val="7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63" name="Rectangle 2623"/>
                <p:cNvSpPr>
                  <a:spLocks noChangeArrowheads="1"/>
                </p:cNvSpPr>
                <p:nvPr/>
              </p:nvSpPr>
              <p:spPr bwMode="auto">
                <a:xfrm>
                  <a:off x="3201" y="1333"/>
                  <a:ext cx="165" cy="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64" name="Rectangle 2624"/>
                <p:cNvSpPr>
                  <a:spLocks noChangeArrowheads="1"/>
                </p:cNvSpPr>
                <p:nvPr/>
              </p:nvSpPr>
              <p:spPr bwMode="auto">
                <a:xfrm>
                  <a:off x="3616" y="1341"/>
                  <a:ext cx="5" cy="174"/>
                </a:xfrm>
                <a:prstGeom prst="rect">
                  <a:avLst/>
                </a:prstGeom>
                <a:solidFill>
                  <a:srgbClr val="7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65" name="Rectangle 2625"/>
                <p:cNvSpPr>
                  <a:spLocks noChangeArrowheads="1"/>
                </p:cNvSpPr>
                <p:nvPr/>
              </p:nvSpPr>
              <p:spPr bwMode="auto">
                <a:xfrm>
                  <a:off x="3621" y="1341"/>
                  <a:ext cx="4" cy="174"/>
                </a:xfrm>
                <a:prstGeom prst="rect">
                  <a:avLst/>
                </a:prstGeom>
                <a:solidFill>
                  <a:srgbClr val="7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66" name="Rectangle 2626"/>
                <p:cNvSpPr>
                  <a:spLocks noChangeArrowheads="1"/>
                </p:cNvSpPr>
                <p:nvPr/>
              </p:nvSpPr>
              <p:spPr bwMode="auto">
                <a:xfrm>
                  <a:off x="3625" y="1341"/>
                  <a:ext cx="4" cy="174"/>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67" name="Rectangle 2627"/>
                <p:cNvSpPr>
                  <a:spLocks noChangeArrowheads="1"/>
                </p:cNvSpPr>
                <p:nvPr/>
              </p:nvSpPr>
              <p:spPr bwMode="auto">
                <a:xfrm>
                  <a:off x="3629" y="1341"/>
                  <a:ext cx="4" cy="174"/>
                </a:xfrm>
                <a:prstGeom prst="rect">
                  <a:avLst/>
                </a:prstGeom>
                <a:solidFill>
                  <a:srgbClr val="8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68" name="Rectangle 2628"/>
                <p:cNvSpPr>
                  <a:spLocks noChangeArrowheads="1"/>
                </p:cNvSpPr>
                <p:nvPr/>
              </p:nvSpPr>
              <p:spPr bwMode="auto">
                <a:xfrm>
                  <a:off x="3633" y="1341"/>
                  <a:ext cx="4" cy="174"/>
                </a:xfrm>
                <a:prstGeom prst="rect">
                  <a:avLst/>
                </a:prstGeom>
                <a:solidFill>
                  <a:srgbClr val="9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69" name="Rectangle 2629"/>
                <p:cNvSpPr>
                  <a:spLocks noChangeArrowheads="1"/>
                </p:cNvSpPr>
                <p:nvPr/>
              </p:nvSpPr>
              <p:spPr bwMode="auto">
                <a:xfrm>
                  <a:off x="3637" y="1341"/>
                  <a:ext cx="5" cy="174"/>
                </a:xfrm>
                <a:prstGeom prst="rect">
                  <a:avLst/>
                </a:prstGeom>
                <a:solidFill>
                  <a:srgbClr val="9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70" name="Rectangle 2630"/>
                <p:cNvSpPr>
                  <a:spLocks noChangeArrowheads="1"/>
                </p:cNvSpPr>
                <p:nvPr/>
              </p:nvSpPr>
              <p:spPr bwMode="auto">
                <a:xfrm>
                  <a:off x="3642" y="1341"/>
                  <a:ext cx="4" cy="174"/>
                </a:xfrm>
                <a:prstGeom prst="rect">
                  <a:avLst/>
                </a:prstGeom>
                <a:solidFill>
                  <a:srgbClr val="A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71" name="Rectangle 2631"/>
                <p:cNvSpPr>
                  <a:spLocks noChangeArrowheads="1"/>
                </p:cNvSpPr>
                <p:nvPr/>
              </p:nvSpPr>
              <p:spPr bwMode="auto">
                <a:xfrm>
                  <a:off x="3646" y="1341"/>
                  <a:ext cx="4" cy="174"/>
                </a:xfrm>
                <a:prstGeom prst="rect">
                  <a:avLst/>
                </a:prstGeom>
                <a:solidFill>
                  <a:srgbClr val="A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72" name="Rectangle 2632"/>
                <p:cNvSpPr>
                  <a:spLocks noChangeArrowheads="1"/>
                </p:cNvSpPr>
                <p:nvPr/>
              </p:nvSpPr>
              <p:spPr bwMode="auto">
                <a:xfrm>
                  <a:off x="3650" y="1341"/>
                  <a:ext cx="4" cy="174"/>
                </a:xfrm>
                <a:prstGeom prst="rect">
                  <a:avLst/>
                </a:prstGeom>
                <a:solidFill>
                  <a:srgbClr val="BB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73" name="Rectangle 2633"/>
                <p:cNvSpPr>
                  <a:spLocks noChangeArrowheads="1"/>
                </p:cNvSpPr>
                <p:nvPr/>
              </p:nvSpPr>
              <p:spPr bwMode="auto">
                <a:xfrm>
                  <a:off x="3654" y="1341"/>
                  <a:ext cx="5" cy="174"/>
                </a:xfrm>
                <a:prstGeom prst="rect">
                  <a:avLst/>
                </a:prstGeom>
                <a:solidFill>
                  <a:srgbClr val="C6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74" name="Rectangle 2634"/>
                <p:cNvSpPr>
                  <a:spLocks noChangeArrowheads="1"/>
                </p:cNvSpPr>
                <p:nvPr/>
              </p:nvSpPr>
              <p:spPr bwMode="auto">
                <a:xfrm>
                  <a:off x="3659" y="1341"/>
                  <a:ext cx="4" cy="174"/>
                </a:xfrm>
                <a:prstGeom prst="rect">
                  <a:avLst/>
                </a:prstGeom>
                <a:solidFill>
                  <a:srgbClr val="D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75" name="Rectangle 2635"/>
                <p:cNvSpPr>
                  <a:spLocks noChangeArrowheads="1"/>
                </p:cNvSpPr>
                <p:nvPr/>
              </p:nvSpPr>
              <p:spPr bwMode="auto">
                <a:xfrm>
                  <a:off x="3663" y="1341"/>
                  <a:ext cx="4" cy="174"/>
                </a:xfrm>
                <a:prstGeom prst="rect">
                  <a:avLst/>
                </a:prstGeom>
                <a:solidFill>
                  <a:srgbClr val="D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76" name="Rectangle 2636"/>
                <p:cNvSpPr>
                  <a:spLocks noChangeArrowheads="1"/>
                </p:cNvSpPr>
                <p:nvPr/>
              </p:nvSpPr>
              <p:spPr bwMode="auto">
                <a:xfrm>
                  <a:off x="3667" y="1341"/>
                  <a:ext cx="4" cy="174"/>
                </a:xfrm>
                <a:prstGeom prst="rect">
                  <a:avLst/>
                </a:prstGeom>
                <a:solidFill>
                  <a:srgbClr val="E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77" name="Rectangle 2637"/>
                <p:cNvSpPr>
                  <a:spLocks noChangeArrowheads="1"/>
                </p:cNvSpPr>
                <p:nvPr/>
              </p:nvSpPr>
              <p:spPr bwMode="auto">
                <a:xfrm>
                  <a:off x="3671" y="1341"/>
                  <a:ext cx="5" cy="174"/>
                </a:xfrm>
                <a:prstGeom prst="rect">
                  <a:avLst/>
                </a:prstGeom>
                <a:solidFill>
                  <a:srgbClr val="E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78" name="Rectangle 2638"/>
                <p:cNvSpPr>
                  <a:spLocks noChangeArrowheads="1"/>
                </p:cNvSpPr>
                <p:nvPr/>
              </p:nvSpPr>
              <p:spPr bwMode="auto">
                <a:xfrm>
                  <a:off x="3676" y="1341"/>
                  <a:ext cx="4" cy="174"/>
                </a:xfrm>
                <a:prstGeom prst="rect">
                  <a:avLst/>
                </a:prstGeom>
                <a:solidFill>
                  <a:srgbClr val="F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79" name="Rectangle 2639"/>
                <p:cNvSpPr>
                  <a:spLocks noChangeArrowheads="1"/>
                </p:cNvSpPr>
                <p:nvPr/>
              </p:nvSpPr>
              <p:spPr bwMode="auto">
                <a:xfrm>
                  <a:off x="3680" y="1341"/>
                  <a:ext cx="4" cy="174"/>
                </a:xfrm>
                <a:prstGeom prst="rect">
                  <a:avLst/>
                </a:prstGeom>
                <a:solidFill>
                  <a:srgbClr val="F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80" name="Rectangle 2640"/>
                <p:cNvSpPr>
                  <a:spLocks noChangeArrowheads="1"/>
                </p:cNvSpPr>
                <p:nvPr/>
              </p:nvSpPr>
              <p:spPr bwMode="auto">
                <a:xfrm>
                  <a:off x="3684" y="1341"/>
                  <a:ext cx="4" cy="174"/>
                </a:xfrm>
                <a:prstGeom prst="rect">
                  <a:avLst/>
                </a:prstGeom>
                <a:solidFill>
                  <a:srgbClr val="F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81" name="Rectangle 2641"/>
                <p:cNvSpPr>
                  <a:spLocks noChangeArrowheads="1"/>
                </p:cNvSpPr>
                <p:nvPr/>
              </p:nvSpPr>
              <p:spPr bwMode="auto">
                <a:xfrm>
                  <a:off x="3688" y="1341"/>
                  <a:ext cx="5" cy="174"/>
                </a:xfrm>
                <a:prstGeom prst="rect">
                  <a:avLst/>
                </a:prstGeom>
                <a:solidFill>
                  <a:srgbClr val="F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82" name="Rectangle 2642"/>
                <p:cNvSpPr>
                  <a:spLocks noChangeArrowheads="1"/>
                </p:cNvSpPr>
                <p:nvPr/>
              </p:nvSpPr>
              <p:spPr bwMode="auto">
                <a:xfrm>
                  <a:off x="3693" y="1341"/>
                  <a:ext cx="4" cy="174"/>
                </a:xfrm>
                <a:prstGeom prst="rect">
                  <a:avLst/>
                </a:prstGeom>
                <a:solidFill>
                  <a:srgbClr val="F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83" name="Rectangle 2643"/>
                <p:cNvSpPr>
                  <a:spLocks noChangeArrowheads="1"/>
                </p:cNvSpPr>
                <p:nvPr/>
              </p:nvSpPr>
              <p:spPr bwMode="auto">
                <a:xfrm>
                  <a:off x="3697" y="1341"/>
                  <a:ext cx="4" cy="174"/>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84" name="Rectangle 2644"/>
                <p:cNvSpPr>
                  <a:spLocks noChangeArrowheads="1"/>
                </p:cNvSpPr>
                <p:nvPr/>
              </p:nvSpPr>
              <p:spPr bwMode="auto">
                <a:xfrm>
                  <a:off x="3701" y="1341"/>
                  <a:ext cx="4" cy="174"/>
                </a:xfrm>
                <a:prstGeom prst="rect">
                  <a:avLst/>
                </a:prstGeom>
                <a:solidFill>
                  <a:srgbClr val="F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85" name="Rectangle 2645"/>
                <p:cNvSpPr>
                  <a:spLocks noChangeArrowheads="1"/>
                </p:cNvSpPr>
                <p:nvPr/>
              </p:nvSpPr>
              <p:spPr bwMode="auto">
                <a:xfrm>
                  <a:off x="3705" y="1341"/>
                  <a:ext cx="5" cy="174"/>
                </a:xfrm>
                <a:prstGeom prst="rect">
                  <a:avLst/>
                </a:prstGeom>
                <a:solidFill>
                  <a:srgbClr val="F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86" name="Rectangle 2646"/>
                <p:cNvSpPr>
                  <a:spLocks noChangeArrowheads="1"/>
                </p:cNvSpPr>
                <p:nvPr/>
              </p:nvSpPr>
              <p:spPr bwMode="auto">
                <a:xfrm>
                  <a:off x="3710" y="1341"/>
                  <a:ext cx="4" cy="174"/>
                </a:xfrm>
                <a:prstGeom prst="rect">
                  <a:avLst/>
                </a:prstGeom>
                <a:solidFill>
                  <a:srgbClr val="F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87" name="Rectangle 2647"/>
                <p:cNvSpPr>
                  <a:spLocks noChangeArrowheads="1"/>
                </p:cNvSpPr>
                <p:nvPr/>
              </p:nvSpPr>
              <p:spPr bwMode="auto">
                <a:xfrm>
                  <a:off x="3714" y="1341"/>
                  <a:ext cx="4" cy="174"/>
                </a:xfrm>
                <a:prstGeom prst="rect">
                  <a:avLst/>
                </a:prstGeom>
                <a:solidFill>
                  <a:srgbClr val="F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88" name="Rectangle 2648"/>
                <p:cNvSpPr>
                  <a:spLocks noChangeArrowheads="1"/>
                </p:cNvSpPr>
                <p:nvPr/>
              </p:nvSpPr>
              <p:spPr bwMode="auto">
                <a:xfrm>
                  <a:off x="3718" y="1341"/>
                  <a:ext cx="4" cy="174"/>
                </a:xfrm>
                <a:prstGeom prst="rect">
                  <a:avLst/>
                </a:prstGeom>
                <a:solidFill>
                  <a:srgbClr val="F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89" name="Rectangle 2649"/>
                <p:cNvSpPr>
                  <a:spLocks noChangeArrowheads="1"/>
                </p:cNvSpPr>
                <p:nvPr/>
              </p:nvSpPr>
              <p:spPr bwMode="auto">
                <a:xfrm>
                  <a:off x="3722" y="1341"/>
                  <a:ext cx="4" cy="174"/>
                </a:xfrm>
                <a:prstGeom prst="rect">
                  <a:avLst/>
                </a:prstGeom>
                <a:solidFill>
                  <a:srgbClr val="E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90" name="Rectangle 2650"/>
                <p:cNvSpPr>
                  <a:spLocks noChangeArrowheads="1"/>
                </p:cNvSpPr>
                <p:nvPr/>
              </p:nvSpPr>
              <p:spPr bwMode="auto">
                <a:xfrm>
                  <a:off x="3726" y="1341"/>
                  <a:ext cx="5" cy="174"/>
                </a:xfrm>
                <a:prstGeom prst="rect">
                  <a:avLst/>
                </a:prstGeom>
                <a:solidFill>
                  <a:srgbClr val="E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91" name="Rectangle 2651"/>
                <p:cNvSpPr>
                  <a:spLocks noChangeArrowheads="1"/>
                </p:cNvSpPr>
                <p:nvPr/>
              </p:nvSpPr>
              <p:spPr bwMode="auto">
                <a:xfrm>
                  <a:off x="3731" y="1341"/>
                  <a:ext cx="4" cy="174"/>
                </a:xfrm>
                <a:prstGeom prst="rect">
                  <a:avLst/>
                </a:prstGeom>
                <a:solidFill>
                  <a:srgbClr val="D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92" name="Rectangle 2652"/>
                <p:cNvSpPr>
                  <a:spLocks noChangeArrowheads="1"/>
                </p:cNvSpPr>
                <p:nvPr/>
              </p:nvSpPr>
              <p:spPr bwMode="auto">
                <a:xfrm>
                  <a:off x="3735" y="1341"/>
                  <a:ext cx="4" cy="174"/>
                </a:xfrm>
                <a:prstGeom prst="rect">
                  <a:avLst/>
                </a:prstGeom>
                <a:solidFill>
                  <a:srgbClr val="D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93" name="Rectangle 2653"/>
                <p:cNvSpPr>
                  <a:spLocks noChangeArrowheads="1"/>
                </p:cNvSpPr>
                <p:nvPr/>
              </p:nvSpPr>
              <p:spPr bwMode="auto">
                <a:xfrm>
                  <a:off x="3739" y="1341"/>
                  <a:ext cx="4" cy="174"/>
                </a:xfrm>
                <a:prstGeom prst="rect">
                  <a:avLst/>
                </a:prstGeom>
                <a:solidFill>
                  <a:srgbClr val="C6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94" name="Rectangle 2654"/>
                <p:cNvSpPr>
                  <a:spLocks noChangeArrowheads="1"/>
                </p:cNvSpPr>
                <p:nvPr/>
              </p:nvSpPr>
              <p:spPr bwMode="auto">
                <a:xfrm>
                  <a:off x="3743" y="1341"/>
                  <a:ext cx="5" cy="174"/>
                </a:xfrm>
                <a:prstGeom prst="rect">
                  <a:avLst/>
                </a:prstGeom>
                <a:solidFill>
                  <a:srgbClr val="BB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95" name="Rectangle 2655"/>
                <p:cNvSpPr>
                  <a:spLocks noChangeArrowheads="1"/>
                </p:cNvSpPr>
                <p:nvPr/>
              </p:nvSpPr>
              <p:spPr bwMode="auto">
                <a:xfrm>
                  <a:off x="3748" y="1341"/>
                  <a:ext cx="4" cy="174"/>
                </a:xfrm>
                <a:prstGeom prst="rect">
                  <a:avLst/>
                </a:prstGeom>
                <a:solidFill>
                  <a:srgbClr val="A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96" name="Rectangle 2656"/>
                <p:cNvSpPr>
                  <a:spLocks noChangeArrowheads="1"/>
                </p:cNvSpPr>
                <p:nvPr/>
              </p:nvSpPr>
              <p:spPr bwMode="auto">
                <a:xfrm>
                  <a:off x="3752" y="1341"/>
                  <a:ext cx="4" cy="174"/>
                </a:xfrm>
                <a:prstGeom prst="rect">
                  <a:avLst/>
                </a:prstGeom>
                <a:solidFill>
                  <a:srgbClr val="A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97" name="Rectangle 2657"/>
                <p:cNvSpPr>
                  <a:spLocks noChangeArrowheads="1"/>
                </p:cNvSpPr>
                <p:nvPr/>
              </p:nvSpPr>
              <p:spPr bwMode="auto">
                <a:xfrm>
                  <a:off x="3756" y="1341"/>
                  <a:ext cx="4" cy="174"/>
                </a:xfrm>
                <a:prstGeom prst="rect">
                  <a:avLst/>
                </a:prstGeom>
                <a:solidFill>
                  <a:srgbClr val="9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98" name="Rectangle 2658"/>
                <p:cNvSpPr>
                  <a:spLocks noChangeArrowheads="1"/>
                </p:cNvSpPr>
                <p:nvPr/>
              </p:nvSpPr>
              <p:spPr bwMode="auto">
                <a:xfrm>
                  <a:off x="3760" y="1341"/>
                  <a:ext cx="5" cy="174"/>
                </a:xfrm>
                <a:prstGeom prst="rect">
                  <a:avLst/>
                </a:prstGeom>
                <a:solidFill>
                  <a:srgbClr val="9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099" name="Rectangle 2659"/>
                <p:cNvSpPr>
                  <a:spLocks noChangeArrowheads="1"/>
                </p:cNvSpPr>
                <p:nvPr/>
              </p:nvSpPr>
              <p:spPr bwMode="auto">
                <a:xfrm>
                  <a:off x="3765" y="1341"/>
                  <a:ext cx="4" cy="174"/>
                </a:xfrm>
                <a:prstGeom prst="rect">
                  <a:avLst/>
                </a:prstGeom>
                <a:solidFill>
                  <a:srgbClr val="8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00" name="Rectangle 2660"/>
                <p:cNvSpPr>
                  <a:spLocks noChangeArrowheads="1"/>
                </p:cNvSpPr>
                <p:nvPr/>
              </p:nvSpPr>
              <p:spPr bwMode="auto">
                <a:xfrm>
                  <a:off x="3769" y="1341"/>
                  <a:ext cx="4" cy="174"/>
                </a:xfrm>
                <a:prstGeom prst="rect">
                  <a:avLst/>
                </a:prstGeom>
                <a:solidFill>
                  <a:srgbClr val="8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01" name="Rectangle 2661"/>
                <p:cNvSpPr>
                  <a:spLocks noChangeArrowheads="1"/>
                </p:cNvSpPr>
                <p:nvPr/>
              </p:nvSpPr>
              <p:spPr bwMode="auto">
                <a:xfrm>
                  <a:off x="3773" y="1341"/>
                  <a:ext cx="4" cy="174"/>
                </a:xfrm>
                <a:prstGeom prst="rect">
                  <a:avLst/>
                </a:prstGeom>
                <a:solidFill>
                  <a:srgbClr val="7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02" name="Rectangle 2662"/>
                <p:cNvSpPr>
                  <a:spLocks noChangeArrowheads="1"/>
                </p:cNvSpPr>
                <p:nvPr/>
              </p:nvSpPr>
              <p:spPr bwMode="auto">
                <a:xfrm>
                  <a:off x="3777" y="1341"/>
                  <a:ext cx="5" cy="174"/>
                </a:xfrm>
                <a:prstGeom prst="rect">
                  <a:avLst/>
                </a:prstGeom>
                <a:solidFill>
                  <a:srgbClr val="7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03" name="Rectangle 2663"/>
                <p:cNvSpPr>
                  <a:spLocks noChangeArrowheads="1"/>
                </p:cNvSpPr>
                <p:nvPr/>
              </p:nvSpPr>
              <p:spPr bwMode="auto">
                <a:xfrm>
                  <a:off x="3616" y="1341"/>
                  <a:ext cx="166" cy="1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04" name="Rectangle 2664"/>
                <p:cNvSpPr>
                  <a:spLocks noChangeArrowheads="1"/>
                </p:cNvSpPr>
                <p:nvPr/>
              </p:nvSpPr>
              <p:spPr bwMode="auto">
                <a:xfrm>
                  <a:off x="4032" y="1189"/>
                  <a:ext cx="4" cy="194"/>
                </a:xfrm>
                <a:prstGeom prst="rect">
                  <a:avLst/>
                </a:prstGeom>
                <a:solidFill>
                  <a:srgbClr val="7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05" name="Rectangle 2665"/>
                <p:cNvSpPr>
                  <a:spLocks noChangeArrowheads="1"/>
                </p:cNvSpPr>
                <p:nvPr/>
              </p:nvSpPr>
              <p:spPr bwMode="auto">
                <a:xfrm>
                  <a:off x="4036" y="1189"/>
                  <a:ext cx="4" cy="194"/>
                </a:xfrm>
                <a:prstGeom prst="rect">
                  <a:avLst/>
                </a:prstGeom>
                <a:solidFill>
                  <a:srgbClr val="7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06" name="Rectangle 2666"/>
                <p:cNvSpPr>
                  <a:spLocks noChangeArrowheads="1"/>
                </p:cNvSpPr>
                <p:nvPr/>
              </p:nvSpPr>
              <p:spPr bwMode="auto">
                <a:xfrm>
                  <a:off x="4040" y="1189"/>
                  <a:ext cx="4" cy="194"/>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07" name="Rectangle 2667"/>
                <p:cNvSpPr>
                  <a:spLocks noChangeArrowheads="1"/>
                </p:cNvSpPr>
                <p:nvPr/>
              </p:nvSpPr>
              <p:spPr bwMode="auto">
                <a:xfrm>
                  <a:off x="4044" y="1189"/>
                  <a:ext cx="5" cy="194"/>
                </a:xfrm>
                <a:prstGeom prst="rect">
                  <a:avLst/>
                </a:prstGeom>
                <a:solidFill>
                  <a:srgbClr val="8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08" name="Rectangle 2668"/>
                <p:cNvSpPr>
                  <a:spLocks noChangeArrowheads="1"/>
                </p:cNvSpPr>
                <p:nvPr/>
              </p:nvSpPr>
              <p:spPr bwMode="auto">
                <a:xfrm>
                  <a:off x="4049" y="1189"/>
                  <a:ext cx="4" cy="194"/>
                </a:xfrm>
                <a:prstGeom prst="rect">
                  <a:avLst/>
                </a:prstGeom>
                <a:solidFill>
                  <a:srgbClr val="9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09" name="Rectangle 2669"/>
                <p:cNvSpPr>
                  <a:spLocks noChangeArrowheads="1"/>
                </p:cNvSpPr>
                <p:nvPr/>
              </p:nvSpPr>
              <p:spPr bwMode="auto">
                <a:xfrm>
                  <a:off x="4053" y="1189"/>
                  <a:ext cx="4" cy="194"/>
                </a:xfrm>
                <a:prstGeom prst="rect">
                  <a:avLst/>
                </a:prstGeom>
                <a:solidFill>
                  <a:srgbClr val="9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10" name="Rectangle 2670"/>
                <p:cNvSpPr>
                  <a:spLocks noChangeArrowheads="1"/>
                </p:cNvSpPr>
                <p:nvPr/>
              </p:nvSpPr>
              <p:spPr bwMode="auto">
                <a:xfrm>
                  <a:off x="4057" y="1189"/>
                  <a:ext cx="4" cy="194"/>
                </a:xfrm>
                <a:prstGeom prst="rect">
                  <a:avLst/>
                </a:prstGeom>
                <a:solidFill>
                  <a:srgbClr val="A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11" name="Rectangle 2671"/>
                <p:cNvSpPr>
                  <a:spLocks noChangeArrowheads="1"/>
                </p:cNvSpPr>
                <p:nvPr/>
              </p:nvSpPr>
              <p:spPr bwMode="auto">
                <a:xfrm>
                  <a:off x="4061" y="1189"/>
                  <a:ext cx="5" cy="194"/>
                </a:xfrm>
                <a:prstGeom prst="rect">
                  <a:avLst/>
                </a:prstGeom>
                <a:solidFill>
                  <a:srgbClr val="A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12" name="Rectangle 2672"/>
                <p:cNvSpPr>
                  <a:spLocks noChangeArrowheads="1"/>
                </p:cNvSpPr>
                <p:nvPr/>
              </p:nvSpPr>
              <p:spPr bwMode="auto">
                <a:xfrm>
                  <a:off x="4066" y="1189"/>
                  <a:ext cx="4" cy="194"/>
                </a:xfrm>
                <a:prstGeom prst="rect">
                  <a:avLst/>
                </a:prstGeom>
                <a:solidFill>
                  <a:srgbClr val="B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13" name="Rectangle 2673"/>
                <p:cNvSpPr>
                  <a:spLocks noChangeArrowheads="1"/>
                </p:cNvSpPr>
                <p:nvPr/>
              </p:nvSpPr>
              <p:spPr bwMode="auto">
                <a:xfrm>
                  <a:off x="4070" y="1189"/>
                  <a:ext cx="4" cy="194"/>
                </a:xfrm>
                <a:prstGeom prst="rect">
                  <a:avLst/>
                </a:prstGeom>
                <a:solidFill>
                  <a:srgbClr val="C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14" name="Rectangle 2674"/>
                <p:cNvSpPr>
                  <a:spLocks noChangeArrowheads="1"/>
                </p:cNvSpPr>
                <p:nvPr/>
              </p:nvSpPr>
              <p:spPr bwMode="auto">
                <a:xfrm>
                  <a:off x="4074" y="1189"/>
                  <a:ext cx="4" cy="194"/>
                </a:xfrm>
                <a:prstGeom prst="rect">
                  <a:avLst/>
                </a:prstGeom>
                <a:solidFill>
                  <a:srgbClr val="CE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15" name="Rectangle 2675"/>
                <p:cNvSpPr>
                  <a:spLocks noChangeArrowheads="1"/>
                </p:cNvSpPr>
                <p:nvPr/>
              </p:nvSpPr>
              <p:spPr bwMode="auto">
                <a:xfrm>
                  <a:off x="4078" y="1189"/>
                  <a:ext cx="5" cy="194"/>
                </a:xfrm>
                <a:prstGeom prst="rect">
                  <a:avLst/>
                </a:prstGeom>
                <a:solidFill>
                  <a:srgbClr val="D7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16" name="Rectangle 2676"/>
                <p:cNvSpPr>
                  <a:spLocks noChangeArrowheads="1"/>
                </p:cNvSpPr>
                <p:nvPr/>
              </p:nvSpPr>
              <p:spPr bwMode="auto">
                <a:xfrm>
                  <a:off x="4083" y="1189"/>
                  <a:ext cx="4" cy="194"/>
                </a:xfrm>
                <a:prstGeom prst="rect">
                  <a:avLst/>
                </a:prstGeom>
                <a:solidFill>
                  <a:srgbClr val="E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17" name="Rectangle 2677"/>
                <p:cNvSpPr>
                  <a:spLocks noChangeArrowheads="1"/>
                </p:cNvSpPr>
                <p:nvPr/>
              </p:nvSpPr>
              <p:spPr bwMode="auto">
                <a:xfrm>
                  <a:off x="4087" y="1189"/>
                  <a:ext cx="4" cy="194"/>
                </a:xfrm>
                <a:prstGeom prst="rect">
                  <a:avLst/>
                </a:prstGeom>
                <a:solidFill>
                  <a:srgbClr val="E7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18" name="Rectangle 2678"/>
                <p:cNvSpPr>
                  <a:spLocks noChangeArrowheads="1"/>
                </p:cNvSpPr>
                <p:nvPr/>
              </p:nvSpPr>
              <p:spPr bwMode="auto">
                <a:xfrm>
                  <a:off x="4091" y="1189"/>
                  <a:ext cx="4" cy="194"/>
                </a:xfrm>
                <a:prstGeom prst="rect">
                  <a:avLst/>
                </a:prstGeom>
                <a:solidFill>
                  <a:srgbClr val="EE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19" name="Rectangle 2679"/>
                <p:cNvSpPr>
                  <a:spLocks noChangeArrowheads="1"/>
                </p:cNvSpPr>
                <p:nvPr/>
              </p:nvSpPr>
              <p:spPr bwMode="auto">
                <a:xfrm>
                  <a:off x="4095" y="1189"/>
                  <a:ext cx="4" cy="194"/>
                </a:xfrm>
                <a:prstGeom prst="rect">
                  <a:avLst/>
                </a:prstGeom>
                <a:solidFill>
                  <a:srgbClr val="F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20" name="Rectangle 2680"/>
                <p:cNvSpPr>
                  <a:spLocks noChangeArrowheads="1"/>
                </p:cNvSpPr>
                <p:nvPr/>
              </p:nvSpPr>
              <p:spPr bwMode="auto">
                <a:xfrm>
                  <a:off x="4099" y="1189"/>
                  <a:ext cx="5" cy="194"/>
                </a:xfrm>
                <a:prstGeom prst="rect">
                  <a:avLst/>
                </a:prstGeom>
                <a:solidFill>
                  <a:srgbClr val="F7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21" name="Rectangle 2681"/>
                <p:cNvSpPr>
                  <a:spLocks noChangeArrowheads="1"/>
                </p:cNvSpPr>
                <p:nvPr/>
              </p:nvSpPr>
              <p:spPr bwMode="auto">
                <a:xfrm>
                  <a:off x="4104" y="1189"/>
                  <a:ext cx="4" cy="194"/>
                </a:xfrm>
                <a:prstGeom prst="rect">
                  <a:avLst/>
                </a:prstGeom>
                <a:solidFill>
                  <a:srgbClr val="FB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22" name="Rectangle 2682"/>
                <p:cNvSpPr>
                  <a:spLocks noChangeArrowheads="1"/>
                </p:cNvSpPr>
                <p:nvPr/>
              </p:nvSpPr>
              <p:spPr bwMode="auto">
                <a:xfrm>
                  <a:off x="4108" y="1189"/>
                  <a:ext cx="4" cy="194"/>
                </a:xfrm>
                <a:prstGeom prst="rect">
                  <a:avLst/>
                </a:prstGeom>
                <a:solidFill>
                  <a:srgbClr val="F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23" name="Rectangle 2683"/>
                <p:cNvSpPr>
                  <a:spLocks noChangeArrowheads="1"/>
                </p:cNvSpPr>
                <p:nvPr/>
              </p:nvSpPr>
              <p:spPr bwMode="auto">
                <a:xfrm>
                  <a:off x="4112" y="1189"/>
                  <a:ext cx="9" cy="194"/>
                </a:xfrm>
                <a:prstGeom prst="rect">
                  <a:avLst/>
                </a:prstGeom>
                <a:solidFill>
                  <a:srgbClr val="FE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24" name="Rectangle 2684"/>
                <p:cNvSpPr>
                  <a:spLocks noChangeArrowheads="1"/>
                </p:cNvSpPr>
                <p:nvPr/>
              </p:nvSpPr>
              <p:spPr bwMode="auto">
                <a:xfrm>
                  <a:off x="4121" y="1189"/>
                  <a:ext cx="4" cy="194"/>
                </a:xfrm>
                <a:prstGeom prst="rect">
                  <a:avLst/>
                </a:prstGeom>
                <a:solidFill>
                  <a:srgbClr val="F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25" name="Rectangle 2685"/>
                <p:cNvSpPr>
                  <a:spLocks noChangeArrowheads="1"/>
                </p:cNvSpPr>
                <p:nvPr/>
              </p:nvSpPr>
              <p:spPr bwMode="auto">
                <a:xfrm>
                  <a:off x="4125" y="1189"/>
                  <a:ext cx="4" cy="194"/>
                </a:xfrm>
                <a:prstGeom prst="rect">
                  <a:avLst/>
                </a:prstGeom>
                <a:solidFill>
                  <a:srgbClr val="FB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26" name="Rectangle 2686"/>
                <p:cNvSpPr>
                  <a:spLocks noChangeArrowheads="1"/>
                </p:cNvSpPr>
                <p:nvPr/>
              </p:nvSpPr>
              <p:spPr bwMode="auto">
                <a:xfrm>
                  <a:off x="4129" y="1189"/>
                  <a:ext cx="4" cy="194"/>
                </a:xfrm>
                <a:prstGeom prst="rect">
                  <a:avLst/>
                </a:prstGeom>
                <a:solidFill>
                  <a:srgbClr val="F7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27" name="Rectangle 2687"/>
                <p:cNvSpPr>
                  <a:spLocks noChangeArrowheads="1"/>
                </p:cNvSpPr>
                <p:nvPr/>
              </p:nvSpPr>
              <p:spPr bwMode="auto">
                <a:xfrm>
                  <a:off x="4133" y="1189"/>
                  <a:ext cx="5" cy="194"/>
                </a:xfrm>
                <a:prstGeom prst="rect">
                  <a:avLst/>
                </a:prstGeom>
                <a:solidFill>
                  <a:srgbClr val="F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28" name="Rectangle 2688"/>
                <p:cNvSpPr>
                  <a:spLocks noChangeArrowheads="1"/>
                </p:cNvSpPr>
                <p:nvPr/>
              </p:nvSpPr>
              <p:spPr bwMode="auto">
                <a:xfrm>
                  <a:off x="4138" y="1189"/>
                  <a:ext cx="4" cy="194"/>
                </a:xfrm>
                <a:prstGeom prst="rect">
                  <a:avLst/>
                </a:prstGeom>
                <a:solidFill>
                  <a:srgbClr val="EE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29" name="Rectangle 2689"/>
                <p:cNvSpPr>
                  <a:spLocks noChangeArrowheads="1"/>
                </p:cNvSpPr>
                <p:nvPr/>
              </p:nvSpPr>
              <p:spPr bwMode="auto">
                <a:xfrm>
                  <a:off x="4142" y="1189"/>
                  <a:ext cx="4" cy="194"/>
                </a:xfrm>
                <a:prstGeom prst="rect">
                  <a:avLst/>
                </a:prstGeom>
                <a:solidFill>
                  <a:srgbClr val="E7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30" name="Rectangle 2690"/>
                <p:cNvSpPr>
                  <a:spLocks noChangeArrowheads="1"/>
                </p:cNvSpPr>
                <p:nvPr/>
              </p:nvSpPr>
              <p:spPr bwMode="auto">
                <a:xfrm>
                  <a:off x="4146" y="1189"/>
                  <a:ext cx="4" cy="194"/>
                </a:xfrm>
                <a:prstGeom prst="rect">
                  <a:avLst/>
                </a:prstGeom>
                <a:solidFill>
                  <a:srgbClr val="E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31" name="Rectangle 2691"/>
                <p:cNvSpPr>
                  <a:spLocks noChangeArrowheads="1"/>
                </p:cNvSpPr>
                <p:nvPr/>
              </p:nvSpPr>
              <p:spPr bwMode="auto">
                <a:xfrm>
                  <a:off x="4150" y="1189"/>
                  <a:ext cx="5" cy="194"/>
                </a:xfrm>
                <a:prstGeom prst="rect">
                  <a:avLst/>
                </a:prstGeom>
                <a:solidFill>
                  <a:srgbClr val="D7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32" name="Rectangle 2692"/>
                <p:cNvSpPr>
                  <a:spLocks noChangeArrowheads="1"/>
                </p:cNvSpPr>
                <p:nvPr/>
              </p:nvSpPr>
              <p:spPr bwMode="auto">
                <a:xfrm>
                  <a:off x="4155" y="1189"/>
                  <a:ext cx="4" cy="194"/>
                </a:xfrm>
                <a:prstGeom prst="rect">
                  <a:avLst/>
                </a:prstGeom>
                <a:solidFill>
                  <a:srgbClr val="CE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33" name="Rectangle 2693"/>
                <p:cNvSpPr>
                  <a:spLocks noChangeArrowheads="1"/>
                </p:cNvSpPr>
                <p:nvPr/>
              </p:nvSpPr>
              <p:spPr bwMode="auto">
                <a:xfrm>
                  <a:off x="4159" y="1189"/>
                  <a:ext cx="4" cy="194"/>
                </a:xfrm>
                <a:prstGeom prst="rect">
                  <a:avLst/>
                </a:prstGeom>
                <a:solidFill>
                  <a:srgbClr val="C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34" name="Rectangle 2694"/>
                <p:cNvSpPr>
                  <a:spLocks noChangeArrowheads="1"/>
                </p:cNvSpPr>
                <p:nvPr/>
              </p:nvSpPr>
              <p:spPr bwMode="auto">
                <a:xfrm>
                  <a:off x="4163" y="1189"/>
                  <a:ext cx="4" cy="194"/>
                </a:xfrm>
                <a:prstGeom prst="rect">
                  <a:avLst/>
                </a:prstGeom>
                <a:solidFill>
                  <a:srgbClr val="B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35" name="Rectangle 2695"/>
                <p:cNvSpPr>
                  <a:spLocks noChangeArrowheads="1"/>
                </p:cNvSpPr>
                <p:nvPr/>
              </p:nvSpPr>
              <p:spPr bwMode="auto">
                <a:xfrm>
                  <a:off x="4167" y="1189"/>
                  <a:ext cx="5" cy="194"/>
                </a:xfrm>
                <a:prstGeom prst="rect">
                  <a:avLst/>
                </a:prstGeom>
                <a:solidFill>
                  <a:srgbClr val="A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36" name="Rectangle 2696"/>
                <p:cNvSpPr>
                  <a:spLocks noChangeArrowheads="1"/>
                </p:cNvSpPr>
                <p:nvPr/>
              </p:nvSpPr>
              <p:spPr bwMode="auto">
                <a:xfrm>
                  <a:off x="4172" y="1189"/>
                  <a:ext cx="4" cy="194"/>
                </a:xfrm>
                <a:prstGeom prst="rect">
                  <a:avLst/>
                </a:prstGeom>
                <a:solidFill>
                  <a:srgbClr val="A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37" name="Rectangle 2697"/>
                <p:cNvSpPr>
                  <a:spLocks noChangeArrowheads="1"/>
                </p:cNvSpPr>
                <p:nvPr/>
              </p:nvSpPr>
              <p:spPr bwMode="auto">
                <a:xfrm>
                  <a:off x="4176" y="1189"/>
                  <a:ext cx="4" cy="194"/>
                </a:xfrm>
                <a:prstGeom prst="rect">
                  <a:avLst/>
                </a:prstGeom>
                <a:solidFill>
                  <a:srgbClr val="9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38" name="Rectangle 2698"/>
                <p:cNvSpPr>
                  <a:spLocks noChangeArrowheads="1"/>
                </p:cNvSpPr>
                <p:nvPr/>
              </p:nvSpPr>
              <p:spPr bwMode="auto">
                <a:xfrm>
                  <a:off x="4180" y="1189"/>
                  <a:ext cx="4" cy="194"/>
                </a:xfrm>
                <a:prstGeom prst="rect">
                  <a:avLst/>
                </a:prstGeom>
                <a:solidFill>
                  <a:srgbClr val="9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39" name="Rectangle 2699"/>
                <p:cNvSpPr>
                  <a:spLocks noChangeArrowheads="1"/>
                </p:cNvSpPr>
                <p:nvPr/>
              </p:nvSpPr>
              <p:spPr bwMode="auto">
                <a:xfrm>
                  <a:off x="4184" y="1189"/>
                  <a:ext cx="4" cy="194"/>
                </a:xfrm>
                <a:prstGeom prst="rect">
                  <a:avLst/>
                </a:prstGeom>
                <a:solidFill>
                  <a:srgbClr val="8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40" name="Rectangle 2700"/>
                <p:cNvSpPr>
                  <a:spLocks noChangeArrowheads="1"/>
                </p:cNvSpPr>
                <p:nvPr/>
              </p:nvSpPr>
              <p:spPr bwMode="auto">
                <a:xfrm>
                  <a:off x="4188" y="1189"/>
                  <a:ext cx="5" cy="194"/>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41" name="Rectangle 2701"/>
                <p:cNvSpPr>
                  <a:spLocks noChangeArrowheads="1"/>
                </p:cNvSpPr>
                <p:nvPr/>
              </p:nvSpPr>
              <p:spPr bwMode="auto">
                <a:xfrm>
                  <a:off x="4193" y="1189"/>
                  <a:ext cx="4" cy="194"/>
                </a:xfrm>
                <a:prstGeom prst="rect">
                  <a:avLst/>
                </a:prstGeom>
                <a:solidFill>
                  <a:srgbClr val="7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42" name="Rectangle 2702"/>
                <p:cNvSpPr>
                  <a:spLocks noChangeArrowheads="1"/>
                </p:cNvSpPr>
                <p:nvPr/>
              </p:nvSpPr>
              <p:spPr bwMode="auto">
                <a:xfrm>
                  <a:off x="4197" y="1189"/>
                  <a:ext cx="4" cy="194"/>
                </a:xfrm>
                <a:prstGeom prst="rect">
                  <a:avLst/>
                </a:prstGeom>
                <a:solidFill>
                  <a:srgbClr val="7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43" name="Rectangle 2703"/>
                <p:cNvSpPr>
                  <a:spLocks noChangeArrowheads="1"/>
                </p:cNvSpPr>
                <p:nvPr/>
              </p:nvSpPr>
              <p:spPr bwMode="auto">
                <a:xfrm>
                  <a:off x="4032" y="1189"/>
                  <a:ext cx="169" cy="1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44" name="Rectangle 2704"/>
                <p:cNvSpPr>
                  <a:spLocks noChangeArrowheads="1"/>
                </p:cNvSpPr>
                <p:nvPr/>
              </p:nvSpPr>
              <p:spPr bwMode="auto">
                <a:xfrm>
                  <a:off x="4451" y="1252"/>
                  <a:ext cx="4" cy="98"/>
                </a:xfrm>
                <a:prstGeom prst="rect">
                  <a:avLst/>
                </a:prstGeom>
                <a:solidFill>
                  <a:srgbClr val="7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45" name="Rectangle 2705"/>
                <p:cNvSpPr>
                  <a:spLocks noChangeArrowheads="1"/>
                </p:cNvSpPr>
                <p:nvPr/>
              </p:nvSpPr>
              <p:spPr bwMode="auto">
                <a:xfrm>
                  <a:off x="4455" y="1252"/>
                  <a:ext cx="5" cy="98"/>
                </a:xfrm>
                <a:prstGeom prst="rect">
                  <a:avLst/>
                </a:prstGeom>
                <a:solidFill>
                  <a:srgbClr val="7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46" name="Rectangle 2706"/>
                <p:cNvSpPr>
                  <a:spLocks noChangeArrowheads="1"/>
                </p:cNvSpPr>
                <p:nvPr/>
              </p:nvSpPr>
              <p:spPr bwMode="auto">
                <a:xfrm>
                  <a:off x="4460" y="1252"/>
                  <a:ext cx="4" cy="98"/>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47" name="Rectangle 2707"/>
                <p:cNvSpPr>
                  <a:spLocks noChangeArrowheads="1"/>
                </p:cNvSpPr>
                <p:nvPr/>
              </p:nvSpPr>
              <p:spPr bwMode="auto">
                <a:xfrm>
                  <a:off x="4464" y="1252"/>
                  <a:ext cx="4" cy="98"/>
                </a:xfrm>
                <a:prstGeom prst="rect">
                  <a:avLst/>
                </a:prstGeom>
                <a:solidFill>
                  <a:srgbClr val="8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48" name="Rectangle 2708"/>
                <p:cNvSpPr>
                  <a:spLocks noChangeArrowheads="1"/>
                </p:cNvSpPr>
                <p:nvPr/>
              </p:nvSpPr>
              <p:spPr bwMode="auto">
                <a:xfrm>
                  <a:off x="4468" y="1252"/>
                  <a:ext cx="4" cy="98"/>
                </a:xfrm>
                <a:prstGeom prst="rect">
                  <a:avLst/>
                </a:prstGeom>
                <a:solidFill>
                  <a:srgbClr val="9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49" name="Rectangle 2709"/>
                <p:cNvSpPr>
                  <a:spLocks noChangeArrowheads="1"/>
                </p:cNvSpPr>
                <p:nvPr/>
              </p:nvSpPr>
              <p:spPr bwMode="auto">
                <a:xfrm>
                  <a:off x="4472" y="1252"/>
                  <a:ext cx="5" cy="98"/>
                </a:xfrm>
                <a:prstGeom prst="rect">
                  <a:avLst/>
                </a:prstGeom>
                <a:solidFill>
                  <a:srgbClr val="9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50" name="Rectangle 2710"/>
                <p:cNvSpPr>
                  <a:spLocks noChangeArrowheads="1"/>
                </p:cNvSpPr>
                <p:nvPr/>
              </p:nvSpPr>
              <p:spPr bwMode="auto">
                <a:xfrm>
                  <a:off x="4477" y="1252"/>
                  <a:ext cx="4" cy="98"/>
                </a:xfrm>
                <a:prstGeom prst="rect">
                  <a:avLst/>
                </a:prstGeom>
                <a:solidFill>
                  <a:srgbClr val="A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51" name="Rectangle 2711"/>
                <p:cNvSpPr>
                  <a:spLocks noChangeArrowheads="1"/>
                </p:cNvSpPr>
                <p:nvPr/>
              </p:nvSpPr>
              <p:spPr bwMode="auto">
                <a:xfrm>
                  <a:off x="4481" y="1252"/>
                  <a:ext cx="4" cy="98"/>
                </a:xfrm>
                <a:prstGeom prst="rect">
                  <a:avLst/>
                </a:prstGeom>
                <a:solidFill>
                  <a:srgbClr val="A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52" name="Rectangle 2712"/>
                <p:cNvSpPr>
                  <a:spLocks noChangeArrowheads="1"/>
                </p:cNvSpPr>
                <p:nvPr/>
              </p:nvSpPr>
              <p:spPr bwMode="auto">
                <a:xfrm>
                  <a:off x="4485" y="1252"/>
                  <a:ext cx="4" cy="98"/>
                </a:xfrm>
                <a:prstGeom prst="rect">
                  <a:avLst/>
                </a:prstGeom>
                <a:solidFill>
                  <a:srgbClr val="BB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53" name="Rectangle 2713"/>
                <p:cNvSpPr>
                  <a:spLocks noChangeArrowheads="1"/>
                </p:cNvSpPr>
                <p:nvPr/>
              </p:nvSpPr>
              <p:spPr bwMode="auto">
                <a:xfrm>
                  <a:off x="4489" y="1252"/>
                  <a:ext cx="5" cy="98"/>
                </a:xfrm>
                <a:prstGeom prst="rect">
                  <a:avLst/>
                </a:prstGeom>
                <a:solidFill>
                  <a:srgbClr val="C6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54" name="Rectangle 2714"/>
                <p:cNvSpPr>
                  <a:spLocks noChangeArrowheads="1"/>
                </p:cNvSpPr>
                <p:nvPr/>
              </p:nvSpPr>
              <p:spPr bwMode="auto">
                <a:xfrm>
                  <a:off x="4494" y="1252"/>
                  <a:ext cx="4" cy="98"/>
                </a:xfrm>
                <a:prstGeom prst="rect">
                  <a:avLst/>
                </a:prstGeom>
                <a:solidFill>
                  <a:srgbClr val="D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55" name="Rectangle 2715"/>
                <p:cNvSpPr>
                  <a:spLocks noChangeArrowheads="1"/>
                </p:cNvSpPr>
                <p:nvPr/>
              </p:nvSpPr>
              <p:spPr bwMode="auto">
                <a:xfrm>
                  <a:off x="4498" y="1252"/>
                  <a:ext cx="4" cy="98"/>
                </a:xfrm>
                <a:prstGeom prst="rect">
                  <a:avLst/>
                </a:prstGeom>
                <a:solidFill>
                  <a:srgbClr val="D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56" name="Rectangle 2716"/>
                <p:cNvSpPr>
                  <a:spLocks noChangeArrowheads="1"/>
                </p:cNvSpPr>
                <p:nvPr/>
              </p:nvSpPr>
              <p:spPr bwMode="auto">
                <a:xfrm>
                  <a:off x="4502" y="1252"/>
                  <a:ext cx="4" cy="98"/>
                </a:xfrm>
                <a:prstGeom prst="rect">
                  <a:avLst/>
                </a:prstGeom>
                <a:solidFill>
                  <a:srgbClr val="E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57" name="Rectangle 2717"/>
                <p:cNvSpPr>
                  <a:spLocks noChangeArrowheads="1"/>
                </p:cNvSpPr>
                <p:nvPr/>
              </p:nvSpPr>
              <p:spPr bwMode="auto">
                <a:xfrm>
                  <a:off x="4506" y="1252"/>
                  <a:ext cx="5" cy="98"/>
                </a:xfrm>
                <a:prstGeom prst="rect">
                  <a:avLst/>
                </a:prstGeom>
                <a:solidFill>
                  <a:srgbClr val="E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58" name="Rectangle 2718"/>
                <p:cNvSpPr>
                  <a:spLocks noChangeArrowheads="1"/>
                </p:cNvSpPr>
                <p:nvPr/>
              </p:nvSpPr>
              <p:spPr bwMode="auto">
                <a:xfrm>
                  <a:off x="4511" y="1252"/>
                  <a:ext cx="4" cy="98"/>
                </a:xfrm>
                <a:prstGeom prst="rect">
                  <a:avLst/>
                </a:prstGeom>
                <a:solidFill>
                  <a:srgbClr val="F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59" name="Rectangle 2719"/>
                <p:cNvSpPr>
                  <a:spLocks noChangeArrowheads="1"/>
                </p:cNvSpPr>
                <p:nvPr/>
              </p:nvSpPr>
              <p:spPr bwMode="auto">
                <a:xfrm>
                  <a:off x="4515" y="1252"/>
                  <a:ext cx="4" cy="98"/>
                </a:xfrm>
                <a:prstGeom prst="rect">
                  <a:avLst/>
                </a:prstGeom>
                <a:solidFill>
                  <a:srgbClr val="F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60" name="Rectangle 2720"/>
                <p:cNvSpPr>
                  <a:spLocks noChangeArrowheads="1"/>
                </p:cNvSpPr>
                <p:nvPr/>
              </p:nvSpPr>
              <p:spPr bwMode="auto">
                <a:xfrm>
                  <a:off x="4519" y="1252"/>
                  <a:ext cx="4" cy="98"/>
                </a:xfrm>
                <a:prstGeom prst="rect">
                  <a:avLst/>
                </a:prstGeom>
                <a:solidFill>
                  <a:srgbClr val="F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61" name="Rectangle 2721"/>
                <p:cNvSpPr>
                  <a:spLocks noChangeArrowheads="1"/>
                </p:cNvSpPr>
                <p:nvPr/>
              </p:nvSpPr>
              <p:spPr bwMode="auto">
                <a:xfrm>
                  <a:off x="4523" y="1252"/>
                  <a:ext cx="5" cy="98"/>
                </a:xfrm>
                <a:prstGeom prst="rect">
                  <a:avLst/>
                </a:prstGeom>
                <a:solidFill>
                  <a:srgbClr val="F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62" name="Rectangle 2722"/>
                <p:cNvSpPr>
                  <a:spLocks noChangeArrowheads="1"/>
                </p:cNvSpPr>
                <p:nvPr/>
              </p:nvSpPr>
              <p:spPr bwMode="auto">
                <a:xfrm>
                  <a:off x="4528" y="1252"/>
                  <a:ext cx="4" cy="98"/>
                </a:xfrm>
                <a:prstGeom prst="rect">
                  <a:avLst/>
                </a:prstGeom>
                <a:solidFill>
                  <a:srgbClr val="F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63" name="Rectangle 2723"/>
                <p:cNvSpPr>
                  <a:spLocks noChangeArrowheads="1"/>
                </p:cNvSpPr>
                <p:nvPr/>
              </p:nvSpPr>
              <p:spPr bwMode="auto">
                <a:xfrm>
                  <a:off x="4532" y="1252"/>
                  <a:ext cx="4" cy="9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64" name="Rectangle 2724"/>
                <p:cNvSpPr>
                  <a:spLocks noChangeArrowheads="1"/>
                </p:cNvSpPr>
                <p:nvPr/>
              </p:nvSpPr>
              <p:spPr bwMode="auto">
                <a:xfrm>
                  <a:off x="4536" y="1252"/>
                  <a:ext cx="4" cy="98"/>
                </a:xfrm>
                <a:prstGeom prst="rect">
                  <a:avLst/>
                </a:prstGeom>
                <a:solidFill>
                  <a:srgbClr val="F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65" name="Rectangle 2725"/>
                <p:cNvSpPr>
                  <a:spLocks noChangeArrowheads="1"/>
                </p:cNvSpPr>
                <p:nvPr/>
              </p:nvSpPr>
              <p:spPr bwMode="auto">
                <a:xfrm>
                  <a:off x="4540" y="1252"/>
                  <a:ext cx="4" cy="98"/>
                </a:xfrm>
                <a:prstGeom prst="rect">
                  <a:avLst/>
                </a:prstGeom>
                <a:solidFill>
                  <a:srgbClr val="F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66" name="Rectangle 2726"/>
                <p:cNvSpPr>
                  <a:spLocks noChangeArrowheads="1"/>
                </p:cNvSpPr>
                <p:nvPr/>
              </p:nvSpPr>
              <p:spPr bwMode="auto">
                <a:xfrm>
                  <a:off x="4544" y="1252"/>
                  <a:ext cx="5" cy="98"/>
                </a:xfrm>
                <a:prstGeom prst="rect">
                  <a:avLst/>
                </a:prstGeom>
                <a:solidFill>
                  <a:srgbClr val="F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67" name="Rectangle 2727"/>
                <p:cNvSpPr>
                  <a:spLocks noChangeArrowheads="1"/>
                </p:cNvSpPr>
                <p:nvPr/>
              </p:nvSpPr>
              <p:spPr bwMode="auto">
                <a:xfrm>
                  <a:off x="4549" y="1252"/>
                  <a:ext cx="4" cy="98"/>
                </a:xfrm>
                <a:prstGeom prst="rect">
                  <a:avLst/>
                </a:prstGeom>
                <a:solidFill>
                  <a:srgbClr val="F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68" name="Rectangle 2728"/>
                <p:cNvSpPr>
                  <a:spLocks noChangeArrowheads="1"/>
                </p:cNvSpPr>
                <p:nvPr/>
              </p:nvSpPr>
              <p:spPr bwMode="auto">
                <a:xfrm>
                  <a:off x="4553" y="1252"/>
                  <a:ext cx="4" cy="98"/>
                </a:xfrm>
                <a:prstGeom prst="rect">
                  <a:avLst/>
                </a:prstGeom>
                <a:solidFill>
                  <a:srgbClr val="F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69" name="Rectangle 2729"/>
                <p:cNvSpPr>
                  <a:spLocks noChangeArrowheads="1"/>
                </p:cNvSpPr>
                <p:nvPr/>
              </p:nvSpPr>
              <p:spPr bwMode="auto">
                <a:xfrm>
                  <a:off x="4557" y="1252"/>
                  <a:ext cx="4" cy="98"/>
                </a:xfrm>
                <a:prstGeom prst="rect">
                  <a:avLst/>
                </a:prstGeom>
                <a:solidFill>
                  <a:srgbClr val="E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70" name="Rectangle 2730"/>
                <p:cNvSpPr>
                  <a:spLocks noChangeArrowheads="1"/>
                </p:cNvSpPr>
                <p:nvPr/>
              </p:nvSpPr>
              <p:spPr bwMode="auto">
                <a:xfrm>
                  <a:off x="4561" y="1252"/>
                  <a:ext cx="5" cy="98"/>
                </a:xfrm>
                <a:prstGeom prst="rect">
                  <a:avLst/>
                </a:prstGeom>
                <a:solidFill>
                  <a:srgbClr val="E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71" name="Rectangle 2731"/>
                <p:cNvSpPr>
                  <a:spLocks noChangeArrowheads="1"/>
                </p:cNvSpPr>
                <p:nvPr/>
              </p:nvSpPr>
              <p:spPr bwMode="auto">
                <a:xfrm>
                  <a:off x="4566" y="1252"/>
                  <a:ext cx="4" cy="98"/>
                </a:xfrm>
                <a:prstGeom prst="rect">
                  <a:avLst/>
                </a:prstGeom>
                <a:solidFill>
                  <a:srgbClr val="D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72" name="Rectangle 2732"/>
                <p:cNvSpPr>
                  <a:spLocks noChangeArrowheads="1"/>
                </p:cNvSpPr>
                <p:nvPr/>
              </p:nvSpPr>
              <p:spPr bwMode="auto">
                <a:xfrm>
                  <a:off x="4570" y="1252"/>
                  <a:ext cx="4" cy="98"/>
                </a:xfrm>
                <a:prstGeom prst="rect">
                  <a:avLst/>
                </a:prstGeom>
                <a:solidFill>
                  <a:srgbClr val="D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73" name="Rectangle 2733"/>
                <p:cNvSpPr>
                  <a:spLocks noChangeArrowheads="1"/>
                </p:cNvSpPr>
                <p:nvPr/>
              </p:nvSpPr>
              <p:spPr bwMode="auto">
                <a:xfrm>
                  <a:off x="4574" y="1252"/>
                  <a:ext cx="4" cy="98"/>
                </a:xfrm>
                <a:prstGeom prst="rect">
                  <a:avLst/>
                </a:prstGeom>
                <a:solidFill>
                  <a:srgbClr val="C6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74" name="Rectangle 2734"/>
                <p:cNvSpPr>
                  <a:spLocks noChangeArrowheads="1"/>
                </p:cNvSpPr>
                <p:nvPr/>
              </p:nvSpPr>
              <p:spPr bwMode="auto">
                <a:xfrm>
                  <a:off x="4578" y="1252"/>
                  <a:ext cx="5" cy="98"/>
                </a:xfrm>
                <a:prstGeom prst="rect">
                  <a:avLst/>
                </a:prstGeom>
                <a:solidFill>
                  <a:srgbClr val="BB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75" name="Rectangle 2735"/>
                <p:cNvSpPr>
                  <a:spLocks noChangeArrowheads="1"/>
                </p:cNvSpPr>
                <p:nvPr/>
              </p:nvSpPr>
              <p:spPr bwMode="auto">
                <a:xfrm>
                  <a:off x="4583" y="1252"/>
                  <a:ext cx="4" cy="98"/>
                </a:xfrm>
                <a:prstGeom prst="rect">
                  <a:avLst/>
                </a:prstGeom>
                <a:solidFill>
                  <a:srgbClr val="A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76" name="Rectangle 2736"/>
                <p:cNvSpPr>
                  <a:spLocks noChangeArrowheads="1"/>
                </p:cNvSpPr>
                <p:nvPr/>
              </p:nvSpPr>
              <p:spPr bwMode="auto">
                <a:xfrm>
                  <a:off x="4587" y="1252"/>
                  <a:ext cx="4" cy="98"/>
                </a:xfrm>
                <a:prstGeom prst="rect">
                  <a:avLst/>
                </a:prstGeom>
                <a:solidFill>
                  <a:srgbClr val="A5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77" name="Rectangle 2737"/>
                <p:cNvSpPr>
                  <a:spLocks noChangeArrowheads="1"/>
                </p:cNvSpPr>
                <p:nvPr/>
              </p:nvSpPr>
              <p:spPr bwMode="auto">
                <a:xfrm>
                  <a:off x="4591" y="1252"/>
                  <a:ext cx="4" cy="98"/>
                </a:xfrm>
                <a:prstGeom prst="rect">
                  <a:avLst/>
                </a:prstGeom>
                <a:solidFill>
                  <a:srgbClr val="9A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78" name="Rectangle 2738"/>
                <p:cNvSpPr>
                  <a:spLocks noChangeArrowheads="1"/>
                </p:cNvSpPr>
                <p:nvPr/>
              </p:nvSpPr>
              <p:spPr bwMode="auto">
                <a:xfrm>
                  <a:off x="4595" y="1252"/>
                  <a:ext cx="5" cy="98"/>
                </a:xfrm>
                <a:prstGeom prst="rect">
                  <a:avLst/>
                </a:prstGeom>
                <a:solidFill>
                  <a:srgbClr val="9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79" name="Rectangle 2739"/>
                <p:cNvSpPr>
                  <a:spLocks noChangeArrowheads="1"/>
                </p:cNvSpPr>
                <p:nvPr/>
              </p:nvSpPr>
              <p:spPr bwMode="auto">
                <a:xfrm>
                  <a:off x="4600" y="1252"/>
                  <a:ext cx="4" cy="98"/>
                </a:xfrm>
                <a:prstGeom prst="rect">
                  <a:avLst/>
                </a:prstGeom>
                <a:solidFill>
                  <a:srgbClr val="8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80" name="Rectangle 2740"/>
                <p:cNvSpPr>
                  <a:spLocks noChangeArrowheads="1"/>
                </p:cNvSpPr>
                <p:nvPr/>
              </p:nvSpPr>
              <p:spPr bwMode="auto">
                <a:xfrm>
                  <a:off x="4604" y="1252"/>
                  <a:ext cx="4" cy="98"/>
                </a:xfrm>
                <a:prstGeom prst="rect">
                  <a:avLst/>
                </a:prstGeom>
                <a:solidFill>
                  <a:srgbClr val="81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81" name="Rectangle 2741"/>
                <p:cNvSpPr>
                  <a:spLocks noChangeArrowheads="1"/>
                </p:cNvSpPr>
                <p:nvPr/>
              </p:nvSpPr>
              <p:spPr bwMode="auto">
                <a:xfrm>
                  <a:off x="4608" y="1252"/>
                  <a:ext cx="4" cy="98"/>
                </a:xfrm>
                <a:prstGeom prst="rect">
                  <a:avLst/>
                </a:prstGeom>
                <a:solidFill>
                  <a:srgbClr val="7C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82" name="Rectangle 2742"/>
                <p:cNvSpPr>
                  <a:spLocks noChangeArrowheads="1"/>
                </p:cNvSpPr>
                <p:nvPr/>
              </p:nvSpPr>
              <p:spPr bwMode="auto">
                <a:xfrm>
                  <a:off x="4612" y="1252"/>
                  <a:ext cx="5" cy="98"/>
                </a:xfrm>
                <a:prstGeom prst="rect">
                  <a:avLst/>
                </a:prstGeom>
                <a:solidFill>
                  <a:srgbClr val="7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83" name="Rectangle 2743"/>
                <p:cNvSpPr>
                  <a:spLocks noChangeArrowheads="1"/>
                </p:cNvSpPr>
                <p:nvPr/>
              </p:nvSpPr>
              <p:spPr bwMode="auto">
                <a:xfrm>
                  <a:off x="4451" y="1252"/>
                  <a:ext cx="166" cy="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184" name="Line 2744"/>
                <p:cNvSpPr>
                  <a:spLocks noChangeShapeType="1"/>
                </p:cNvSpPr>
                <p:nvPr/>
              </p:nvSpPr>
              <p:spPr bwMode="auto">
                <a:xfrm>
                  <a:off x="578" y="1032"/>
                  <a:ext cx="1" cy="1177"/>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185" name="Line 2745"/>
                <p:cNvSpPr>
                  <a:spLocks noChangeShapeType="1"/>
                </p:cNvSpPr>
                <p:nvPr/>
              </p:nvSpPr>
              <p:spPr bwMode="auto">
                <a:xfrm>
                  <a:off x="552" y="2209"/>
                  <a:ext cx="26"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186" name="Line 2746"/>
                <p:cNvSpPr>
                  <a:spLocks noChangeShapeType="1"/>
                </p:cNvSpPr>
                <p:nvPr/>
              </p:nvSpPr>
              <p:spPr bwMode="auto">
                <a:xfrm>
                  <a:off x="552" y="1972"/>
                  <a:ext cx="26"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187" name="Line 2747"/>
                <p:cNvSpPr>
                  <a:spLocks noChangeShapeType="1"/>
                </p:cNvSpPr>
                <p:nvPr/>
              </p:nvSpPr>
              <p:spPr bwMode="auto">
                <a:xfrm>
                  <a:off x="552" y="1739"/>
                  <a:ext cx="26"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188" name="Line 2748"/>
                <p:cNvSpPr>
                  <a:spLocks noChangeShapeType="1"/>
                </p:cNvSpPr>
                <p:nvPr/>
              </p:nvSpPr>
              <p:spPr bwMode="auto">
                <a:xfrm>
                  <a:off x="552" y="1502"/>
                  <a:ext cx="26"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189" name="Line 2749"/>
                <p:cNvSpPr>
                  <a:spLocks noChangeShapeType="1"/>
                </p:cNvSpPr>
                <p:nvPr/>
              </p:nvSpPr>
              <p:spPr bwMode="auto">
                <a:xfrm>
                  <a:off x="552" y="1269"/>
                  <a:ext cx="26"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190" name="Line 2750"/>
                <p:cNvSpPr>
                  <a:spLocks noChangeShapeType="1"/>
                </p:cNvSpPr>
                <p:nvPr/>
              </p:nvSpPr>
              <p:spPr bwMode="auto">
                <a:xfrm>
                  <a:off x="552" y="1032"/>
                  <a:ext cx="26"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191" name="Line 2751"/>
                <p:cNvSpPr>
                  <a:spLocks noChangeShapeType="1"/>
                </p:cNvSpPr>
                <p:nvPr/>
              </p:nvSpPr>
              <p:spPr bwMode="auto">
                <a:xfrm>
                  <a:off x="578" y="2209"/>
                  <a:ext cx="4166"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192" name="Line 2752"/>
                <p:cNvSpPr>
                  <a:spLocks noChangeShapeType="1"/>
                </p:cNvSpPr>
                <p:nvPr/>
              </p:nvSpPr>
              <p:spPr bwMode="auto">
                <a:xfrm flipV="1">
                  <a:off x="578" y="2209"/>
                  <a:ext cx="1" cy="26"/>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193" name="Line 2753"/>
                <p:cNvSpPr>
                  <a:spLocks noChangeShapeType="1"/>
                </p:cNvSpPr>
                <p:nvPr/>
              </p:nvSpPr>
              <p:spPr bwMode="auto">
                <a:xfrm flipV="1">
                  <a:off x="993" y="2209"/>
                  <a:ext cx="1" cy="26"/>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194" name="Line 2754"/>
                <p:cNvSpPr>
                  <a:spLocks noChangeShapeType="1"/>
                </p:cNvSpPr>
                <p:nvPr/>
              </p:nvSpPr>
              <p:spPr bwMode="auto">
                <a:xfrm flipV="1">
                  <a:off x="1412" y="2209"/>
                  <a:ext cx="1" cy="26"/>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195" name="Line 2755"/>
                <p:cNvSpPr>
                  <a:spLocks noChangeShapeType="1"/>
                </p:cNvSpPr>
                <p:nvPr/>
              </p:nvSpPr>
              <p:spPr bwMode="auto">
                <a:xfrm flipV="1">
                  <a:off x="1828" y="2209"/>
                  <a:ext cx="1" cy="26"/>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196" name="Line 2756"/>
                <p:cNvSpPr>
                  <a:spLocks noChangeShapeType="1"/>
                </p:cNvSpPr>
                <p:nvPr/>
              </p:nvSpPr>
              <p:spPr bwMode="auto">
                <a:xfrm flipV="1">
                  <a:off x="2243" y="2209"/>
                  <a:ext cx="1" cy="26"/>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197" name="Line 2757"/>
                <p:cNvSpPr>
                  <a:spLocks noChangeShapeType="1"/>
                </p:cNvSpPr>
                <p:nvPr/>
              </p:nvSpPr>
              <p:spPr bwMode="auto">
                <a:xfrm flipV="1">
                  <a:off x="2663" y="2209"/>
                  <a:ext cx="1" cy="26"/>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198" name="Line 2758"/>
                <p:cNvSpPr>
                  <a:spLocks noChangeShapeType="1"/>
                </p:cNvSpPr>
                <p:nvPr/>
              </p:nvSpPr>
              <p:spPr bwMode="auto">
                <a:xfrm flipV="1">
                  <a:off x="3078" y="2209"/>
                  <a:ext cx="1" cy="26"/>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199" name="Line 2759"/>
                <p:cNvSpPr>
                  <a:spLocks noChangeShapeType="1"/>
                </p:cNvSpPr>
                <p:nvPr/>
              </p:nvSpPr>
              <p:spPr bwMode="auto">
                <a:xfrm flipV="1">
                  <a:off x="3493" y="2209"/>
                  <a:ext cx="1" cy="26"/>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200" name="Line 2760"/>
                <p:cNvSpPr>
                  <a:spLocks noChangeShapeType="1"/>
                </p:cNvSpPr>
                <p:nvPr/>
              </p:nvSpPr>
              <p:spPr bwMode="auto">
                <a:xfrm flipV="1">
                  <a:off x="3909" y="2209"/>
                  <a:ext cx="1" cy="26"/>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201" name="Line 2761"/>
                <p:cNvSpPr>
                  <a:spLocks noChangeShapeType="1"/>
                </p:cNvSpPr>
                <p:nvPr/>
              </p:nvSpPr>
              <p:spPr bwMode="auto">
                <a:xfrm flipV="1">
                  <a:off x="4328" y="2209"/>
                  <a:ext cx="1" cy="26"/>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202" name="Line 2762"/>
                <p:cNvSpPr>
                  <a:spLocks noChangeShapeType="1"/>
                </p:cNvSpPr>
                <p:nvPr/>
              </p:nvSpPr>
              <p:spPr bwMode="auto">
                <a:xfrm flipV="1">
                  <a:off x="4744" y="2209"/>
                  <a:ext cx="1" cy="26"/>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203" name="Rectangle 2763"/>
                <p:cNvSpPr>
                  <a:spLocks noChangeArrowheads="1"/>
                </p:cNvSpPr>
                <p:nvPr/>
              </p:nvSpPr>
              <p:spPr bwMode="auto">
                <a:xfrm>
                  <a:off x="472" y="2163"/>
                  <a:ext cx="9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0</a:t>
                  </a:r>
                  <a:endParaRPr kumimoji="0" lang="es-ES" sz="1800" b="0" i="0" u="none" strike="noStrike" cap="none" normalizeH="0" baseline="0" smtClean="0">
                    <a:ln>
                      <a:noFill/>
                    </a:ln>
                    <a:solidFill>
                      <a:schemeClr val="tx1"/>
                    </a:solidFill>
                    <a:effectLst/>
                    <a:latin typeface="Arial" pitchFamily="34" charset="0"/>
                  </a:endParaRPr>
                </a:p>
              </p:txBody>
            </p:sp>
            <p:sp>
              <p:nvSpPr>
                <p:cNvPr id="448204" name="Rectangle 2764"/>
                <p:cNvSpPr>
                  <a:spLocks noChangeArrowheads="1"/>
                </p:cNvSpPr>
                <p:nvPr/>
              </p:nvSpPr>
              <p:spPr bwMode="auto">
                <a:xfrm>
                  <a:off x="387" y="1926"/>
                  <a:ext cx="182"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500</a:t>
                  </a:r>
                  <a:endParaRPr kumimoji="0" lang="es-ES" sz="1800" b="0" i="0" u="none" strike="noStrike" cap="none" normalizeH="0" baseline="0" smtClean="0">
                    <a:ln>
                      <a:noFill/>
                    </a:ln>
                    <a:solidFill>
                      <a:schemeClr val="tx1"/>
                    </a:solidFill>
                    <a:effectLst/>
                    <a:latin typeface="Arial" pitchFamily="34" charset="0"/>
                  </a:endParaRPr>
                </a:p>
              </p:txBody>
            </p:sp>
            <p:sp>
              <p:nvSpPr>
                <p:cNvPr id="448205" name="Rectangle 2765"/>
                <p:cNvSpPr>
                  <a:spLocks noChangeArrowheads="1"/>
                </p:cNvSpPr>
                <p:nvPr/>
              </p:nvSpPr>
              <p:spPr bwMode="auto">
                <a:xfrm>
                  <a:off x="323" y="1693"/>
                  <a:ext cx="25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1,000</a:t>
                  </a:r>
                  <a:endParaRPr kumimoji="0" lang="es-ES" sz="1800" b="0" i="0" u="none" strike="noStrike" cap="none" normalizeH="0" baseline="0" smtClean="0">
                    <a:ln>
                      <a:noFill/>
                    </a:ln>
                    <a:solidFill>
                      <a:schemeClr val="tx1"/>
                    </a:solidFill>
                    <a:effectLst/>
                    <a:latin typeface="Arial" pitchFamily="34" charset="0"/>
                  </a:endParaRPr>
                </a:p>
              </p:txBody>
            </p:sp>
            <p:sp>
              <p:nvSpPr>
                <p:cNvPr id="448206" name="Rectangle 2766"/>
                <p:cNvSpPr>
                  <a:spLocks noChangeArrowheads="1"/>
                </p:cNvSpPr>
                <p:nvPr/>
              </p:nvSpPr>
              <p:spPr bwMode="auto">
                <a:xfrm>
                  <a:off x="323" y="1455"/>
                  <a:ext cx="25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1,500</a:t>
                  </a:r>
                  <a:endParaRPr kumimoji="0" lang="es-ES" sz="1800" b="0" i="0" u="none" strike="noStrike" cap="none" normalizeH="0" baseline="0" smtClean="0">
                    <a:ln>
                      <a:noFill/>
                    </a:ln>
                    <a:solidFill>
                      <a:schemeClr val="tx1"/>
                    </a:solidFill>
                    <a:effectLst/>
                    <a:latin typeface="Arial" pitchFamily="34" charset="0"/>
                  </a:endParaRPr>
                </a:p>
              </p:txBody>
            </p:sp>
            <p:sp>
              <p:nvSpPr>
                <p:cNvPr id="448207" name="Rectangle 2767"/>
                <p:cNvSpPr>
                  <a:spLocks noChangeArrowheads="1"/>
                </p:cNvSpPr>
                <p:nvPr/>
              </p:nvSpPr>
              <p:spPr bwMode="auto">
                <a:xfrm>
                  <a:off x="323" y="1222"/>
                  <a:ext cx="25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2,000</a:t>
                  </a:r>
                  <a:endParaRPr kumimoji="0" lang="es-ES" sz="1800" b="0" i="0" u="none" strike="noStrike" cap="none" normalizeH="0" baseline="0" smtClean="0">
                    <a:ln>
                      <a:noFill/>
                    </a:ln>
                    <a:solidFill>
                      <a:schemeClr val="tx1"/>
                    </a:solidFill>
                    <a:effectLst/>
                    <a:latin typeface="Arial" pitchFamily="34" charset="0"/>
                  </a:endParaRPr>
                </a:p>
              </p:txBody>
            </p:sp>
            <p:sp>
              <p:nvSpPr>
                <p:cNvPr id="448208" name="Rectangle 2768"/>
                <p:cNvSpPr>
                  <a:spLocks noChangeArrowheads="1"/>
                </p:cNvSpPr>
                <p:nvPr/>
              </p:nvSpPr>
              <p:spPr bwMode="auto">
                <a:xfrm>
                  <a:off x="323" y="985"/>
                  <a:ext cx="25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2,500</a:t>
                  </a:r>
                  <a:endParaRPr kumimoji="0" lang="es-ES" sz="1800" b="0" i="0" u="none" strike="noStrike" cap="none" normalizeH="0" baseline="0" smtClean="0">
                    <a:ln>
                      <a:noFill/>
                    </a:ln>
                    <a:solidFill>
                      <a:schemeClr val="tx1"/>
                    </a:solidFill>
                    <a:effectLst/>
                    <a:latin typeface="Arial" pitchFamily="34" charset="0"/>
                  </a:endParaRPr>
                </a:p>
              </p:txBody>
            </p:sp>
            <p:sp>
              <p:nvSpPr>
                <p:cNvPr id="448209" name="Rectangle 2769"/>
                <p:cNvSpPr>
                  <a:spLocks noChangeArrowheads="1"/>
                </p:cNvSpPr>
                <p:nvPr/>
              </p:nvSpPr>
              <p:spPr bwMode="auto">
                <a:xfrm>
                  <a:off x="700" y="2286"/>
                  <a:ext cx="225"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2011</a:t>
                  </a:r>
                  <a:endParaRPr kumimoji="0" lang="es-ES" sz="1800" b="0" i="0" u="none" strike="noStrike" cap="none" normalizeH="0" baseline="0" smtClean="0">
                    <a:ln>
                      <a:noFill/>
                    </a:ln>
                    <a:solidFill>
                      <a:schemeClr val="tx1"/>
                    </a:solidFill>
                    <a:effectLst/>
                    <a:latin typeface="Arial" pitchFamily="34" charset="0"/>
                  </a:endParaRPr>
                </a:p>
              </p:txBody>
            </p:sp>
            <p:sp>
              <p:nvSpPr>
                <p:cNvPr id="448210" name="Rectangle 2770"/>
                <p:cNvSpPr>
                  <a:spLocks noChangeArrowheads="1"/>
                </p:cNvSpPr>
                <p:nvPr/>
              </p:nvSpPr>
              <p:spPr bwMode="auto">
                <a:xfrm>
                  <a:off x="1116" y="2286"/>
                  <a:ext cx="225"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2012</a:t>
                  </a:r>
                  <a:endParaRPr kumimoji="0" lang="es-ES" sz="1800" b="0" i="0" u="none" strike="noStrike" cap="none" normalizeH="0" baseline="0" smtClean="0">
                    <a:ln>
                      <a:noFill/>
                    </a:ln>
                    <a:solidFill>
                      <a:schemeClr val="tx1"/>
                    </a:solidFill>
                    <a:effectLst/>
                    <a:latin typeface="Arial" pitchFamily="34" charset="0"/>
                  </a:endParaRPr>
                </a:p>
              </p:txBody>
            </p:sp>
            <p:sp>
              <p:nvSpPr>
                <p:cNvPr id="448211" name="Rectangle 2771"/>
                <p:cNvSpPr>
                  <a:spLocks noChangeArrowheads="1"/>
                </p:cNvSpPr>
                <p:nvPr/>
              </p:nvSpPr>
              <p:spPr bwMode="auto">
                <a:xfrm>
                  <a:off x="1535" y="2286"/>
                  <a:ext cx="225"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2013</a:t>
                  </a:r>
                  <a:endParaRPr kumimoji="0" lang="es-ES" sz="1800" b="0" i="0" u="none" strike="noStrike" cap="none" normalizeH="0" baseline="0" smtClean="0">
                    <a:ln>
                      <a:noFill/>
                    </a:ln>
                    <a:solidFill>
                      <a:schemeClr val="tx1"/>
                    </a:solidFill>
                    <a:effectLst/>
                    <a:latin typeface="Arial" pitchFamily="34" charset="0"/>
                  </a:endParaRPr>
                </a:p>
              </p:txBody>
            </p:sp>
            <p:sp>
              <p:nvSpPr>
                <p:cNvPr id="448212" name="Rectangle 2772"/>
                <p:cNvSpPr>
                  <a:spLocks noChangeArrowheads="1"/>
                </p:cNvSpPr>
                <p:nvPr/>
              </p:nvSpPr>
              <p:spPr bwMode="auto">
                <a:xfrm>
                  <a:off x="1951" y="2286"/>
                  <a:ext cx="225"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2014</a:t>
                  </a:r>
                  <a:endParaRPr kumimoji="0" lang="es-ES" sz="1800" b="0" i="0" u="none" strike="noStrike" cap="none" normalizeH="0" baseline="0" smtClean="0">
                    <a:ln>
                      <a:noFill/>
                    </a:ln>
                    <a:solidFill>
                      <a:schemeClr val="tx1"/>
                    </a:solidFill>
                    <a:effectLst/>
                    <a:latin typeface="Arial" pitchFamily="34" charset="0"/>
                  </a:endParaRPr>
                </a:p>
              </p:txBody>
            </p:sp>
            <p:sp>
              <p:nvSpPr>
                <p:cNvPr id="448213" name="Rectangle 2773"/>
                <p:cNvSpPr>
                  <a:spLocks noChangeArrowheads="1"/>
                </p:cNvSpPr>
                <p:nvPr/>
              </p:nvSpPr>
              <p:spPr bwMode="auto">
                <a:xfrm>
                  <a:off x="2366" y="2286"/>
                  <a:ext cx="225"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2015</a:t>
                  </a:r>
                  <a:endParaRPr kumimoji="0" lang="es-ES" sz="1800" b="0" i="0" u="none" strike="noStrike" cap="none" normalizeH="0" baseline="0" smtClean="0">
                    <a:ln>
                      <a:noFill/>
                    </a:ln>
                    <a:solidFill>
                      <a:schemeClr val="tx1"/>
                    </a:solidFill>
                    <a:effectLst/>
                    <a:latin typeface="Arial" pitchFamily="34" charset="0"/>
                  </a:endParaRPr>
                </a:p>
              </p:txBody>
            </p:sp>
            <p:sp>
              <p:nvSpPr>
                <p:cNvPr id="448214" name="Rectangle 2774"/>
                <p:cNvSpPr>
                  <a:spLocks noChangeArrowheads="1"/>
                </p:cNvSpPr>
                <p:nvPr/>
              </p:nvSpPr>
              <p:spPr bwMode="auto">
                <a:xfrm>
                  <a:off x="2786" y="2286"/>
                  <a:ext cx="225"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2016</a:t>
                  </a:r>
                  <a:endParaRPr kumimoji="0" lang="es-ES" sz="1800" b="0" i="0" u="none" strike="noStrike" cap="none" normalizeH="0" baseline="0" smtClean="0">
                    <a:ln>
                      <a:noFill/>
                    </a:ln>
                    <a:solidFill>
                      <a:schemeClr val="tx1"/>
                    </a:solidFill>
                    <a:effectLst/>
                    <a:latin typeface="Arial" pitchFamily="34" charset="0"/>
                  </a:endParaRPr>
                </a:p>
              </p:txBody>
            </p:sp>
            <p:sp>
              <p:nvSpPr>
                <p:cNvPr id="448215" name="Rectangle 2775"/>
                <p:cNvSpPr>
                  <a:spLocks noChangeArrowheads="1"/>
                </p:cNvSpPr>
                <p:nvPr/>
              </p:nvSpPr>
              <p:spPr bwMode="auto">
                <a:xfrm>
                  <a:off x="3201" y="2286"/>
                  <a:ext cx="225"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2017</a:t>
                  </a:r>
                  <a:endParaRPr kumimoji="0" lang="es-ES" sz="1800" b="0" i="0" u="none" strike="noStrike" cap="none" normalizeH="0" baseline="0" smtClean="0">
                    <a:ln>
                      <a:noFill/>
                    </a:ln>
                    <a:solidFill>
                      <a:schemeClr val="tx1"/>
                    </a:solidFill>
                    <a:effectLst/>
                    <a:latin typeface="Arial" pitchFamily="34" charset="0"/>
                  </a:endParaRPr>
                </a:p>
              </p:txBody>
            </p:sp>
            <p:sp>
              <p:nvSpPr>
                <p:cNvPr id="448216" name="Rectangle 2776"/>
                <p:cNvSpPr>
                  <a:spLocks noChangeArrowheads="1"/>
                </p:cNvSpPr>
                <p:nvPr/>
              </p:nvSpPr>
              <p:spPr bwMode="auto">
                <a:xfrm>
                  <a:off x="3616" y="2286"/>
                  <a:ext cx="225"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2018</a:t>
                  </a:r>
                  <a:endParaRPr kumimoji="0" lang="es-ES" sz="1800" b="0" i="0" u="none" strike="noStrike" cap="none" normalizeH="0" baseline="0" smtClean="0">
                    <a:ln>
                      <a:noFill/>
                    </a:ln>
                    <a:solidFill>
                      <a:schemeClr val="tx1"/>
                    </a:solidFill>
                    <a:effectLst/>
                    <a:latin typeface="Arial" pitchFamily="34" charset="0"/>
                  </a:endParaRPr>
                </a:p>
              </p:txBody>
            </p:sp>
            <p:sp>
              <p:nvSpPr>
                <p:cNvPr id="448217" name="Rectangle 2777"/>
                <p:cNvSpPr>
                  <a:spLocks noChangeArrowheads="1"/>
                </p:cNvSpPr>
                <p:nvPr/>
              </p:nvSpPr>
              <p:spPr bwMode="auto">
                <a:xfrm>
                  <a:off x="4036" y="2286"/>
                  <a:ext cx="225"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2019</a:t>
                  </a:r>
                  <a:endParaRPr kumimoji="0" lang="es-ES" sz="1800" b="0" i="0" u="none" strike="noStrike" cap="none" normalizeH="0" baseline="0" smtClean="0">
                    <a:ln>
                      <a:noFill/>
                    </a:ln>
                    <a:solidFill>
                      <a:schemeClr val="tx1"/>
                    </a:solidFill>
                    <a:effectLst/>
                    <a:latin typeface="Arial" pitchFamily="34" charset="0"/>
                  </a:endParaRPr>
                </a:p>
              </p:txBody>
            </p:sp>
            <p:sp>
              <p:nvSpPr>
                <p:cNvPr id="448218" name="Rectangle 2778"/>
                <p:cNvSpPr>
                  <a:spLocks noChangeArrowheads="1"/>
                </p:cNvSpPr>
                <p:nvPr/>
              </p:nvSpPr>
              <p:spPr bwMode="auto">
                <a:xfrm>
                  <a:off x="4451" y="2286"/>
                  <a:ext cx="225"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2020</a:t>
                  </a:r>
                  <a:endParaRPr kumimoji="0" lang="es-ES" sz="1800" b="0" i="0" u="none" strike="noStrike" cap="none" normalizeH="0" baseline="0" smtClean="0">
                    <a:ln>
                      <a:noFill/>
                    </a:ln>
                    <a:solidFill>
                      <a:schemeClr val="tx1"/>
                    </a:solidFill>
                    <a:effectLst/>
                    <a:latin typeface="Arial" pitchFamily="34" charset="0"/>
                  </a:endParaRPr>
                </a:p>
              </p:txBody>
            </p:sp>
            <p:sp>
              <p:nvSpPr>
                <p:cNvPr id="448219" name="Rectangle 2779"/>
                <p:cNvSpPr>
                  <a:spLocks noChangeArrowheads="1"/>
                </p:cNvSpPr>
                <p:nvPr/>
              </p:nvSpPr>
              <p:spPr bwMode="auto">
                <a:xfrm>
                  <a:off x="4790" y="1205"/>
                  <a:ext cx="661" cy="831"/>
                </a:xfrm>
                <a:prstGeom prst="rect">
                  <a:avLst/>
                </a:prstGeom>
                <a:noFill/>
                <a:ln w="4">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20" name="Rectangle 2780"/>
                <p:cNvSpPr>
                  <a:spLocks noChangeArrowheads="1"/>
                </p:cNvSpPr>
                <p:nvPr/>
              </p:nvSpPr>
              <p:spPr bwMode="auto">
                <a:xfrm>
                  <a:off x="4816" y="1248"/>
                  <a:ext cx="4" cy="46"/>
                </a:xfrm>
                <a:prstGeom prst="rect">
                  <a:avLst/>
                </a:prstGeom>
                <a:solidFill>
                  <a:srgbClr val="7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21" name="Rectangle 2781"/>
                <p:cNvSpPr>
                  <a:spLocks noChangeArrowheads="1"/>
                </p:cNvSpPr>
                <p:nvPr/>
              </p:nvSpPr>
              <p:spPr bwMode="auto">
                <a:xfrm>
                  <a:off x="4820" y="1248"/>
                  <a:ext cx="4" cy="46"/>
                </a:xfrm>
                <a:prstGeom prst="rect">
                  <a:avLst/>
                </a:prstGeom>
                <a:solidFill>
                  <a:srgbClr val="98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22" name="Rectangle 2782"/>
                <p:cNvSpPr>
                  <a:spLocks noChangeArrowheads="1"/>
                </p:cNvSpPr>
                <p:nvPr/>
              </p:nvSpPr>
              <p:spPr bwMode="auto">
                <a:xfrm>
                  <a:off x="4824" y="1248"/>
                  <a:ext cx="4" cy="46"/>
                </a:xfrm>
                <a:prstGeom prst="rect">
                  <a:avLst/>
                </a:prstGeom>
                <a:solidFill>
                  <a:srgbClr val="B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23" name="Rectangle 2783"/>
                <p:cNvSpPr>
                  <a:spLocks noChangeArrowheads="1"/>
                </p:cNvSpPr>
                <p:nvPr/>
              </p:nvSpPr>
              <p:spPr bwMode="auto">
                <a:xfrm>
                  <a:off x="4828" y="1248"/>
                  <a:ext cx="5" cy="46"/>
                </a:xfrm>
                <a:prstGeom prst="rect">
                  <a:avLst/>
                </a:prstGeom>
                <a:solidFill>
                  <a:srgbClr val="E2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24" name="Rectangle 2784"/>
                <p:cNvSpPr>
                  <a:spLocks noChangeArrowheads="1"/>
                </p:cNvSpPr>
                <p:nvPr/>
              </p:nvSpPr>
              <p:spPr bwMode="auto">
                <a:xfrm>
                  <a:off x="4833" y="1248"/>
                  <a:ext cx="4" cy="46"/>
                </a:xfrm>
                <a:prstGeom prst="rect">
                  <a:avLst/>
                </a:prstGeom>
                <a:solidFill>
                  <a:srgbClr val="F6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25" name="Rectangle 2785"/>
                <p:cNvSpPr>
                  <a:spLocks noChangeArrowheads="1"/>
                </p:cNvSpPr>
                <p:nvPr/>
              </p:nvSpPr>
              <p:spPr bwMode="auto">
                <a:xfrm>
                  <a:off x="4837" y="1248"/>
                  <a:ext cx="4" cy="46"/>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26" name="Rectangle 2786"/>
                <p:cNvSpPr>
                  <a:spLocks noChangeArrowheads="1"/>
                </p:cNvSpPr>
                <p:nvPr/>
              </p:nvSpPr>
              <p:spPr bwMode="auto">
                <a:xfrm>
                  <a:off x="4841" y="1248"/>
                  <a:ext cx="4" cy="46"/>
                </a:xfrm>
                <a:prstGeom prst="rect">
                  <a:avLst/>
                </a:prstGeom>
                <a:solidFill>
                  <a:srgbClr val="F6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27" name="Rectangle 2787"/>
                <p:cNvSpPr>
                  <a:spLocks noChangeArrowheads="1"/>
                </p:cNvSpPr>
                <p:nvPr/>
              </p:nvSpPr>
              <p:spPr bwMode="auto">
                <a:xfrm>
                  <a:off x="4845" y="1248"/>
                  <a:ext cx="5" cy="46"/>
                </a:xfrm>
                <a:prstGeom prst="rect">
                  <a:avLst/>
                </a:prstGeom>
                <a:solidFill>
                  <a:srgbClr val="E3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28" name="Rectangle 2788"/>
                <p:cNvSpPr>
                  <a:spLocks noChangeArrowheads="1"/>
                </p:cNvSpPr>
                <p:nvPr/>
              </p:nvSpPr>
              <p:spPr bwMode="auto">
                <a:xfrm>
                  <a:off x="4850" y="1248"/>
                  <a:ext cx="4" cy="46"/>
                </a:xfrm>
                <a:prstGeom prst="rect">
                  <a:avLst/>
                </a:prstGeom>
                <a:solidFill>
                  <a:srgbClr val="B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29" name="Rectangle 2789"/>
                <p:cNvSpPr>
                  <a:spLocks noChangeArrowheads="1"/>
                </p:cNvSpPr>
                <p:nvPr/>
              </p:nvSpPr>
              <p:spPr bwMode="auto">
                <a:xfrm>
                  <a:off x="4854" y="1248"/>
                  <a:ext cx="4" cy="46"/>
                </a:xfrm>
                <a:prstGeom prst="rect">
                  <a:avLst/>
                </a:prstGeom>
                <a:solidFill>
                  <a:srgbClr val="99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30" name="Rectangle 2790"/>
                <p:cNvSpPr>
                  <a:spLocks noChangeArrowheads="1"/>
                </p:cNvSpPr>
                <p:nvPr/>
              </p:nvSpPr>
              <p:spPr bwMode="auto">
                <a:xfrm>
                  <a:off x="4858" y="1248"/>
                  <a:ext cx="4" cy="46"/>
                </a:xfrm>
                <a:prstGeom prst="rect">
                  <a:avLst/>
                </a:prstGeom>
                <a:solidFill>
                  <a:srgbClr val="7D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31" name="Rectangle 2791"/>
                <p:cNvSpPr>
                  <a:spLocks noChangeArrowheads="1"/>
                </p:cNvSpPr>
                <p:nvPr/>
              </p:nvSpPr>
              <p:spPr bwMode="auto">
                <a:xfrm>
                  <a:off x="4816" y="1248"/>
                  <a:ext cx="51" cy="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32" name="Rectangle 2792"/>
                <p:cNvSpPr>
                  <a:spLocks noChangeArrowheads="1"/>
                </p:cNvSpPr>
                <p:nvPr/>
              </p:nvSpPr>
              <p:spPr bwMode="auto">
                <a:xfrm>
                  <a:off x="4888" y="1222"/>
                  <a:ext cx="58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Chuquicamata</a:t>
                  </a:r>
                  <a:endParaRPr kumimoji="0" lang="es-ES" sz="1800" b="0" i="0" u="none" strike="noStrike" cap="none" normalizeH="0" baseline="0" smtClean="0">
                    <a:ln>
                      <a:noFill/>
                    </a:ln>
                    <a:solidFill>
                      <a:schemeClr val="tx1"/>
                    </a:solidFill>
                    <a:effectLst/>
                    <a:latin typeface="Arial" pitchFamily="34" charset="0"/>
                  </a:endParaRPr>
                </a:p>
              </p:txBody>
            </p:sp>
            <p:sp>
              <p:nvSpPr>
                <p:cNvPr id="448233" name="Rectangle 2793"/>
                <p:cNvSpPr>
                  <a:spLocks noChangeArrowheads="1"/>
                </p:cNvSpPr>
                <p:nvPr/>
              </p:nvSpPr>
              <p:spPr bwMode="auto">
                <a:xfrm>
                  <a:off x="4816" y="1366"/>
                  <a:ext cx="4" cy="47"/>
                </a:xfrm>
                <a:prstGeom prst="rect">
                  <a:avLst/>
                </a:prstGeom>
                <a:solidFill>
                  <a:srgbClr val="7D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34" name="Rectangle 2794"/>
                <p:cNvSpPr>
                  <a:spLocks noChangeArrowheads="1"/>
                </p:cNvSpPr>
                <p:nvPr/>
              </p:nvSpPr>
              <p:spPr bwMode="auto">
                <a:xfrm>
                  <a:off x="4820" y="1366"/>
                  <a:ext cx="4" cy="47"/>
                </a:xfrm>
                <a:prstGeom prst="rect">
                  <a:avLst/>
                </a:prstGeom>
                <a:solidFill>
                  <a:srgbClr val="985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35" name="Rectangle 2795"/>
                <p:cNvSpPr>
                  <a:spLocks noChangeArrowheads="1"/>
                </p:cNvSpPr>
                <p:nvPr/>
              </p:nvSpPr>
              <p:spPr bwMode="auto">
                <a:xfrm>
                  <a:off x="4824" y="1366"/>
                  <a:ext cx="4" cy="47"/>
                </a:xfrm>
                <a:prstGeom prst="rect">
                  <a:avLst/>
                </a:prstGeom>
                <a:solidFill>
                  <a:srgbClr val="BF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36" name="Rectangle 2796"/>
                <p:cNvSpPr>
                  <a:spLocks noChangeArrowheads="1"/>
                </p:cNvSpPr>
                <p:nvPr/>
              </p:nvSpPr>
              <p:spPr bwMode="auto">
                <a:xfrm>
                  <a:off x="4828" y="1366"/>
                  <a:ext cx="5" cy="47"/>
                </a:xfrm>
                <a:prstGeom prst="rect">
                  <a:avLst/>
                </a:prstGeom>
                <a:solidFill>
                  <a:srgbClr val="E28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37" name="Rectangle 2797"/>
                <p:cNvSpPr>
                  <a:spLocks noChangeArrowheads="1"/>
                </p:cNvSpPr>
                <p:nvPr/>
              </p:nvSpPr>
              <p:spPr bwMode="auto">
                <a:xfrm>
                  <a:off x="4833" y="1366"/>
                  <a:ext cx="4" cy="47"/>
                </a:xfrm>
                <a:prstGeom prst="rect">
                  <a:avLst/>
                </a:prstGeom>
                <a:solidFill>
                  <a:srgbClr val="F69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38" name="Rectangle 2798"/>
                <p:cNvSpPr>
                  <a:spLocks noChangeArrowheads="1"/>
                </p:cNvSpPr>
                <p:nvPr/>
              </p:nvSpPr>
              <p:spPr bwMode="auto">
                <a:xfrm>
                  <a:off x="4837" y="1366"/>
                  <a:ext cx="4" cy="47"/>
                </a:xfrm>
                <a:prstGeom prst="rect">
                  <a:avLst/>
                </a:prstGeom>
                <a:solidFill>
                  <a:srgbClr val="FF9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39" name="Rectangle 2799"/>
                <p:cNvSpPr>
                  <a:spLocks noChangeArrowheads="1"/>
                </p:cNvSpPr>
                <p:nvPr/>
              </p:nvSpPr>
              <p:spPr bwMode="auto">
                <a:xfrm>
                  <a:off x="4841" y="1366"/>
                  <a:ext cx="4" cy="47"/>
                </a:xfrm>
                <a:prstGeom prst="rect">
                  <a:avLst/>
                </a:prstGeom>
                <a:solidFill>
                  <a:srgbClr val="F69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40" name="Rectangle 2800"/>
                <p:cNvSpPr>
                  <a:spLocks noChangeArrowheads="1"/>
                </p:cNvSpPr>
                <p:nvPr/>
              </p:nvSpPr>
              <p:spPr bwMode="auto">
                <a:xfrm>
                  <a:off x="4845" y="1366"/>
                  <a:ext cx="5" cy="47"/>
                </a:xfrm>
                <a:prstGeom prst="rect">
                  <a:avLst/>
                </a:prstGeom>
                <a:solidFill>
                  <a:srgbClr val="E38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41" name="Rectangle 2801"/>
                <p:cNvSpPr>
                  <a:spLocks noChangeArrowheads="1"/>
                </p:cNvSpPr>
                <p:nvPr/>
              </p:nvSpPr>
              <p:spPr bwMode="auto">
                <a:xfrm>
                  <a:off x="4850" y="1366"/>
                  <a:ext cx="4" cy="47"/>
                </a:xfrm>
                <a:prstGeom prst="rect">
                  <a:avLst/>
                </a:prstGeom>
                <a:solidFill>
                  <a:srgbClr val="BF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42" name="Rectangle 2802"/>
                <p:cNvSpPr>
                  <a:spLocks noChangeArrowheads="1"/>
                </p:cNvSpPr>
                <p:nvPr/>
              </p:nvSpPr>
              <p:spPr bwMode="auto">
                <a:xfrm>
                  <a:off x="4854" y="1366"/>
                  <a:ext cx="4" cy="47"/>
                </a:xfrm>
                <a:prstGeom prst="rect">
                  <a:avLst/>
                </a:prstGeom>
                <a:solidFill>
                  <a:srgbClr val="995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43" name="Rectangle 2803"/>
                <p:cNvSpPr>
                  <a:spLocks noChangeArrowheads="1"/>
                </p:cNvSpPr>
                <p:nvPr/>
              </p:nvSpPr>
              <p:spPr bwMode="auto">
                <a:xfrm>
                  <a:off x="4858" y="1366"/>
                  <a:ext cx="4" cy="47"/>
                </a:xfrm>
                <a:prstGeom prst="rect">
                  <a:avLst/>
                </a:prstGeom>
                <a:solidFill>
                  <a:srgbClr val="7D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44" name="Rectangle 2804"/>
                <p:cNvSpPr>
                  <a:spLocks noChangeArrowheads="1"/>
                </p:cNvSpPr>
                <p:nvPr/>
              </p:nvSpPr>
              <p:spPr bwMode="auto">
                <a:xfrm>
                  <a:off x="4816" y="1366"/>
                  <a:ext cx="51" cy="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45" name="Rectangle 2805"/>
                <p:cNvSpPr>
                  <a:spLocks noChangeArrowheads="1"/>
                </p:cNvSpPr>
                <p:nvPr/>
              </p:nvSpPr>
              <p:spPr bwMode="auto">
                <a:xfrm>
                  <a:off x="4888" y="1340"/>
                  <a:ext cx="65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Radomiro Tomic</a:t>
                  </a:r>
                  <a:endParaRPr kumimoji="0" lang="es-ES" sz="1800" b="0" i="0" u="none" strike="noStrike" cap="none" normalizeH="0" baseline="0" smtClean="0">
                    <a:ln>
                      <a:noFill/>
                    </a:ln>
                    <a:solidFill>
                      <a:schemeClr val="tx1"/>
                    </a:solidFill>
                    <a:effectLst/>
                    <a:latin typeface="Arial" pitchFamily="34" charset="0"/>
                  </a:endParaRPr>
                </a:p>
              </p:txBody>
            </p:sp>
            <p:sp>
              <p:nvSpPr>
                <p:cNvPr id="448246" name="Rectangle 2806"/>
                <p:cNvSpPr>
                  <a:spLocks noChangeArrowheads="1"/>
                </p:cNvSpPr>
                <p:nvPr/>
              </p:nvSpPr>
              <p:spPr bwMode="auto">
                <a:xfrm>
                  <a:off x="4816" y="1485"/>
                  <a:ext cx="4" cy="47"/>
                </a:xfrm>
                <a:prstGeom prst="rect">
                  <a:avLst/>
                </a:prstGeom>
                <a:solidFill>
                  <a:srgbClr val="7D65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47" name="Rectangle 2807"/>
                <p:cNvSpPr>
                  <a:spLocks noChangeArrowheads="1"/>
                </p:cNvSpPr>
                <p:nvPr/>
              </p:nvSpPr>
              <p:spPr bwMode="auto">
                <a:xfrm>
                  <a:off x="4820" y="1485"/>
                  <a:ext cx="4" cy="47"/>
                </a:xfrm>
                <a:prstGeom prst="rect">
                  <a:avLst/>
                </a:prstGeom>
                <a:solidFill>
                  <a:srgbClr val="987A5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48" name="Rectangle 2808"/>
                <p:cNvSpPr>
                  <a:spLocks noChangeArrowheads="1"/>
                </p:cNvSpPr>
                <p:nvPr/>
              </p:nvSpPr>
              <p:spPr bwMode="auto">
                <a:xfrm>
                  <a:off x="4824" y="1485"/>
                  <a:ext cx="4" cy="47"/>
                </a:xfrm>
                <a:prstGeom prst="rect">
                  <a:avLst/>
                </a:prstGeom>
                <a:solidFill>
                  <a:srgbClr val="BF997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49" name="Rectangle 2809"/>
                <p:cNvSpPr>
                  <a:spLocks noChangeArrowheads="1"/>
                </p:cNvSpPr>
                <p:nvPr/>
              </p:nvSpPr>
              <p:spPr bwMode="auto">
                <a:xfrm>
                  <a:off x="4828" y="1485"/>
                  <a:ext cx="5" cy="47"/>
                </a:xfrm>
                <a:prstGeom prst="rect">
                  <a:avLst/>
                </a:prstGeom>
                <a:solidFill>
                  <a:srgbClr val="E2B58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50" name="Rectangle 2810"/>
                <p:cNvSpPr>
                  <a:spLocks noChangeArrowheads="1"/>
                </p:cNvSpPr>
                <p:nvPr/>
              </p:nvSpPr>
              <p:spPr bwMode="auto">
                <a:xfrm>
                  <a:off x="4833" y="1485"/>
                  <a:ext cx="4" cy="47"/>
                </a:xfrm>
                <a:prstGeom prst="rect">
                  <a:avLst/>
                </a:prstGeom>
                <a:solidFill>
                  <a:srgbClr val="F6C59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51" name="Rectangle 2811"/>
                <p:cNvSpPr>
                  <a:spLocks noChangeArrowheads="1"/>
                </p:cNvSpPr>
                <p:nvPr/>
              </p:nvSpPr>
              <p:spPr bwMode="auto">
                <a:xfrm>
                  <a:off x="4837" y="1485"/>
                  <a:ext cx="4" cy="47"/>
                </a:xfrm>
                <a:prstGeom prst="rect">
                  <a:avLst/>
                </a:prstGeom>
                <a:solidFill>
                  <a:srgbClr val="FFCC9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52" name="Rectangle 2812"/>
                <p:cNvSpPr>
                  <a:spLocks noChangeArrowheads="1"/>
                </p:cNvSpPr>
                <p:nvPr/>
              </p:nvSpPr>
              <p:spPr bwMode="auto">
                <a:xfrm>
                  <a:off x="4841" y="1485"/>
                  <a:ext cx="4" cy="47"/>
                </a:xfrm>
                <a:prstGeom prst="rect">
                  <a:avLst/>
                </a:prstGeom>
                <a:solidFill>
                  <a:srgbClr val="F6C59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53" name="Rectangle 2813"/>
                <p:cNvSpPr>
                  <a:spLocks noChangeArrowheads="1"/>
                </p:cNvSpPr>
                <p:nvPr/>
              </p:nvSpPr>
              <p:spPr bwMode="auto">
                <a:xfrm>
                  <a:off x="4845" y="1485"/>
                  <a:ext cx="5" cy="47"/>
                </a:xfrm>
                <a:prstGeom prst="rect">
                  <a:avLst/>
                </a:prstGeom>
                <a:solidFill>
                  <a:srgbClr val="E3B58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54" name="Rectangle 2814"/>
                <p:cNvSpPr>
                  <a:spLocks noChangeArrowheads="1"/>
                </p:cNvSpPr>
                <p:nvPr/>
              </p:nvSpPr>
              <p:spPr bwMode="auto">
                <a:xfrm>
                  <a:off x="4850" y="1485"/>
                  <a:ext cx="4" cy="47"/>
                </a:xfrm>
                <a:prstGeom prst="rect">
                  <a:avLst/>
                </a:prstGeom>
                <a:solidFill>
                  <a:srgbClr val="BF997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55" name="Rectangle 2815"/>
                <p:cNvSpPr>
                  <a:spLocks noChangeArrowheads="1"/>
                </p:cNvSpPr>
                <p:nvPr/>
              </p:nvSpPr>
              <p:spPr bwMode="auto">
                <a:xfrm>
                  <a:off x="4854" y="1485"/>
                  <a:ext cx="4" cy="47"/>
                </a:xfrm>
                <a:prstGeom prst="rect">
                  <a:avLst/>
                </a:prstGeom>
                <a:solidFill>
                  <a:srgbClr val="997A5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56" name="Rectangle 2816"/>
                <p:cNvSpPr>
                  <a:spLocks noChangeArrowheads="1"/>
                </p:cNvSpPr>
                <p:nvPr/>
              </p:nvSpPr>
              <p:spPr bwMode="auto">
                <a:xfrm>
                  <a:off x="4858" y="1485"/>
                  <a:ext cx="4" cy="47"/>
                </a:xfrm>
                <a:prstGeom prst="rect">
                  <a:avLst/>
                </a:prstGeom>
                <a:solidFill>
                  <a:srgbClr val="7D65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sp>
            <p:nvSpPr>
              <p:cNvPr id="448258" name="Rectangle 2818"/>
              <p:cNvSpPr>
                <a:spLocks noChangeArrowheads="1"/>
              </p:cNvSpPr>
              <p:nvPr/>
            </p:nvSpPr>
            <p:spPr bwMode="auto">
              <a:xfrm>
                <a:off x="4816" y="1485"/>
                <a:ext cx="51" cy="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59" name="Rectangle 2819"/>
              <p:cNvSpPr>
                <a:spLocks noChangeArrowheads="1"/>
              </p:cNvSpPr>
              <p:nvPr/>
            </p:nvSpPr>
            <p:spPr bwMode="auto">
              <a:xfrm>
                <a:off x="4888" y="1459"/>
                <a:ext cx="585"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Ministro Hales</a:t>
                </a:r>
                <a:endParaRPr kumimoji="0" lang="es-ES" sz="1800" b="0" i="0" u="none" strike="noStrike" cap="none" normalizeH="0" baseline="0" smtClean="0">
                  <a:ln>
                    <a:noFill/>
                  </a:ln>
                  <a:solidFill>
                    <a:schemeClr val="tx1"/>
                  </a:solidFill>
                  <a:effectLst/>
                  <a:latin typeface="Arial" pitchFamily="34" charset="0"/>
                </a:endParaRPr>
              </a:p>
            </p:txBody>
          </p:sp>
          <p:sp>
            <p:nvSpPr>
              <p:cNvPr id="448260" name="Rectangle 2820"/>
              <p:cNvSpPr>
                <a:spLocks noChangeArrowheads="1"/>
              </p:cNvSpPr>
              <p:nvPr/>
            </p:nvSpPr>
            <p:spPr bwMode="auto">
              <a:xfrm>
                <a:off x="4816" y="1604"/>
                <a:ext cx="4" cy="46"/>
              </a:xfrm>
              <a:prstGeom prst="rect">
                <a:avLst/>
              </a:prstGeom>
              <a:solidFill>
                <a:srgbClr val="7D6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61" name="Rectangle 2821"/>
              <p:cNvSpPr>
                <a:spLocks noChangeArrowheads="1"/>
              </p:cNvSpPr>
              <p:nvPr/>
            </p:nvSpPr>
            <p:spPr bwMode="auto">
              <a:xfrm>
                <a:off x="4820" y="1604"/>
                <a:ext cx="4" cy="46"/>
              </a:xfrm>
              <a:prstGeom prst="rect">
                <a:avLst/>
              </a:prstGeom>
              <a:solidFill>
                <a:srgbClr val="98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62" name="Rectangle 2822"/>
              <p:cNvSpPr>
                <a:spLocks noChangeArrowheads="1"/>
              </p:cNvSpPr>
              <p:nvPr/>
            </p:nvSpPr>
            <p:spPr bwMode="auto">
              <a:xfrm>
                <a:off x="4824" y="1604"/>
                <a:ext cx="4" cy="46"/>
              </a:xfrm>
              <a:prstGeom prst="rect">
                <a:avLst/>
              </a:prstGeom>
              <a:solidFill>
                <a:srgbClr val="BF9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63" name="Rectangle 2823"/>
              <p:cNvSpPr>
                <a:spLocks noChangeArrowheads="1"/>
              </p:cNvSpPr>
              <p:nvPr/>
            </p:nvSpPr>
            <p:spPr bwMode="auto">
              <a:xfrm>
                <a:off x="4828" y="1604"/>
                <a:ext cx="5" cy="46"/>
              </a:xfrm>
              <a:prstGeom prst="rect">
                <a:avLst/>
              </a:prstGeom>
              <a:solidFill>
                <a:srgbClr val="E2B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64" name="Rectangle 2824"/>
              <p:cNvSpPr>
                <a:spLocks noChangeArrowheads="1"/>
              </p:cNvSpPr>
              <p:nvPr/>
            </p:nvSpPr>
            <p:spPr bwMode="auto">
              <a:xfrm>
                <a:off x="4833" y="1604"/>
                <a:ext cx="4" cy="46"/>
              </a:xfrm>
              <a:prstGeom prst="rect">
                <a:avLst/>
              </a:prstGeom>
              <a:solidFill>
                <a:srgbClr val="F6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65" name="Rectangle 2825"/>
              <p:cNvSpPr>
                <a:spLocks noChangeArrowheads="1"/>
              </p:cNvSpPr>
              <p:nvPr/>
            </p:nvSpPr>
            <p:spPr bwMode="auto">
              <a:xfrm>
                <a:off x="4837" y="1604"/>
                <a:ext cx="4" cy="46"/>
              </a:xfrm>
              <a:prstGeom prst="rect">
                <a:avLst/>
              </a:prstGeom>
              <a:solidFill>
                <a:srgbClr val="FF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66" name="Rectangle 2826"/>
              <p:cNvSpPr>
                <a:spLocks noChangeArrowheads="1"/>
              </p:cNvSpPr>
              <p:nvPr/>
            </p:nvSpPr>
            <p:spPr bwMode="auto">
              <a:xfrm>
                <a:off x="4841" y="1604"/>
                <a:ext cx="4" cy="46"/>
              </a:xfrm>
              <a:prstGeom prst="rect">
                <a:avLst/>
              </a:prstGeom>
              <a:solidFill>
                <a:srgbClr val="F6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67" name="Rectangle 2827"/>
              <p:cNvSpPr>
                <a:spLocks noChangeArrowheads="1"/>
              </p:cNvSpPr>
              <p:nvPr/>
            </p:nvSpPr>
            <p:spPr bwMode="auto">
              <a:xfrm>
                <a:off x="4845" y="1604"/>
                <a:ext cx="5" cy="46"/>
              </a:xfrm>
              <a:prstGeom prst="rect">
                <a:avLst/>
              </a:prstGeom>
              <a:solidFill>
                <a:srgbClr val="E3B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68" name="Rectangle 2828"/>
              <p:cNvSpPr>
                <a:spLocks noChangeArrowheads="1"/>
              </p:cNvSpPr>
              <p:nvPr/>
            </p:nvSpPr>
            <p:spPr bwMode="auto">
              <a:xfrm>
                <a:off x="4850" y="1604"/>
                <a:ext cx="4" cy="46"/>
              </a:xfrm>
              <a:prstGeom prst="rect">
                <a:avLst/>
              </a:prstGeom>
              <a:solidFill>
                <a:srgbClr val="BF9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69" name="Rectangle 2829"/>
              <p:cNvSpPr>
                <a:spLocks noChangeArrowheads="1"/>
              </p:cNvSpPr>
              <p:nvPr/>
            </p:nvSpPr>
            <p:spPr bwMode="auto">
              <a:xfrm>
                <a:off x="4854" y="1604"/>
                <a:ext cx="4" cy="46"/>
              </a:xfrm>
              <a:prstGeom prst="rect">
                <a:avLst/>
              </a:prstGeom>
              <a:solidFill>
                <a:srgbClr val="99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70" name="Rectangle 2830"/>
              <p:cNvSpPr>
                <a:spLocks noChangeArrowheads="1"/>
              </p:cNvSpPr>
              <p:nvPr/>
            </p:nvSpPr>
            <p:spPr bwMode="auto">
              <a:xfrm>
                <a:off x="4858" y="1604"/>
                <a:ext cx="4" cy="46"/>
              </a:xfrm>
              <a:prstGeom prst="rect">
                <a:avLst/>
              </a:prstGeom>
              <a:solidFill>
                <a:srgbClr val="7D6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71" name="Rectangle 2831"/>
              <p:cNvSpPr>
                <a:spLocks noChangeArrowheads="1"/>
              </p:cNvSpPr>
              <p:nvPr/>
            </p:nvSpPr>
            <p:spPr bwMode="auto">
              <a:xfrm>
                <a:off x="4816" y="1604"/>
                <a:ext cx="51" cy="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72" name="Rectangle 2832"/>
              <p:cNvSpPr>
                <a:spLocks noChangeArrowheads="1"/>
              </p:cNvSpPr>
              <p:nvPr/>
            </p:nvSpPr>
            <p:spPr bwMode="auto">
              <a:xfrm>
                <a:off x="4888" y="1577"/>
                <a:ext cx="36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Salvador</a:t>
                </a:r>
                <a:endParaRPr kumimoji="0" lang="es-ES" sz="1800" b="0" i="0" u="none" strike="noStrike" cap="none" normalizeH="0" baseline="0" smtClean="0">
                  <a:ln>
                    <a:noFill/>
                  </a:ln>
                  <a:solidFill>
                    <a:schemeClr val="tx1"/>
                  </a:solidFill>
                  <a:effectLst/>
                  <a:latin typeface="Arial" pitchFamily="34" charset="0"/>
                </a:endParaRPr>
              </a:p>
            </p:txBody>
          </p:sp>
          <p:sp>
            <p:nvSpPr>
              <p:cNvPr id="448273" name="Rectangle 2833"/>
              <p:cNvSpPr>
                <a:spLocks noChangeArrowheads="1"/>
              </p:cNvSpPr>
              <p:nvPr/>
            </p:nvSpPr>
            <p:spPr bwMode="auto">
              <a:xfrm>
                <a:off x="4816" y="1722"/>
                <a:ext cx="4" cy="47"/>
              </a:xfrm>
              <a:prstGeom prst="rect">
                <a:avLst/>
              </a:prstGeom>
              <a:solidFill>
                <a:srgbClr val="4B6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74" name="Rectangle 2834"/>
              <p:cNvSpPr>
                <a:spLocks noChangeArrowheads="1"/>
              </p:cNvSpPr>
              <p:nvPr/>
            </p:nvSpPr>
            <p:spPr bwMode="auto">
              <a:xfrm>
                <a:off x="4820" y="1722"/>
                <a:ext cx="4" cy="47"/>
              </a:xfrm>
              <a:prstGeom prst="rect">
                <a:avLst/>
              </a:prstGeom>
              <a:solidFill>
                <a:srgbClr val="5C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75" name="Rectangle 2835"/>
              <p:cNvSpPr>
                <a:spLocks noChangeArrowheads="1"/>
              </p:cNvSpPr>
              <p:nvPr/>
            </p:nvSpPr>
            <p:spPr bwMode="auto">
              <a:xfrm>
                <a:off x="4824" y="1722"/>
                <a:ext cx="4" cy="47"/>
              </a:xfrm>
              <a:prstGeom prst="rect">
                <a:avLst/>
              </a:prstGeom>
              <a:solidFill>
                <a:srgbClr val="739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76" name="Rectangle 2836"/>
              <p:cNvSpPr>
                <a:spLocks noChangeArrowheads="1"/>
              </p:cNvSpPr>
              <p:nvPr/>
            </p:nvSpPr>
            <p:spPr bwMode="auto">
              <a:xfrm>
                <a:off x="4828" y="1722"/>
                <a:ext cx="5" cy="47"/>
              </a:xfrm>
              <a:prstGeom prst="rect">
                <a:avLst/>
              </a:prstGeom>
              <a:solidFill>
                <a:srgbClr val="88B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77" name="Rectangle 2837"/>
              <p:cNvSpPr>
                <a:spLocks noChangeArrowheads="1"/>
              </p:cNvSpPr>
              <p:nvPr/>
            </p:nvSpPr>
            <p:spPr bwMode="auto">
              <a:xfrm>
                <a:off x="4833" y="1722"/>
                <a:ext cx="4" cy="47"/>
              </a:xfrm>
              <a:prstGeom prst="rect">
                <a:avLst/>
              </a:prstGeom>
              <a:solidFill>
                <a:srgbClr val="94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78" name="Rectangle 2838"/>
              <p:cNvSpPr>
                <a:spLocks noChangeArrowheads="1"/>
              </p:cNvSpPr>
              <p:nvPr/>
            </p:nvSpPr>
            <p:spPr bwMode="auto">
              <a:xfrm>
                <a:off x="4837" y="1722"/>
                <a:ext cx="4" cy="47"/>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79" name="Rectangle 2839"/>
              <p:cNvSpPr>
                <a:spLocks noChangeArrowheads="1"/>
              </p:cNvSpPr>
              <p:nvPr/>
            </p:nvSpPr>
            <p:spPr bwMode="auto">
              <a:xfrm>
                <a:off x="4841" y="1722"/>
                <a:ext cx="4" cy="47"/>
              </a:xfrm>
              <a:prstGeom prst="rect">
                <a:avLst/>
              </a:prstGeom>
              <a:solidFill>
                <a:srgbClr val="94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80" name="Rectangle 2840"/>
              <p:cNvSpPr>
                <a:spLocks noChangeArrowheads="1"/>
              </p:cNvSpPr>
              <p:nvPr/>
            </p:nvSpPr>
            <p:spPr bwMode="auto">
              <a:xfrm>
                <a:off x="4845" y="1722"/>
                <a:ext cx="5" cy="47"/>
              </a:xfrm>
              <a:prstGeom prst="rect">
                <a:avLst/>
              </a:prstGeom>
              <a:solidFill>
                <a:srgbClr val="88B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81" name="Rectangle 2841"/>
              <p:cNvSpPr>
                <a:spLocks noChangeArrowheads="1"/>
              </p:cNvSpPr>
              <p:nvPr/>
            </p:nvSpPr>
            <p:spPr bwMode="auto">
              <a:xfrm>
                <a:off x="4850" y="1722"/>
                <a:ext cx="4" cy="47"/>
              </a:xfrm>
              <a:prstGeom prst="rect">
                <a:avLst/>
              </a:prstGeom>
              <a:solidFill>
                <a:srgbClr val="739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82" name="Rectangle 2842"/>
              <p:cNvSpPr>
                <a:spLocks noChangeArrowheads="1"/>
              </p:cNvSpPr>
              <p:nvPr/>
            </p:nvSpPr>
            <p:spPr bwMode="auto">
              <a:xfrm>
                <a:off x="4854" y="1722"/>
                <a:ext cx="4" cy="47"/>
              </a:xfrm>
              <a:prstGeom prst="rect">
                <a:avLst/>
              </a:prstGeom>
              <a:solidFill>
                <a:srgbClr val="5C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83" name="Rectangle 2843"/>
              <p:cNvSpPr>
                <a:spLocks noChangeArrowheads="1"/>
              </p:cNvSpPr>
              <p:nvPr/>
            </p:nvSpPr>
            <p:spPr bwMode="auto">
              <a:xfrm>
                <a:off x="4858" y="1722"/>
                <a:ext cx="4" cy="47"/>
              </a:xfrm>
              <a:prstGeom prst="rect">
                <a:avLst/>
              </a:prstGeom>
              <a:solidFill>
                <a:srgbClr val="4B6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84" name="Rectangle 2844"/>
              <p:cNvSpPr>
                <a:spLocks noChangeArrowheads="1"/>
              </p:cNvSpPr>
              <p:nvPr/>
            </p:nvSpPr>
            <p:spPr bwMode="auto">
              <a:xfrm>
                <a:off x="4816" y="1722"/>
                <a:ext cx="51" cy="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85" name="Rectangle 2845"/>
              <p:cNvSpPr>
                <a:spLocks noChangeArrowheads="1"/>
              </p:cNvSpPr>
              <p:nvPr/>
            </p:nvSpPr>
            <p:spPr bwMode="auto">
              <a:xfrm>
                <a:off x="4888" y="1696"/>
                <a:ext cx="30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Andina</a:t>
                </a:r>
                <a:endParaRPr kumimoji="0" lang="es-ES" sz="1800" b="0" i="0" u="none" strike="noStrike" cap="none" normalizeH="0" baseline="0" smtClean="0">
                  <a:ln>
                    <a:noFill/>
                  </a:ln>
                  <a:solidFill>
                    <a:schemeClr val="tx1"/>
                  </a:solidFill>
                  <a:effectLst/>
                  <a:latin typeface="Arial" pitchFamily="34" charset="0"/>
                </a:endParaRPr>
              </a:p>
            </p:txBody>
          </p:sp>
          <p:sp>
            <p:nvSpPr>
              <p:cNvPr id="448286" name="Rectangle 2846"/>
              <p:cNvSpPr>
                <a:spLocks noChangeArrowheads="1"/>
              </p:cNvSpPr>
              <p:nvPr/>
            </p:nvSpPr>
            <p:spPr bwMode="auto">
              <a:xfrm>
                <a:off x="4816" y="1841"/>
                <a:ext cx="4" cy="46"/>
              </a:xfrm>
              <a:prstGeom prst="rect">
                <a:avLst/>
              </a:prstGeom>
              <a:solidFill>
                <a:srgbClr val="003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87" name="Rectangle 2847"/>
              <p:cNvSpPr>
                <a:spLocks noChangeArrowheads="1"/>
              </p:cNvSpPr>
              <p:nvPr/>
            </p:nvSpPr>
            <p:spPr bwMode="auto">
              <a:xfrm>
                <a:off x="4820" y="1841"/>
                <a:ext cx="4" cy="46"/>
              </a:xfrm>
              <a:prstGeom prst="rect">
                <a:avLst/>
              </a:prstGeom>
              <a:solidFill>
                <a:srgbClr val="004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88" name="Rectangle 2848"/>
              <p:cNvSpPr>
                <a:spLocks noChangeArrowheads="1"/>
              </p:cNvSpPr>
              <p:nvPr/>
            </p:nvSpPr>
            <p:spPr bwMode="auto">
              <a:xfrm>
                <a:off x="4824" y="1841"/>
                <a:ext cx="4" cy="46"/>
              </a:xfrm>
              <a:prstGeom prst="rect">
                <a:avLst/>
              </a:prstGeom>
              <a:solidFill>
                <a:srgbClr val="00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89" name="Rectangle 2849"/>
              <p:cNvSpPr>
                <a:spLocks noChangeArrowheads="1"/>
              </p:cNvSpPr>
              <p:nvPr/>
            </p:nvSpPr>
            <p:spPr bwMode="auto">
              <a:xfrm>
                <a:off x="4828" y="1841"/>
                <a:ext cx="5" cy="46"/>
              </a:xfrm>
              <a:prstGeom prst="rect">
                <a:avLst/>
              </a:prstGeom>
              <a:solidFill>
                <a:srgbClr val="007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90" name="Rectangle 2850"/>
              <p:cNvSpPr>
                <a:spLocks noChangeArrowheads="1"/>
              </p:cNvSpPr>
              <p:nvPr/>
            </p:nvSpPr>
            <p:spPr bwMode="auto">
              <a:xfrm>
                <a:off x="4833" y="1841"/>
                <a:ext cx="4" cy="46"/>
              </a:xfrm>
              <a:prstGeom prst="rect">
                <a:avLst/>
              </a:prstGeom>
              <a:solidFill>
                <a:srgbClr val="00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91" name="Rectangle 2851"/>
              <p:cNvSpPr>
                <a:spLocks noChangeArrowheads="1"/>
              </p:cNvSpPr>
              <p:nvPr/>
            </p:nvSpPr>
            <p:spPr bwMode="auto">
              <a:xfrm>
                <a:off x="4837" y="1841"/>
                <a:ext cx="4" cy="46"/>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92" name="Rectangle 2852"/>
              <p:cNvSpPr>
                <a:spLocks noChangeArrowheads="1"/>
              </p:cNvSpPr>
              <p:nvPr/>
            </p:nvSpPr>
            <p:spPr bwMode="auto">
              <a:xfrm>
                <a:off x="4841" y="1841"/>
                <a:ext cx="4" cy="46"/>
              </a:xfrm>
              <a:prstGeom prst="rect">
                <a:avLst/>
              </a:prstGeom>
              <a:solidFill>
                <a:srgbClr val="00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93" name="Rectangle 2853"/>
              <p:cNvSpPr>
                <a:spLocks noChangeArrowheads="1"/>
              </p:cNvSpPr>
              <p:nvPr/>
            </p:nvSpPr>
            <p:spPr bwMode="auto">
              <a:xfrm>
                <a:off x="4845" y="1841"/>
                <a:ext cx="5" cy="46"/>
              </a:xfrm>
              <a:prstGeom prst="rect">
                <a:avLst/>
              </a:prstGeom>
              <a:solidFill>
                <a:srgbClr val="007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94" name="Rectangle 2854"/>
              <p:cNvSpPr>
                <a:spLocks noChangeArrowheads="1"/>
              </p:cNvSpPr>
              <p:nvPr/>
            </p:nvSpPr>
            <p:spPr bwMode="auto">
              <a:xfrm>
                <a:off x="4850" y="1841"/>
                <a:ext cx="4" cy="46"/>
              </a:xfrm>
              <a:prstGeom prst="rect">
                <a:avLst/>
              </a:prstGeom>
              <a:solidFill>
                <a:srgbClr val="00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95" name="Rectangle 2855"/>
              <p:cNvSpPr>
                <a:spLocks noChangeArrowheads="1"/>
              </p:cNvSpPr>
              <p:nvPr/>
            </p:nvSpPr>
            <p:spPr bwMode="auto">
              <a:xfrm>
                <a:off x="4854" y="1841"/>
                <a:ext cx="4" cy="46"/>
              </a:xfrm>
              <a:prstGeom prst="rect">
                <a:avLst/>
              </a:prstGeom>
              <a:solidFill>
                <a:srgbClr val="004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96" name="Rectangle 2856"/>
              <p:cNvSpPr>
                <a:spLocks noChangeArrowheads="1"/>
              </p:cNvSpPr>
              <p:nvPr/>
            </p:nvSpPr>
            <p:spPr bwMode="auto">
              <a:xfrm>
                <a:off x="4858" y="1841"/>
                <a:ext cx="4" cy="46"/>
              </a:xfrm>
              <a:prstGeom prst="rect">
                <a:avLst/>
              </a:prstGeom>
              <a:solidFill>
                <a:srgbClr val="003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97" name="Rectangle 2857"/>
              <p:cNvSpPr>
                <a:spLocks noChangeArrowheads="1"/>
              </p:cNvSpPr>
              <p:nvPr/>
            </p:nvSpPr>
            <p:spPr bwMode="auto">
              <a:xfrm>
                <a:off x="4816" y="1841"/>
                <a:ext cx="51" cy="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298" name="Rectangle 2858"/>
              <p:cNvSpPr>
                <a:spLocks noChangeArrowheads="1"/>
              </p:cNvSpPr>
              <p:nvPr/>
            </p:nvSpPr>
            <p:spPr bwMode="auto">
              <a:xfrm>
                <a:off x="4888" y="1815"/>
                <a:ext cx="45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El Teniente</a:t>
                </a:r>
                <a:endParaRPr kumimoji="0" lang="es-ES" sz="1800" b="0" i="0" u="none" strike="noStrike" cap="none" normalizeH="0" baseline="0" smtClean="0">
                  <a:ln>
                    <a:noFill/>
                  </a:ln>
                  <a:solidFill>
                    <a:schemeClr val="tx1"/>
                  </a:solidFill>
                  <a:effectLst/>
                  <a:latin typeface="Arial" pitchFamily="34" charset="0"/>
                </a:endParaRPr>
              </a:p>
            </p:txBody>
          </p:sp>
          <p:sp>
            <p:nvSpPr>
              <p:cNvPr id="448299" name="Rectangle 2859"/>
              <p:cNvSpPr>
                <a:spLocks noChangeArrowheads="1"/>
              </p:cNvSpPr>
              <p:nvPr/>
            </p:nvSpPr>
            <p:spPr bwMode="auto">
              <a:xfrm>
                <a:off x="4816" y="1959"/>
                <a:ext cx="4" cy="47"/>
              </a:xfrm>
              <a:prstGeom prst="rect">
                <a:avLst/>
              </a:prstGeom>
              <a:solidFill>
                <a:srgbClr val="00183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00" name="Rectangle 2860"/>
              <p:cNvSpPr>
                <a:spLocks noChangeArrowheads="1"/>
              </p:cNvSpPr>
              <p:nvPr/>
            </p:nvSpPr>
            <p:spPr bwMode="auto">
              <a:xfrm>
                <a:off x="4820" y="1959"/>
                <a:ext cx="4" cy="47"/>
              </a:xfrm>
              <a:prstGeom prst="rect">
                <a:avLst/>
              </a:prstGeom>
              <a:solidFill>
                <a:srgbClr val="001F3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01" name="Rectangle 2861"/>
              <p:cNvSpPr>
                <a:spLocks noChangeArrowheads="1"/>
              </p:cNvSpPr>
              <p:nvPr/>
            </p:nvSpPr>
            <p:spPr bwMode="auto">
              <a:xfrm>
                <a:off x="4824" y="1959"/>
                <a:ext cx="4" cy="47"/>
              </a:xfrm>
              <a:prstGeom prst="rect">
                <a:avLst/>
              </a:prstGeom>
              <a:solidFill>
                <a:srgbClr val="00264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02" name="Rectangle 2862"/>
              <p:cNvSpPr>
                <a:spLocks noChangeArrowheads="1"/>
              </p:cNvSpPr>
              <p:nvPr/>
            </p:nvSpPr>
            <p:spPr bwMode="auto">
              <a:xfrm>
                <a:off x="4828" y="1959"/>
                <a:ext cx="5" cy="47"/>
              </a:xfrm>
              <a:prstGeom prst="rect">
                <a:avLst/>
              </a:prstGeom>
              <a:solidFill>
                <a:srgbClr val="002D5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03" name="Rectangle 2863"/>
              <p:cNvSpPr>
                <a:spLocks noChangeArrowheads="1"/>
              </p:cNvSpPr>
              <p:nvPr/>
            </p:nvSpPr>
            <p:spPr bwMode="auto">
              <a:xfrm>
                <a:off x="4833" y="1959"/>
                <a:ext cx="4" cy="47"/>
              </a:xfrm>
              <a:prstGeom prst="rect">
                <a:avLst/>
              </a:prstGeom>
              <a:solidFill>
                <a:srgbClr val="00316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04" name="Rectangle 2864"/>
              <p:cNvSpPr>
                <a:spLocks noChangeArrowheads="1"/>
              </p:cNvSpPr>
              <p:nvPr/>
            </p:nvSpPr>
            <p:spPr bwMode="auto">
              <a:xfrm>
                <a:off x="4837" y="1959"/>
                <a:ext cx="4" cy="47"/>
              </a:xfrm>
              <a:prstGeom prst="rect">
                <a:avLst/>
              </a:prstGeom>
              <a:solidFill>
                <a:srgbClr val="00336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05" name="Rectangle 2865"/>
              <p:cNvSpPr>
                <a:spLocks noChangeArrowheads="1"/>
              </p:cNvSpPr>
              <p:nvPr/>
            </p:nvSpPr>
            <p:spPr bwMode="auto">
              <a:xfrm>
                <a:off x="4841" y="1959"/>
                <a:ext cx="4" cy="47"/>
              </a:xfrm>
              <a:prstGeom prst="rect">
                <a:avLst/>
              </a:prstGeom>
              <a:solidFill>
                <a:srgbClr val="00316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06" name="Rectangle 2866"/>
              <p:cNvSpPr>
                <a:spLocks noChangeArrowheads="1"/>
              </p:cNvSpPr>
              <p:nvPr/>
            </p:nvSpPr>
            <p:spPr bwMode="auto">
              <a:xfrm>
                <a:off x="4845" y="1959"/>
                <a:ext cx="5" cy="47"/>
              </a:xfrm>
              <a:prstGeom prst="rect">
                <a:avLst/>
              </a:prstGeom>
              <a:solidFill>
                <a:srgbClr val="002D5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07" name="Rectangle 2867"/>
              <p:cNvSpPr>
                <a:spLocks noChangeArrowheads="1"/>
              </p:cNvSpPr>
              <p:nvPr/>
            </p:nvSpPr>
            <p:spPr bwMode="auto">
              <a:xfrm>
                <a:off x="4850" y="1959"/>
                <a:ext cx="4" cy="47"/>
              </a:xfrm>
              <a:prstGeom prst="rect">
                <a:avLst/>
              </a:prstGeom>
              <a:solidFill>
                <a:srgbClr val="00264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08" name="Rectangle 2868"/>
              <p:cNvSpPr>
                <a:spLocks noChangeArrowheads="1"/>
              </p:cNvSpPr>
              <p:nvPr/>
            </p:nvSpPr>
            <p:spPr bwMode="auto">
              <a:xfrm>
                <a:off x="4854" y="1959"/>
                <a:ext cx="4" cy="47"/>
              </a:xfrm>
              <a:prstGeom prst="rect">
                <a:avLst/>
              </a:prstGeom>
              <a:solidFill>
                <a:srgbClr val="001F3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09" name="Rectangle 2869"/>
              <p:cNvSpPr>
                <a:spLocks noChangeArrowheads="1"/>
              </p:cNvSpPr>
              <p:nvPr/>
            </p:nvSpPr>
            <p:spPr bwMode="auto">
              <a:xfrm>
                <a:off x="4858" y="1959"/>
                <a:ext cx="4" cy="47"/>
              </a:xfrm>
              <a:prstGeom prst="rect">
                <a:avLst/>
              </a:prstGeom>
              <a:solidFill>
                <a:srgbClr val="00183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10" name="Rectangle 2870"/>
              <p:cNvSpPr>
                <a:spLocks noChangeArrowheads="1"/>
              </p:cNvSpPr>
              <p:nvPr/>
            </p:nvSpPr>
            <p:spPr bwMode="auto">
              <a:xfrm>
                <a:off x="4816" y="1959"/>
                <a:ext cx="51" cy="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11" name="Rectangle 2871"/>
              <p:cNvSpPr>
                <a:spLocks noChangeArrowheads="1"/>
              </p:cNvSpPr>
              <p:nvPr/>
            </p:nvSpPr>
            <p:spPr bwMode="auto">
              <a:xfrm>
                <a:off x="4888" y="1933"/>
                <a:ext cx="237"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Gaby</a:t>
                </a:r>
                <a:endParaRPr kumimoji="0" lang="es-ES" sz="1800" b="0" i="0" u="none" strike="noStrike" cap="none" normalizeH="0" baseline="0" smtClean="0">
                  <a:ln>
                    <a:noFill/>
                  </a:ln>
                  <a:solidFill>
                    <a:schemeClr val="tx1"/>
                  </a:solidFill>
                  <a:effectLst/>
                  <a:latin typeface="Arial" pitchFamily="34" charset="0"/>
                </a:endParaRPr>
              </a:p>
            </p:txBody>
          </p:sp>
        </p:grpSp>
        <p:grpSp>
          <p:nvGrpSpPr>
            <p:cNvPr id="18" name="Group 2875"/>
            <p:cNvGrpSpPr>
              <a:grpSpLocks/>
            </p:cNvGrpSpPr>
            <p:nvPr/>
          </p:nvGrpSpPr>
          <p:grpSpPr bwMode="auto">
            <a:xfrm>
              <a:off x="1103" y="2416"/>
              <a:ext cx="192" cy="168"/>
              <a:chOff x="1103" y="2416"/>
              <a:chExt cx="192" cy="168"/>
            </a:xfrm>
          </p:grpSpPr>
          <p:sp>
            <p:nvSpPr>
              <p:cNvPr id="448313" name="Freeform 2873"/>
              <p:cNvSpPr>
                <a:spLocks/>
              </p:cNvSpPr>
              <p:nvPr/>
            </p:nvSpPr>
            <p:spPr bwMode="auto">
              <a:xfrm>
                <a:off x="1103" y="2416"/>
                <a:ext cx="192" cy="168"/>
              </a:xfrm>
              <a:custGeom>
                <a:avLst/>
                <a:gdLst/>
                <a:ahLst/>
                <a:cxnLst>
                  <a:cxn ang="0">
                    <a:pos x="0" y="42"/>
                  </a:cxn>
                  <a:cxn ang="0">
                    <a:pos x="48" y="42"/>
                  </a:cxn>
                  <a:cxn ang="0">
                    <a:pos x="48" y="168"/>
                  </a:cxn>
                  <a:cxn ang="0">
                    <a:pos x="144" y="168"/>
                  </a:cxn>
                  <a:cxn ang="0">
                    <a:pos x="144" y="42"/>
                  </a:cxn>
                  <a:cxn ang="0">
                    <a:pos x="192" y="42"/>
                  </a:cxn>
                  <a:cxn ang="0">
                    <a:pos x="96" y="0"/>
                  </a:cxn>
                  <a:cxn ang="0">
                    <a:pos x="0" y="42"/>
                  </a:cxn>
                </a:cxnLst>
                <a:rect l="0" t="0" r="r" b="b"/>
                <a:pathLst>
                  <a:path w="192" h="168">
                    <a:moveTo>
                      <a:pt x="0" y="42"/>
                    </a:moveTo>
                    <a:lnTo>
                      <a:pt x="48" y="42"/>
                    </a:lnTo>
                    <a:lnTo>
                      <a:pt x="48" y="168"/>
                    </a:lnTo>
                    <a:lnTo>
                      <a:pt x="144" y="168"/>
                    </a:lnTo>
                    <a:lnTo>
                      <a:pt x="144" y="42"/>
                    </a:lnTo>
                    <a:lnTo>
                      <a:pt x="192" y="42"/>
                    </a:lnTo>
                    <a:lnTo>
                      <a:pt x="96" y="0"/>
                    </a:lnTo>
                    <a:lnTo>
                      <a:pt x="0" y="42"/>
                    </a:lnTo>
                    <a:close/>
                  </a:path>
                </a:pathLst>
              </a:custGeom>
              <a:solidFill>
                <a:srgbClr val="0099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314" name="Freeform 2874"/>
              <p:cNvSpPr>
                <a:spLocks/>
              </p:cNvSpPr>
              <p:nvPr/>
            </p:nvSpPr>
            <p:spPr bwMode="auto">
              <a:xfrm>
                <a:off x="1103" y="2416"/>
                <a:ext cx="192" cy="168"/>
              </a:xfrm>
              <a:custGeom>
                <a:avLst/>
                <a:gdLst/>
                <a:ahLst/>
                <a:cxnLst>
                  <a:cxn ang="0">
                    <a:pos x="0" y="42"/>
                  </a:cxn>
                  <a:cxn ang="0">
                    <a:pos x="48" y="42"/>
                  </a:cxn>
                  <a:cxn ang="0">
                    <a:pos x="48" y="168"/>
                  </a:cxn>
                  <a:cxn ang="0">
                    <a:pos x="144" y="168"/>
                  </a:cxn>
                  <a:cxn ang="0">
                    <a:pos x="144" y="42"/>
                  </a:cxn>
                  <a:cxn ang="0">
                    <a:pos x="192" y="42"/>
                  </a:cxn>
                  <a:cxn ang="0">
                    <a:pos x="96" y="0"/>
                  </a:cxn>
                  <a:cxn ang="0">
                    <a:pos x="0" y="42"/>
                  </a:cxn>
                </a:cxnLst>
                <a:rect l="0" t="0" r="r" b="b"/>
                <a:pathLst>
                  <a:path w="192" h="168">
                    <a:moveTo>
                      <a:pt x="0" y="42"/>
                    </a:moveTo>
                    <a:lnTo>
                      <a:pt x="48" y="42"/>
                    </a:lnTo>
                    <a:lnTo>
                      <a:pt x="48" y="168"/>
                    </a:lnTo>
                    <a:lnTo>
                      <a:pt x="144" y="168"/>
                    </a:lnTo>
                    <a:lnTo>
                      <a:pt x="144" y="42"/>
                    </a:lnTo>
                    <a:lnTo>
                      <a:pt x="192" y="42"/>
                    </a:lnTo>
                    <a:lnTo>
                      <a:pt x="96" y="0"/>
                    </a:lnTo>
                    <a:lnTo>
                      <a:pt x="0" y="42"/>
                    </a:lnTo>
                    <a:close/>
                  </a:path>
                </a:pathLst>
              </a:custGeom>
              <a:noFill/>
              <a:ln w="6"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9" name="Group 2878"/>
            <p:cNvGrpSpPr>
              <a:grpSpLocks/>
            </p:cNvGrpSpPr>
            <p:nvPr/>
          </p:nvGrpSpPr>
          <p:grpSpPr bwMode="auto">
            <a:xfrm>
              <a:off x="3175" y="2416"/>
              <a:ext cx="192" cy="168"/>
              <a:chOff x="3175" y="2416"/>
              <a:chExt cx="192" cy="168"/>
            </a:xfrm>
          </p:grpSpPr>
          <p:sp>
            <p:nvSpPr>
              <p:cNvPr id="448316" name="Freeform 2876"/>
              <p:cNvSpPr>
                <a:spLocks/>
              </p:cNvSpPr>
              <p:nvPr/>
            </p:nvSpPr>
            <p:spPr bwMode="auto">
              <a:xfrm>
                <a:off x="3175" y="2416"/>
                <a:ext cx="192" cy="168"/>
              </a:xfrm>
              <a:custGeom>
                <a:avLst/>
                <a:gdLst/>
                <a:ahLst/>
                <a:cxnLst>
                  <a:cxn ang="0">
                    <a:pos x="0" y="42"/>
                  </a:cxn>
                  <a:cxn ang="0">
                    <a:pos x="48" y="42"/>
                  </a:cxn>
                  <a:cxn ang="0">
                    <a:pos x="48" y="168"/>
                  </a:cxn>
                  <a:cxn ang="0">
                    <a:pos x="144" y="168"/>
                  </a:cxn>
                  <a:cxn ang="0">
                    <a:pos x="144" y="42"/>
                  </a:cxn>
                  <a:cxn ang="0">
                    <a:pos x="192" y="42"/>
                  </a:cxn>
                  <a:cxn ang="0">
                    <a:pos x="96" y="0"/>
                  </a:cxn>
                  <a:cxn ang="0">
                    <a:pos x="0" y="42"/>
                  </a:cxn>
                </a:cxnLst>
                <a:rect l="0" t="0" r="r" b="b"/>
                <a:pathLst>
                  <a:path w="192" h="168">
                    <a:moveTo>
                      <a:pt x="0" y="42"/>
                    </a:moveTo>
                    <a:lnTo>
                      <a:pt x="48" y="42"/>
                    </a:lnTo>
                    <a:lnTo>
                      <a:pt x="48" y="168"/>
                    </a:lnTo>
                    <a:lnTo>
                      <a:pt x="144" y="168"/>
                    </a:lnTo>
                    <a:lnTo>
                      <a:pt x="144" y="42"/>
                    </a:lnTo>
                    <a:lnTo>
                      <a:pt x="192" y="42"/>
                    </a:lnTo>
                    <a:lnTo>
                      <a:pt x="96" y="0"/>
                    </a:lnTo>
                    <a:lnTo>
                      <a:pt x="0" y="42"/>
                    </a:lnTo>
                    <a:close/>
                  </a:path>
                </a:pathLst>
              </a:custGeom>
              <a:solidFill>
                <a:srgbClr val="0099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317" name="Freeform 2877"/>
              <p:cNvSpPr>
                <a:spLocks/>
              </p:cNvSpPr>
              <p:nvPr/>
            </p:nvSpPr>
            <p:spPr bwMode="auto">
              <a:xfrm>
                <a:off x="3175" y="2416"/>
                <a:ext cx="192" cy="168"/>
              </a:xfrm>
              <a:custGeom>
                <a:avLst/>
                <a:gdLst/>
                <a:ahLst/>
                <a:cxnLst>
                  <a:cxn ang="0">
                    <a:pos x="0" y="42"/>
                  </a:cxn>
                  <a:cxn ang="0">
                    <a:pos x="48" y="42"/>
                  </a:cxn>
                  <a:cxn ang="0">
                    <a:pos x="48" y="168"/>
                  </a:cxn>
                  <a:cxn ang="0">
                    <a:pos x="144" y="168"/>
                  </a:cxn>
                  <a:cxn ang="0">
                    <a:pos x="144" y="42"/>
                  </a:cxn>
                  <a:cxn ang="0">
                    <a:pos x="192" y="42"/>
                  </a:cxn>
                  <a:cxn ang="0">
                    <a:pos x="96" y="0"/>
                  </a:cxn>
                  <a:cxn ang="0">
                    <a:pos x="0" y="42"/>
                  </a:cxn>
                </a:cxnLst>
                <a:rect l="0" t="0" r="r" b="b"/>
                <a:pathLst>
                  <a:path w="192" h="168">
                    <a:moveTo>
                      <a:pt x="0" y="42"/>
                    </a:moveTo>
                    <a:lnTo>
                      <a:pt x="48" y="42"/>
                    </a:lnTo>
                    <a:lnTo>
                      <a:pt x="48" y="168"/>
                    </a:lnTo>
                    <a:lnTo>
                      <a:pt x="144" y="168"/>
                    </a:lnTo>
                    <a:lnTo>
                      <a:pt x="144" y="42"/>
                    </a:lnTo>
                    <a:lnTo>
                      <a:pt x="192" y="42"/>
                    </a:lnTo>
                    <a:lnTo>
                      <a:pt x="96" y="0"/>
                    </a:lnTo>
                    <a:lnTo>
                      <a:pt x="0" y="42"/>
                    </a:lnTo>
                    <a:close/>
                  </a:path>
                </a:pathLst>
              </a:custGeom>
              <a:noFill/>
              <a:ln w="6"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20" name="Group 2881"/>
            <p:cNvGrpSpPr>
              <a:grpSpLocks/>
            </p:cNvGrpSpPr>
            <p:nvPr/>
          </p:nvGrpSpPr>
          <p:grpSpPr bwMode="auto">
            <a:xfrm>
              <a:off x="3607" y="2416"/>
              <a:ext cx="192" cy="168"/>
              <a:chOff x="3607" y="2416"/>
              <a:chExt cx="192" cy="168"/>
            </a:xfrm>
          </p:grpSpPr>
          <p:sp>
            <p:nvSpPr>
              <p:cNvPr id="448319" name="Freeform 2879"/>
              <p:cNvSpPr>
                <a:spLocks/>
              </p:cNvSpPr>
              <p:nvPr/>
            </p:nvSpPr>
            <p:spPr bwMode="auto">
              <a:xfrm>
                <a:off x="3607" y="2416"/>
                <a:ext cx="192" cy="168"/>
              </a:xfrm>
              <a:custGeom>
                <a:avLst/>
                <a:gdLst/>
                <a:ahLst/>
                <a:cxnLst>
                  <a:cxn ang="0">
                    <a:pos x="0" y="42"/>
                  </a:cxn>
                  <a:cxn ang="0">
                    <a:pos x="48" y="42"/>
                  </a:cxn>
                  <a:cxn ang="0">
                    <a:pos x="48" y="168"/>
                  </a:cxn>
                  <a:cxn ang="0">
                    <a:pos x="144" y="168"/>
                  </a:cxn>
                  <a:cxn ang="0">
                    <a:pos x="144" y="42"/>
                  </a:cxn>
                  <a:cxn ang="0">
                    <a:pos x="192" y="42"/>
                  </a:cxn>
                  <a:cxn ang="0">
                    <a:pos x="96" y="0"/>
                  </a:cxn>
                  <a:cxn ang="0">
                    <a:pos x="0" y="42"/>
                  </a:cxn>
                </a:cxnLst>
                <a:rect l="0" t="0" r="r" b="b"/>
                <a:pathLst>
                  <a:path w="192" h="168">
                    <a:moveTo>
                      <a:pt x="0" y="42"/>
                    </a:moveTo>
                    <a:lnTo>
                      <a:pt x="48" y="42"/>
                    </a:lnTo>
                    <a:lnTo>
                      <a:pt x="48" y="168"/>
                    </a:lnTo>
                    <a:lnTo>
                      <a:pt x="144" y="168"/>
                    </a:lnTo>
                    <a:lnTo>
                      <a:pt x="144" y="42"/>
                    </a:lnTo>
                    <a:lnTo>
                      <a:pt x="192" y="42"/>
                    </a:lnTo>
                    <a:lnTo>
                      <a:pt x="96" y="0"/>
                    </a:lnTo>
                    <a:lnTo>
                      <a:pt x="0" y="42"/>
                    </a:lnTo>
                    <a:close/>
                  </a:path>
                </a:pathLst>
              </a:custGeom>
              <a:solidFill>
                <a:srgbClr val="0099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320" name="Freeform 2880"/>
              <p:cNvSpPr>
                <a:spLocks/>
              </p:cNvSpPr>
              <p:nvPr/>
            </p:nvSpPr>
            <p:spPr bwMode="auto">
              <a:xfrm>
                <a:off x="3607" y="2416"/>
                <a:ext cx="192" cy="168"/>
              </a:xfrm>
              <a:custGeom>
                <a:avLst/>
                <a:gdLst/>
                <a:ahLst/>
                <a:cxnLst>
                  <a:cxn ang="0">
                    <a:pos x="0" y="42"/>
                  </a:cxn>
                  <a:cxn ang="0">
                    <a:pos x="48" y="42"/>
                  </a:cxn>
                  <a:cxn ang="0">
                    <a:pos x="48" y="168"/>
                  </a:cxn>
                  <a:cxn ang="0">
                    <a:pos x="144" y="168"/>
                  </a:cxn>
                  <a:cxn ang="0">
                    <a:pos x="144" y="42"/>
                  </a:cxn>
                  <a:cxn ang="0">
                    <a:pos x="192" y="42"/>
                  </a:cxn>
                  <a:cxn ang="0">
                    <a:pos x="96" y="0"/>
                  </a:cxn>
                  <a:cxn ang="0">
                    <a:pos x="0" y="42"/>
                  </a:cxn>
                </a:cxnLst>
                <a:rect l="0" t="0" r="r" b="b"/>
                <a:pathLst>
                  <a:path w="192" h="168">
                    <a:moveTo>
                      <a:pt x="0" y="42"/>
                    </a:moveTo>
                    <a:lnTo>
                      <a:pt x="48" y="42"/>
                    </a:lnTo>
                    <a:lnTo>
                      <a:pt x="48" y="168"/>
                    </a:lnTo>
                    <a:lnTo>
                      <a:pt x="144" y="168"/>
                    </a:lnTo>
                    <a:lnTo>
                      <a:pt x="144" y="42"/>
                    </a:lnTo>
                    <a:lnTo>
                      <a:pt x="192" y="42"/>
                    </a:lnTo>
                    <a:lnTo>
                      <a:pt x="96" y="0"/>
                    </a:lnTo>
                    <a:lnTo>
                      <a:pt x="0" y="42"/>
                    </a:lnTo>
                    <a:close/>
                  </a:path>
                </a:pathLst>
              </a:custGeom>
              <a:noFill/>
              <a:ln w="6"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21" name="Group 2884"/>
            <p:cNvGrpSpPr>
              <a:grpSpLocks/>
            </p:cNvGrpSpPr>
            <p:nvPr/>
          </p:nvGrpSpPr>
          <p:grpSpPr bwMode="auto">
            <a:xfrm>
              <a:off x="1511" y="2416"/>
              <a:ext cx="192" cy="704"/>
              <a:chOff x="1511" y="2416"/>
              <a:chExt cx="192" cy="704"/>
            </a:xfrm>
          </p:grpSpPr>
          <p:sp>
            <p:nvSpPr>
              <p:cNvPr id="448322" name="Freeform 2882"/>
              <p:cNvSpPr>
                <a:spLocks/>
              </p:cNvSpPr>
              <p:nvPr/>
            </p:nvSpPr>
            <p:spPr bwMode="auto">
              <a:xfrm>
                <a:off x="1511" y="2416"/>
                <a:ext cx="192" cy="704"/>
              </a:xfrm>
              <a:custGeom>
                <a:avLst/>
                <a:gdLst/>
                <a:ahLst/>
                <a:cxnLst>
                  <a:cxn ang="0">
                    <a:pos x="0" y="31"/>
                  </a:cxn>
                  <a:cxn ang="0">
                    <a:pos x="48" y="31"/>
                  </a:cxn>
                  <a:cxn ang="0">
                    <a:pos x="48" y="704"/>
                  </a:cxn>
                  <a:cxn ang="0">
                    <a:pos x="144" y="704"/>
                  </a:cxn>
                  <a:cxn ang="0">
                    <a:pos x="144" y="31"/>
                  </a:cxn>
                  <a:cxn ang="0">
                    <a:pos x="192" y="31"/>
                  </a:cxn>
                  <a:cxn ang="0">
                    <a:pos x="96" y="0"/>
                  </a:cxn>
                  <a:cxn ang="0">
                    <a:pos x="0" y="31"/>
                  </a:cxn>
                </a:cxnLst>
                <a:rect l="0" t="0" r="r" b="b"/>
                <a:pathLst>
                  <a:path w="192" h="704">
                    <a:moveTo>
                      <a:pt x="0" y="31"/>
                    </a:moveTo>
                    <a:lnTo>
                      <a:pt x="48" y="31"/>
                    </a:lnTo>
                    <a:lnTo>
                      <a:pt x="48" y="704"/>
                    </a:lnTo>
                    <a:lnTo>
                      <a:pt x="144" y="704"/>
                    </a:lnTo>
                    <a:lnTo>
                      <a:pt x="144" y="31"/>
                    </a:lnTo>
                    <a:lnTo>
                      <a:pt x="192" y="31"/>
                    </a:lnTo>
                    <a:lnTo>
                      <a:pt x="96" y="0"/>
                    </a:lnTo>
                    <a:lnTo>
                      <a:pt x="0" y="31"/>
                    </a:lnTo>
                    <a:close/>
                  </a:path>
                </a:pathLst>
              </a:custGeom>
              <a:solidFill>
                <a:srgbClr val="0099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323" name="Freeform 2883"/>
              <p:cNvSpPr>
                <a:spLocks/>
              </p:cNvSpPr>
              <p:nvPr/>
            </p:nvSpPr>
            <p:spPr bwMode="auto">
              <a:xfrm>
                <a:off x="1511" y="2416"/>
                <a:ext cx="192" cy="704"/>
              </a:xfrm>
              <a:custGeom>
                <a:avLst/>
                <a:gdLst/>
                <a:ahLst/>
                <a:cxnLst>
                  <a:cxn ang="0">
                    <a:pos x="0" y="31"/>
                  </a:cxn>
                  <a:cxn ang="0">
                    <a:pos x="48" y="31"/>
                  </a:cxn>
                  <a:cxn ang="0">
                    <a:pos x="48" y="704"/>
                  </a:cxn>
                  <a:cxn ang="0">
                    <a:pos x="144" y="704"/>
                  </a:cxn>
                  <a:cxn ang="0">
                    <a:pos x="144" y="31"/>
                  </a:cxn>
                  <a:cxn ang="0">
                    <a:pos x="192" y="31"/>
                  </a:cxn>
                  <a:cxn ang="0">
                    <a:pos x="96" y="0"/>
                  </a:cxn>
                  <a:cxn ang="0">
                    <a:pos x="0" y="31"/>
                  </a:cxn>
                </a:cxnLst>
                <a:rect l="0" t="0" r="r" b="b"/>
                <a:pathLst>
                  <a:path w="192" h="704">
                    <a:moveTo>
                      <a:pt x="0" y="31"/>
                    </a:moveTo>
                    <a:lnTo>
                      <a:pt x="48" y="31"/>
                    </a:lnTo>
                    <a:lnTo>
                      <a:pt x="48" y="704"/>
                    </a:lnTo>
                    <a:lnTo>
                      <a:pt x="144" y="704"/>
                    </a:lnTo>
                    <a:lnTo>
                      <a:pt x="144" y="31"/>
                    </a:lnTo>
                    <a:lnTo>
                      <a:pt x="192" y="31"/>
                    </a:lnTo>
                    <a:lnTo>
                      <a:pt x="96" y="0"/>
                    </a:lnTo>
                    <a:lnTo>
                      <a:pt x="0" y="31"/>
                    </a:lnTo>
                    <a:close/>
                  </a:path>
                </a:pathLst>
              </a:custGeom>
              <a:noFill/>
              <a:ln w="6"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22" name="Group 2887"/>
            <p:cNvGrpSpPr>
              <a:grpSpLocks/>
            </p:cNvGrpSpPr>
            <p:nvPr/>
          </p:nvGrpSpPr>
          <p:grpSpPr bwMode="auto">
            <a:xfrm>
              <a:off x="1911" y="2424"/>
              <a:ext cx="192" cy="168"/>
              <a:chOff x="1911" y="2424"/>
              <a:chExt cx="192" cy="168"/>
            </a:xfrm>
          </p:grpSpPr>
          <p:sp>
            <p:nvSpPr>
              <p:cNvPr id="448325" name="Freeform 2885"/>
              <p:cNvSpPr>
                <a:spLocks/>
              </p:cNvSpPr>
              <p:nvPr/>
            </p:nvSpPr>
            <p:spPr bwMode="auto">
              <a:xfrm>
                <a:off x="1911" y="2424"/>
                <a:ext cx="192" cy="168"/>
              </a:xfrm>
              <a:custGeom>
                <a:avLst/>
                <a:gdLst/>
                <a:ahLst/>
                <a:cxnLst>
                  <a:cxn ang="0">
                    <a:pos x="0" y="42"/>
                  </a:cxn>
                  <a:cxn ang="0">
                    <a:pos x="48" y="42"/>
                  </a:cxn>
                  <a:cxn ang="0">
                    <a:pos x="48" y="168"/>
                  </a:cxn>
                  <a:cxn ang="0">
                    <a:pos x="144" y="168"/>
                  </a:cxn>
                  <a:cxn ang="0">
                    <a:pos x="144" y="42"/>
                  </a:cxn>
                  <a:cxn ang="0">
                    <a:pos x="192" y="42"/>
                  </a:cxn>
                  <a:cxn ang="0">
                    <a:pos x="96" y="0"/>
                  </a:cxn>
                  <a:cxn ang="0">
                    <a:pos x="0" y="42"/>
                  </a:cxn>
                </a:cxnLst>
                <a:rect l="0" t="0" r="r" b="b"/>
                <a:pathLst>
                  <a:path w="192" h="168">
                    <a:moveTo>
                      <a:pt x="0" y="42"/>
                    </a:moveTo>
                    <a:lnTo>
                      <a:pt x="48" y="42"/>
                    </a:lnTo>
                    <a:lnTo>
                      <a:pt x="48" y="168"/>
                    </a:lnTo>
                    <a:lnTo>
                      <a:pt x="144" y="168"/>
                    </a:lnTo>
                    <a:lnTo>
                      <a:pt x="144" y="42"/>
                    </a:lnTo>
                    <a:lnTo>
                      <a:pt x="192" y="42"/>
                    </a:lnTo>
                    <a:lnTo>
                      <a:pt x="96" y="0"/>
                    </a:lnTo>
                    <a:lnTo>
                      <a:pt x="0" y="42"/>
                    </a:lnTo>
                    <a:close/>
                  </a:path>
                </a:pathLst>
              </a:custGeom>
              <a:solidFill>
                <a:srgbClr val="0099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326" name="Freeform 2886"/>
              <p:cNvSpPr>
                <a:spLocks/>
              </p:cNvSpPr>
              <p:nvPr/>
            </p:nvSpPr>
            <p:spPr bwMode="auto">
              <a:xfrm>
                <a:off x="1911" y="2424"/>
                <a:ext cx="192" cy="168"/>
              </a:xfrm>
              <a:custGeom>
                <a:avLst/>
                <a:gdLst/>
                <a:ahLst/>
                <a:cxnLst>
                  <a:cxn ang="0">
                    <a:pos x="0" y="42"/>
                  </a:cxn>
                  <a:cxn ang="0">
                    <a:pos x="48" y="42"/>
                  </a:cxn>
                  <a:cxn ang="0">
                    <a:pos x="48" y="168"/>
                  </a:cxn>
                  <a:cxn ang="0">
                    <a:pos x="144" y="168"/>
                  </a:cxn>
                  <a:cxn ang="0">
                    <a:pos x="144" y="42"/>
                  </a:cxn>
                  <a:cxn ang="0">
                    <a:pos x="192" y="42"/>
                  </a:cxn>
                  <a:cxn ang="0">
                    <a:pos x="96" y="0"/>
                  </a:cxn>
                  <a:cxn ang="0">
                    <a:pos x="0" y="42"/>
                  </a:cxn>
                </a:cxnLst>
                <a:rect l="0" t="0" r="r" b="b"/>
                <a:pathLst>
                  <a:path w="192" h="168">
                    <a:moveTo>
                      <a:pt x="0" y="42"/>
                    </a:moveTo>
                    <a:lnTo>
                      <a:pt x="48" y="42"/>
                    </a:lnTo>
                    <a:lnTo>
                      <a:pt x="48" y="168"/>
                    </a:lnTo>
                    <a:lnTo>
                      <a:pt x="144" y="168"/>
                    </a:lnTo>
                    <a:lnTo>
                      <a:pt x="144" y="42"/>
                    </a:lnTo>
                    <a:lnTo>
                      <a:pt x="192" y="42"/>
                    </a:lnTo>
                    <a:lnTo>
                      <a:pt x="96" y="0"/>
                    </a:lnTo>
                    <a:lnTo>
                      <a:pt x="0" y="42"/>
                    </a:lnTo>
                    <a:close/>
                  </a:path>
                </a:pathLst>
              </a:custGeom>
              <a:noFill/>
              <a:ln w="6"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23" name="Group 2890"/>
            <p:cNvGrpSpPr>
              <a:grpSpLocks/>
            </p:cNvGrpSpPr>
            <p:nvPr/>
          </p:nvGrpSpPr>
          <p:grpSpPr bwMode="auto">
            <a:xfrm>
              <a:off x="2359" y="2424"/>
              <a:ext cx="192" cy="168"/>
              <a:chOff x="2359" y="2424"/>
              <a:chExt cx="192" cy="168"/>
            </a:xfrm>
          </p:grpSpPr>
          <p:sp>
            <p:nvSpPr>
              <p:cNvPr id="448328" name="Freeform 2888"/>
              <p:cNvSpPr>
                <a:spLocks/>
              </p:cNvSpPr>
              <p:nvPr/>
            </p:nvSpPr>
            <p:spPr bwMode="auto">
              <a:xfrm>
                <a:off x="2359" y="2424"/>
                <a:ext cx="192" cy="168"/>
              </a:xfrm>
              <a:custGeom>
                <a:avLst/>
                <a:gdLst/>
                <a:ahLst/>
                <a:cxnLst>
                  <a:cxn ang="0">
                    <a:pos x="0" y="42"/>
                  </a:cxn>
                  <a:cxn ang="0">
                    <a:pos x="48" y="42"/>
                  </a:cxn>
                  <a:cxn ang="0">
                    <a:pos x="48" y="168"/>
                  </a:cxn>
                  <a:cxn ang="0">
                    <a:pos x="144" y="168"/>
                  </a:cxn>
                  <a:cxn ang="0">
                    <a:pos x="144" y="42"/>
                  </a:cxn>
                  <a:cxn ang="0">
                    <a:pos x="192" y="42"/>
                  </a:cxn>
                  <a:cxn ang="0">
                    <a:pos x="96" y="0"/>
                  </a:cxn>
                  <a:cxn ang="0">
                    <a:pos x="0" y="42"/>
                  </a:cxn>
                </a:cxnLst>
                <a:rect l="0" t="0" r="r" b="b"/>
                <a:pathLst>
                  <a:path w="192" h="168">
                    <a:moveTo>
                      <a:pt x="0" y="42"/>
                    </a:moveTo>
                    <a:lnTo>
                      <a:pt x="48" y="42"/>
                    </a:lnTo>
                    <a:lnTo>
                      <a:pt x="48" y="168"/>
                    </a:lnTo>
                    <a:lnTo>
                      <a:pt x="144" y="168"/>
                    </a:lnTo>
                    <a:lnTo>
                      <a:pt x="144" y="42"/>
                    </a:lnTo>
                    <a:lnTo>
                      <a:pt x="192" y="42"/>
                    </a:lnTo>
                    <a:lnTo>
                      <a:pt x="96" y="0"/>
                    </a:lnTo>
                    <a:lnTo>
                      <a:pt x="0" y="42"/>
                    </a:lnTo>
                    <a:close/>
                  </a:path>
                </a:pathLst>
              </a:custGeom>
              <a:solidFill>
                <a:srgbClr val="0099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329" name="Freeform 2889"/>
              <p:cNvSpPr>
                <a:spLocks/>
              </p:cNvSpPr>
              <p:nvPr/>
            </p:nvSpPr>
            <p:spPr bwMode="auto">
              <a:xfrm>
                <a:off x="2359" y="2424"/>
                <a:ext cx="192" cy="168"/>
              </a:xfrm>
              <a:custGeom>
                <a:avLst/>
                <a:gdLst/>
                <a:ahLst/>
                <a:cxnLst>
                  <a:cxn ang="0">
                    <a:pos x="0" y="42"/>
                  </a:cxn>
                  <a:cxn ang="0">
                    <a:pos x="48" y="42"/>
                  </a:cxn>
                  <a:cxn ang="0">
                    <a:pos x="48" y="168"/>
                  </a:cxn>
                  <a:cxn ang="0">
                    <a:pos x="144" y="168"/>
                  </a:cxn>
                  <a:cxn ang="0">
                    <a:pos x="144" y="42"/>
                  </a:cxn>
                  <a:cxn ang="0">
                    <a:pos x="192" y="42"/>
                  </a:cxn>
                  <a:cxn ang="0">
                    <a:pos x="96" y="0"/>
                  </a:cxn>
                  <a:cxn ang="0">
                    <a:pos x="0" y="42"/>
                  </a:cxn>
                </a:cxnLst>
                <a:rect l="0" t="0" r="r" b="b"/>
                <a:pathLst>
                  <a:path w="192" h="168">
                    <a:moveTo>
                      <a:pt x="0" y="42"/>
                    </a:moveTo>
                    <a:lnTo>
                      <a:pt x="48" y="42"/>
                    </a:lnTo>
                    <a:lnTo>
                      <a:pt x="48" y="168"/>
                    </a:lnTo>
                    <a:lnTo>
                      <a:pt x="144" y="168"/>
                    </a:lnTo>
                    <a:lnTo>
                      <a:pt x="144" y="42"/>
                    </a:lnTo>
                    <a:lnTo>
                      <a:pt x="192" y="42"/>
                    </a:lnTo>
                    <a:lnTo>
                      <a:pt x="96" y="0"/>
                    </a:lnTo>
                    <a:lnTo>
                      <a:pt x="0" y="42"/>
                    </a:lnTo>
                    <a:close/>
                  </a:path>
                </a:pathLst>
              </a:custGeom>
              <a:noFill/>
              <a:ln w="6"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24" name="Group 2893"/>
            <p:cNvGrpSpPr>
              <a:grpSpLocks/>
            </p:cNvGrpSpPr>
            <p:nvPr/>
          </p:nvGrpSpPr>
          <p:grpSpPr bwMode="auto">
            <a:xfrm>
              <a:off x="2774" y="2416"/>
              <a:ext cx="192" cy="712"/>
              <a:chOff x="2774" y="2416"/>
              <a:chExt cx="192" cy="712"/>
            </a:xfrm>
          </p:grpSpPr>
          <p:sp>
            <p:nvSpPr>
              <p:cNvPr id="448331" name="Freeform 2891"/>
              <p:cNvSpPr>
                <a:spLocks/>
              </p:cNvSpPr>
              <p:nvPr/>
            </p:nvSpPr>
            <p:spPr bwMode="auto">
              <a:xfrm>
                <a:off x="2774" y="2416"/>
                <a:ext cx="192" cy="712"/>
              </a:xfrm>
              <a:custGeom>
                <a:avLst/>
                <a:gdLst/>
                <a:ahLst/>
                <a:cxnLst>
                  <a:cxn ang="0">
                    <a:pos x="0" y="31"/>
                  </a:cxn>
                  <a:cxn ang="0">
                    <a:pos x="56" y="31"/>
                  </a:cxn>
                  <a:cxn ang="0">
                    <a:pos x="56" y="712"/>
                  </a:cxn>
                  <a:cxn ang="0">
                    <a:pos x="136" y="712"/>
                  </a:cxn>
                  <a:cxn ang="0">
                    <a:pos x="136" y="31"/>
                  </a:cxn>
                  <a:cxn ang="0">
                    <a:pos x="192" y="31"/>
                  </a:cxn>
                  <a:cxn ang="0">
                    <a:pos x="96" y="0"/>
                  </a:cxn>
                  <a:cxn ang="0">
                    <a:pos x="0" y="31"/>
                  </a:cxn>
                </a:cxnLst>
                <a:rect l="0" t="0" r="r" b="b"/>
                <a:pathLst>
                  <a:path w="192" h="712">
                    <a:moveTo>
                      <a:pt x="0" y="31"/>
                    </a:moveTo>
                    <a:lnTo>
                      <a:pt x="56" y="31"/>
                    </a:lnTo>
                    <a:lnTo>
                      <a:pt x="56" y="712"/>
                    </a:lnTo>
                    <a:lnTo>
                      <a:pt x="136" y="712"/>
                    </a:lnTo>
                    <a:lnTo>
                      <a:pt x="136" y="31"/>
                    </a:lnTo>
                    <a:lnTo>
                      <a:pt x="192" y="31"/>
                    </a:lnTo>
                    <a:lnTo>
                      <a:pt x="96" y="0"/>
                    </a:lnTo>
                    <a:lnTo>
                      <a:pt x="0" y="31"/>
                    </a:lnTo>
                    <a:close/>
                  </a:path>
                </a:pathLst>
              </a:custGeom>
              <a:solidFill>
                <a:srgbClr val="0099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332" name="Freeform 2892"/>
              <p:cNvSpPr>
                <a:spLocks/>
              </p:cNvSpPr>
              <p:nvPr/>
            </p:nvSpPr>
            <p:spPr bwMode="auto">
              <a:xfrm>
                <a:off x="2774" y="2416"/>
                <a:ext cx="192" cy="712"/>
              </a:xfrm>
              <a:custGeom>
                <a:avLst/>
                <a:gdLst/>
                <a:ahLst/>
                <a:cxnLst>
                  <a:cxn ang="0">
                    <a:pos x="0" y="31"/>
                  </a:cxn>
                  <a:cxn ang="0">
                    <a:pos x="56" y="31"/>
                  </a:cxn>
                  <a:cxn ang="0">
                    <a:pos x="56" y="712"/>
                  </a:cxn>
                  <a:cxn ang="0">
                    <a:pos x="136" y="712"/>
                  </a:cxn>
                  <a:cxn ang="0">
                    <a:pos x="136" y="31"/>
                  </a:cxn>
                  <a:cxn ang="0">
                    <a:pos x="192" y="31"/>
                  </a:cxn>
                  <a:cxn ang="0">
                    <a:pos x="96" y="0"/>
                  </a:cxn>
                  <a:cxn ang="0">
                    <a:pos x="0" y="31"/>
                  </a:cxn>
                </a:cxnLst>
                <a:rect l="0" t="0" r="r" b="b"/>
                <a:pathLst>
                  <a:path w="192" h="712">
                    <a:moveTo>
                      <a:pt x="0" y="31"/>
                    </a:moveTo>
                    <a:lnTo>
                      <a:pt x="56" y="31"/>
                    </a:lnTo>
                    <a:lnTo>
                      <a:pt x="56" y="712"/>
                    </a:lnTo>
                    <a:lnTo>
                      <a:pt x="136" y="712"/>
                    </a:lnTo>
                    <a:lnTo>
                      <a:pt x="136" y="31"/>
                    </a:lnTo>
                    <a:lnTo>
                      <a:pt x="192" y="31"/>
                    </a:lnTo>
                    <a:lnTo>
                      <a:pt x="96" y="0"/>
                    </a:lnTo>
                    <a:lnTo>
                      <a:pt x="0" y="31"/>
                    </a:lnTo>
                    <a:close/>
                  </a:path>
                </a:pathLst>
              </a:custGeom>
              <a:noFill/>
              <a:ln w="6"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25" name="Group 2896"/>
            <p:cNvGrpSpPr>
              <a:grpSpLocks/>
            </p:cNvGrpSpPr>
            <p:nvPr/>
          </p:nvGrpSpPr>
          <p:grpSpPr bwMode="auto">
            <a:xfrm>
              <a:off x="3638" y="2960"/>
              <a:ext cx="168" cy="168"/>
              <a:chOff x="3638" y="2960"/>
              <a:chExt cx="168" cy="168"/>
            </a:xfrm>
          </p:grpSpPr>
          <p:sp>
            <p:nvSpPr>
              <p:cNvPr id="448334" name="Freeform 2894"/>
              <p:cNvSpPr>
                <a:spLocks/>
              </p:cNvSpPr>
              <p:nvPr/>
            </p:nvSpPr>
            <p:spPr bwMode="auto">
              <a:xfrm>
                <a:off x="3638" y="2960"/>
                <a:ext cx="168" cy="168"/>
              </a:xfrm>
              <a:custGeom>
                <a:avLst/>
                <a:gdLst/>
                <a:ahLst/>
                <a:cxnLst>
                  <a:cxn ang="0">
                    <a:pos x="0" y="42"/>
                  </a:cxn>
                  <a:cxn ang="0">
                    <a:pos x="42" y="42"/>
                  </a:cxn>
                  <a:cxn ang="0">
                    <a:pos x="42" y="168"/>
                  </a:cxn>
                  <a:cxn ang="0">
                    <a:pos x="126" y="168"/>
                  </a:cxn>
                  <a:cxn ang="0">
                    <a:pos x="126" y="42"/>
                  </a:cxn>
                  <a:cxn ang="0">
                    <a:pos x="168" y="42"/>
                  </a:cxn>
                  <a:cxn ang="0">
                    <a:pos x="84" y="0"/>
                  </a:cxn>
                  <a:cxn ang="0">
                    <a:pos x="0" y="42"/>
                  </a:cxn>
                </a:cxnLst>
                <a:rect l="0" t="0" r="r" b="b"/>
                <a:pathLst>
                  <a:path w="168" h="168">
                    <a:moveTo>
                      <a:pt x="0" y="42"/>
                    </a:moveTo>
                    <a:lnTo>
                      <a:pt x="42" y="42"/>
                    </a:lnTo>
                    <a:lnTo>
                      <a:pt x="42" y="168"/>
                    </a:lnTo>
                    <a:lnTo>
                      <a:pt x="126" y="168"/>
                    </a:lnTo>
                    <a:lnTo>
                      <a:pt x="126" y="42"/>
                    </a:lnTo>
                    <a:lnTo>
                      <a:pt x="168" y="42"/>
                    </a:lnTo>
                    <a:lnTo>
                      <a:pt x="84" y="0"/>
                    </a:lnTo>
                    <a:lnTo>
                      <a:pt x="0" y="42"/>
                    </a:lnTo>
                    <a:close/>
                  </a:path>
                </a:pathLst>
              </a:custGeom>
              <a:solidFill>
                <a:srgbClr val="0099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48335" name="Freeform 2895"/>
              <p:cNvSpPr>
                <a:spLocks/>
              </p:cNvSpPr>
              <p:nvPr/>
            </p:nvSpPr>
            <p:spPr bwMode="auto">
              <a:xfrm>
                <a:off x="3638" y="2960"/>
                <a:ext cx="168" cy="168"/>
              </a:xfrm>
              <a:custGeom>
                <a:avLst/>
                <a:gdLst/>
                <a:ahLst/>
                <a:cxnLst>
                  <a:cxn ang="0">
                    <a:pos x="0" y="42"/>
                  </a:cxn>
                  <a:cxn ang="0">
                    <a:pos x="42" y="42"/>
                  </a:cxn>
                  <a:cxn ang="0">
                    <a:pos x="42" y="168"/>
                  </a:cxn>
                  <a:cxn ang="0">
                    <a:pos x="126" y="168"/>
                  </a:cxn>
                  <a:cxn ang="0">
                    <a:pos x="126" y="42"/>
                  </a:cxn>
                  <a:cxn ang="0">
                    <a:pos x="168" y="42"/>
                  </a:cxn>
                  <a:cxn ang="0">
                    <a:pos x="84" y="0"/>
                  </a:cxn>
                  <a:cxn ang="0">
                    <a:pos x="0" y="42"/>
                  </a:cxn>
                </a:cxnLst>
                <a:rect l="0" t="0" r="r" b="b"/>
                <a:pathLst>
                  <a:path w="168" h="168">
                    <a:moveTo>
                      <a:pt x="0" y="42"/>
                    </a:moveTo>
                    <a:lnTo>
                      <a:pt x="42" y="42"/>
                    </a:lnTo>
                    <a:lnTo>
                      <a:pt x="42" y="168"/>
                    </a:lnTo>
                    <a:lnTo>
                      <a:pt x="126" y="168"/>
                    </a:lnTo>
                    <a:lnTo>
                      <a:pt x="126" y="42"/>
                    </a:lnTo>
                    <a:lnTo>
                      <a:pt x="168" y="42"/>
                    </a:lnTo>
                    <a:lnTo>
                      <a:pt x="84" y="0"/>
                    </a:lnTo>
                    <a:lnTo>
                      <a:pt x="0" y="42"/>
                    </a:lnTo>
                    <a:close/>
                  </a:path>
                </a:pathLst>
              </a:custGeom>
              <a:noFill/>
              <a:ln w="6"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26" name="Group 2899"/>
            <p:cNvGrpSpPr>
              <a:grpSpLocks/>
            </p:cNvGrpSpPr>
            <p:nvPr/>
          </p:nvGrpSpPr>
          <p:grpSpPr bwMode="auto">
            <a:xfrm>
              <a:off x="1970" y="870"/>
              <a:ext cx="161" cy="162"/>
              <a:chOff x="1970" y="870"/>
              <a:chExt cx="161" cy="162"/>
            </a:xfrm>
          </p:grpSpPr>
          <p:pic>
            <p:nvPicPr>
              <p:cNvPr id="448337" name="Picture 2897"/>
              <p:cNvPicPr>
                <a:picLocks noChangeAspect="1" noChangeArrowheads="1"/>
              </p:cNvPicPr>
              <p:nvPr/>
            </p:nvPicPr>
            <p:blipFill>
              <a:blip r:embed="rId4" cstate="print"/>
              <a:srcRect/>
              <a:stretch>
                <a:fillRect/>
              </a:stretch>
            </p:blipFill>
            <p:spPr bwMode="auto">
              <a:xfrm>
                <a:off x="1970" y="870"/>
                <a:ext cx="161" cy="162"/>
              </a:xfrm>
              <a:prstGeom prst="rect">
                <a:avLst/>
              </a:prstGeom>
              <a:noFill/>
              <a:ln w="9525">
                <a:noFill/>
                <a:miter lim="800000"/>
                <a:headEnd/>
                <a:tailEnd/>
              </a:ln>
            </p:spPr>
          </p:pic>
          <p:pic>
            <p:nvPicPr>
              <p:cNvPr id="448338" name="Picture 2898"/>
              <p:cNvPicPr>
                <a:picLocks noChangeAspect="1" noChangeArrowheads="1"/>
              </p:cNvPicPr>
              <p:nvPr/>
            </p:nvPicPr>
            <p:blipFill>
              <a:blip r:embed="rId5" cstate="print"/>
              <a:srcRect/>
              <a:stretch>
                <a:fillRect/>
              </a:stretch>
            </p:blipFill>
            <p:spPr bwMode="auto">
              <a:xfrm>
                <a:off x="1970" y="870"/>
                <a:ext cx="161" cy="162"/>
              </a:xfrm>
              <a:prstGeom prst="rect">
                <a:avLst/>
              </a:prstGeom>
              <a:noFill/>
              <a:ln w="9525">
                <a:noFill/>
                <a:miter lim="800000"/>
                <a:headEnd/>
                <a:tailEnd/>
              </a:ln>
            </p:spPr>
          </p:pic>
        </p:grpSp>
        <p:grpSp>
          <p:nvGrpSpPr>
            <p:cNvPr id="27" name="Group 2902"/>
            <p:cNvGrpSpPr>
              <a:grpSpLocks/>
            </p:cNvGrpSpPr>
            <p:nvPr/>
          </p:nvGrpSpPr>
          <p:grpSpPr bwMode="auto">
            <a:xfrm>
              <a:off x="1970" y="870"/>
              <a:ext cx="161" cy="162"/>
              <a:chOff x="1970" y="870"/>
              <a:chExt cx="161" cy="162"/>
            </a:xfrm>
          </p:grpSpPr>
          <p:pic>
            <p:nvPicPr>
              <p:cNvPr id="448340" name="Picture 2900"/>
              <p:cNvPicPr>
                <a:picLocks noChangeAspect="1" noChangeArrowheads="1"/>
              </p:cNvPicPr>
              <p:nvPr/>
            </p:nvPicPr>
            <p:blipFill>
              <a:blip r:embed="rId4" cstate="print"/>
              <a:srcRect/>
              <a:stretch>
                <a:fillRect/>
              </a:stretch>
            </p:blipFill>
            <p:spPr bwMode="auto">
              <a:xfrm>
                <a:off x="1970" y="870"/>
                <a:ext cx="161" cy="162"/>
              </a:xfrm>
              <a:prstGeom prst="rect">
                <a:avLst/>
              </a:prstGeom>
              <a:noFill/>
              <a:ln w="9525">
                <a:noFill/>
                <a:miter lim="800000"/>
                <a:headEnd/>
                <a:tailEnd/>
              </a:ln>
            </p:spPr>
          </p:pic>
          <p:pic>
            <p:nvPicPr>
              <p:cNvPr id="448341" name="Picture 2901"/>
              <p:cNvPicPr>
                <a:picLocks noChangeAspect="1" noChangeArrowheads="1"/>
              </p:cNvPicPr>
              <p:nvPr/>
            </p:nvPicPr>
            <p:blipFill>
              <a:blip r:embed="rId5" cstate="print"/>
              <a:srcRect/>
              <a:stretch>
                <a:fillRect/>
              </a:stretch>
            </p:blipFill>
            <p:spPr bwMode="auto">
              <a:xfrm>
                <a:off x="1970" y="870"/>
                <a:ext cx="161" cy="162"/>
              </a:xfrm>
              <a:prstGeom prst="rect">
                <a:avLst/>
              </a:prstGeom>
              <a:noFill/>
              <a:ln w="9525">
                <a:noFill/>
                <a:miter lim="800000"/>
                <a:headEnd/>
                <a:tailEnd/>
              </a:ln>
            </p:spPr>
          </p:pic>
        </p:grpSp>
        <p:grpSp>
          <p:nvGrpSpPr>
            <p:cNvPr id="28" name="Group 2905"/>
            <p:cNvGrpSpPr>
              <a:grpSpLocks/>
            </p:cNvGrpSpPr>
            <p:nvPr/>
          </p:nvGrpSpPr>
          <p:grpSpPr bwMode="auto">
            <a:xfrm>
              <a:off x="4433" y="872"/>
              <a:ext cx="165" cy="157"/>
              <a:chOff x="4433" y="872"/>
              <a:chExt cx="165" cy="157"/>
            </a:xfrm>
          </p:grpSpPr>
          <p:pic>
            <p:nvPicPr>
              <p:cNvPr id="448343" name="Picture 2903"/>
              <p:cNvPicPr>
                <a:picLocks noChangeAspect="1" noChangeArrowheads="1"/>
              </p:cNvPicPr>
              <p:nvPr/>
            </p:nvPicPr>
            <p:blipFill>
              <a:blip r:embed="rId6" cstate="print"/>
              <a:srcRect/>
              <a:stretch>
                <a:fillRect/>
              </a:stretch>
            </p:blipFill>
            <p:spPr bwMode="auto">
              <a:xfrm>
                <a:off x="4433" y="872"/>
                <a:ext cx="165" cy="157"/>
              </a:xfrm>
              <a:prstGeom prst="rect">
                <a:avLst/>
              </a:prstGeom>
              <a:noFill/>
              <a:ln w="9525">
                <a:noFill/>
                <a:miter lim="800000"/>
                <a:headEnd/>
                <a:tailEnd/>
              </a:ln>
            </p:spPr>
          </p:pic>
          <p:pic>
            <p:nvPicPr>
              <p:cNvPr id="448344" name="Picture 2904"/>
              <p:cNvPicPr>
                <a:picLocks noChangeAspect="1" noChangeArrowheads="1"/>
              </p:cNvPicPr>
              <p:nvPr/>
            </p:nvPicPr>
            <p:blipFill>
              <a:blip r:embed="rId7" cstate="print"/>
              <a:srcRect/>
              <a:stretch>
                <a:fillRect/>
              </a:stretch>
            </p:blipFill>
            <p:spPr bwMode="auto">
              <a:xfrm>
                <a:off x="4433" y="872"/>
                <a:ext cx="165" cy="157"/>
              </a:xfrm>
              <a:prstGeom prst="rect">
                <a:avLst/>
              </a:prstGeom>
              <a:noFill/>
              <a:ln w="9525">
                <a:noFill/>
                <a:miter lim="800000"/>
                <a:headEnd/>
                <a:tailEnd/>
              </a:ln>
            </p:spPr>
          </p:pic>
        </p:grpSp>
        <p:grpSp>
          <p:nvGrpSpPr>
            <p:cNvPr id="29" name="Group 2908"/>
            <p:cNvGrpSpPr>
              <a:grpSpLocks/>
            </p:cNvGrpSpPr>
            <p:nvPr/>
          </p:nvGrpSpPr>
          <p:grpSpPr bwMode="auto">
            <a:xfrm>
              <a:off x="4433" y="872"/>
              <a:ext cx="165" cy="157"/>
              <a:chOff x="4433" y="872"/>
              <a:chExt cx="165" cy="157"/>
            </a:xfrm>
          </p:grpSpPr>
          <p:pic>
            <p:nvPicPr>
              <p:cNvPr id="448346" name="Picture 2906"/>
              <p:cNvPicPr>
                <a:picLocks noChangeAspect="1" noChangeArrowheads="1"/>
              </p:cNvPicPr>
              <p:nvPr/>
            </p:nvPicPr>
            <p:blipFill>
              <a:blip r:embed="rId6" cstate="print"/>
              <a:srcRect/>
              <a:stretch>
                <a:fillRect/>
              </a:stretch>
            </p:blipFill>
            <p:spPr bwMode="auto">
              <a:xfrm>
                <a:off x="4433" y="872"/>
                <a:ext cx="165" cy="157"/>
              </a:xfrm>
              <a:prstGeom prst="rect">
                <a:avLst/>
              </a:prstGeom>
              <a:noFill/>
              <a:ln w="9525">
                <a:noFill/>
                <a:miter lim="800000"/>
                <a:headEnd/>
                <a:tailEnd/>
              </a:ln>
            </p:spPr>
          </p:pic>
          <p:pic>
            <p:nvPicPr>
              <p:cNvPr id="448347" name="Picture 2907"/>
              <p:cNvPicPr>
                <a:picLocks noChangeAspect="1" noChangeArrowheads="1"/>
              </p:cNvPicPr>
              <p:nvPr/>
            </p:nvPicPr>
            <p:blipFill>
              <a:blip r:embed="rId7" cstate="print"/>
              <a:srcRect/>
              <a:stretch>
                <a:fillRect/>
              </a:stretch>
            </p:blipFill>
            <p:spPr bwMode="auto">
              <a:xfrm>
                <a:off x="4433" y="872"/>
                <a:ext cx="165" cy="157"/>
              </a:xfrm>
              <a:prstGeom prst="rect">
                <a:avLst/>
              </a:prstGeom>
              <a:noFill/>
              <a:ln w="9525">
                <a:noFill/>
                <a:miter lim="800000"/>
                <a:headEnd/>
                <a:tailEnd/>
              </a:ln>
            </p:spPr>
          </p:pic>
        </p:grpSp>
        <p:grpSp>
          <p:nvGrpSpPr>
            <p:cNvPr id="30" name="Group 2911"/>
            <p:cNvGrpSpPr>
              <a:grpSpLocks/>
            </p:cNvGrpSpPr>
            <p:nvPr/>
          </p:nvGrpSpPr>
          <p:grpSpPr bwMode="auto">
            <a:xfrm>
              <a:off x="2371" y="870"/>
              <a:ext cx="162" cy="162"/>
              <a:chOff x="2371" y="870"/>
              <a:chExt cx="162" cy="162"/>
            </a:xfrm>
          </p:grpSpPr>
          <p:pic>
            <p:nvPicPr>
              <p:cNvPr id="448349" name="Picture 2909"/>
              <p:cNvPicPr>
                <a:picLocks noChangeAspect="1" noChangeArrowheads="1"/>
              </p:cNvPicPr>
              <p:nvPr/>
            </p:nvPicPr>
            <p:blipFill>
              <a:blip r:embed="rId8" cstate="print"/>
              <a:srcRect/>
              <a:stretch>
                <a:fillRect/>
              </a:stretch>
            </p:blipFill>
            <p:spPr bwMode="auto">
              <a:xfrm>
                <a:off x="2371" y="870"/>
                <a:ext cx="162" cy="162"/>
              </a:xfrm>
              <a:prstGeom prst="rect">
                <a:avLst/>
              </a:prstGeom>
              <a:noFill/>
              <a:ln w="9525">
                <a:noFill/>
                <a:miter lim="800000"/>
                <a:headEnd/>
                <a:tailEnd/>
              </a:ln>
            </p:spPr>
          </p:pic>
          <p:pic>
            <p:nvPicPr>
              <p:cNvPr id="448350" name="Picture 2910"/>
              <p:cNvPicPr>
                <a:picLocks noChangeAspect="1" noChangeArrowheads="1"/>
              </p:cNvPicPr>
              <p:nvPr/>
            </p:nvPicPr>
            <p:blipFill>
              <a:blip r:embed="rId9" cstate="print"/>
              <a:srcRect/>
              <a:stretch>
                <a:fillRect/>
              </a:stretch>
            </p:blipFill>
            <p:spPr bwMode="auto">
              <a:xfrm>
                <a:off x="2371" y="870"/>
                <a:ext cx="162" cy="162"/>
              </a:xfrm>
              <a:prstGeom prst="rect">
                <a:avLst/>
              </a:prstGeom>
              <a:noFill/>
              <a:ln w="9525">
                <a:noFill/>
                <a:miter lim="800000"/>
                <a:headEnd/>
                <a:tailEnd/>
              </a:ln>
            </p:spPr>
          </p:pic>
        </p:grpSp>
        <p:grpSp>
          <p:nvGrpSpPr>
            <p:cNvPr id="31" name="Group 2914"/>
            <p:cNvGrpSpPr>
              <a:grpSpLocks/>
            </p:cNvGrpSpPr>
            <p:nvPr/>
          </p:nvGrpSpPr>
          <p:grpSpPr bwMode="auto">
            <a:xfrm>
              <a:off x="2371" y="870"/>
              <a:ext cx="162" cy="162"/>
              <a:chOff x="2371" y="870"/>
              <a:chExt cx="162" cy="162"/>
            </a:xfrm>
          </p:grpSpPr>
          <p:pic>
            <p:nvPicPr>
              <p:cNvPr id="448352" name="Picture 2912"/>
              <p:cNvPicPr>
                <a:picLocks noChangeAspect="1" noChangeArrowheads="1"/>
              </p:cNvPicPr>
              <p:nvPr/>
            </p:nvPicPr>
            <p:blipFill>
              <a:blip r:embed="rId8" cstate="print"/>
              <a:srcRect/>
              <a:stretch>
                <a:fillRect/>
              </a:stretch>
            </p:blipFill>
            <p:spPr bwMode="auto">
              <a:xfrm>
                <a:off x="2371" y="870"/>
                <a:ext cx="162" cy="162"/>
              </a:xfrm>
              <a:prstGeom prst="rect">
                <a:avLst/>
              </a:prstGeom>
              <a:noFill/>
              <a:ln w="9525">
                <a:noFill/>
                <a:miter lim="800000"/>
                <a:headEnd/>
                <a:tailEnd/>
              </a:ln>
            </p:spPr>
          </p:pic>
          <p:pic>
            <p:nvPicPr>
              <p:cNvPr id="448353" name="Picture 2913"/>
              <p:cNvPicPr>
                <a:picLocks noChangeAspect="1" noChangeArrowheads="1"/>
              </p:cNvPicPr>
              <p:nvPr/>
            </p:nvPicPr>
            <p:blipFill>
              <a:blip r:embed="rId9" cstate="print"/>
              <a:srcRect/>
              <a:stretch>
                <a:fillRect/>
              </a:stretch>
            </p:blipFill>
            <p:spPr bwMode="auto">
              <a:xfrm>
                <a:off x="2371" y="870"/>
                <a:ext cx="162" cy="162"/>
              </a:xfrm>
              <a:prstGeom prst="rect">
                <a:avLst/>
              </a:prstGeom>
              <a:noFill/>
              <a:ln w="9525">
                <a:noFill/>
                <a:miter lim="800000"/>
                <a:headEnd/>
                <a:tailEnd/>
              </a:ln>
            </p:spPr>
          </p:pic>
        </p:grpSp>
        <p:grpSp>
          <p:nvGrpSpPr>
            <p:cNvPr id="448624" name="Group 2917"/>
            <p:cNvGrpSpPr>
              <a:grpSpLocks/>
            </p:cNvGrpSpPr>
            <p:nvPr/>
          </p:nvGrpSpPr>
          <p:grpSpPr bwMode="auto">
            <a:xfrm>
              <a:off x="3177" y="870"/>
              <a:ext cx="165" cy="162"/>
              <a:chOff x="3177" y="870"/>
              <a:chExt cx="165" cy="162"/>
            </a:xfrm>
          </p:grpSpPr>
          <p:pic>
            <p:nvPicPr>
              <p:cNvPr id="448355" name="Picture 2915"/>
              <p:cNvPicPr>
                <a:picLocks noChangeAspect="1" noChangeArrowheads="1"/>
              </p:cNvPicPr>
              <p:nvPr/>
            </p:nvPicPr>
            <p:blipFill>
              <a:blip r:embed="rId10" cstate="print"/>
              <a:srcRect/>
              <a:stretch>
                <a:fillRect/>
              </a:stretch>
            </p:blipFill>
            <p:spPr bwMode="auto">
              <a:xfrm>
                <a:off x="3177" y="870"/>
                <a:ext cx="165" cy="162"/>
              </a:xfrm>
              <a:prstGeom prst="rect">
                <a:avLst/>
              </a:prstGeom>
              <a:noFill/>
              <a:ln w="9525">
                <a:noFill/>
                <a:miter lim="800000"/>
                <a:headEnd/>
                <a:tailEnd/>
              </a:ln>
            </p:spPr>
          </p:pic>
          <p:pic>
            <p:nvPicPr>
              <p:cNvPr id="448356" name="Picture 2916"/>
              <p:cNvPicPr>
                <a:picLocks noChangeAspect="1" noChangeArrowheads="1"/>
              </p:cNvPicPr>
              <p:nvPr/>
            </p:nvPicPr>
            <p:blipFill>
              <a:blip r:embed="rId11" cstate="print"/>
              <a:srcRect/>
              <a:stretch>
                <a:fillRect/>
              </a:stretch>
            </p:blipFill>
            <p:spPr bwMode="auto">
              <a:xfrm>
                <a:off x="3177" y="870"/>
                <a:ext cx="165" cy="162"/>
              </a:xfrm>
              <a:prstGeom prst="rect">
                <a:avLst/>
              </a:prstGeom>
              <a:noFill/>
              <a:ln w="9525">
                <a:noFill/>
                <a:miter lim="800000"/>
                <a:headEnd/>
                <a:tailEnd/>
              </a:ln>
            </p:spPr>
          </p:pic>
        </p:grpSp>
        <p:grpSp>
          <p:nvGrpSpPr>
            <p:cNvPr id="448765" name="Group 2920"/>
            <p:cNvGrpSpPr>
              <a:grpSpLocks/>
            </p:cNvGrpSpPr>
            <p:nvPr/>
          </p:nvGrpSpPr>
          <p:grpSpPr bwMode="auto">
            <a:xfrm>
              <a:off x="3177" y="870"/>
              <a:ext cx="165" cy="162"/>
              <a:chOff x="3177" y="870"/>
              <a:chExt cx="165" cy="162"/>
            </a:xfrm>
          </p:grpSpPr>
          <p:pic>
            <p:nvPicPr>
              <p:cNvPr id="448358" name="Picture 2918"/>
              <p:cNvPicPr>
                <a:picLocks noChangeAspect="1" noChangeArrowheads="1"/>
              </p:cNvPicPr>
              <p:nvPr/>
            </p:nvPicPr>
            <p:blipFill>
              <a:blip r:embed="rId10" cstate="print"/>
              <a:srcRect/>
              <a:stretch>
                <a:fillRect/>
              </a:stretch>
            </p:blipFill>
            <p:spPr bwMode="auto">
              <a:xfrm>
                <a:off x="3177" y="870"/>
                <a:ext cx="165" cy="162"/>
              </a:xfrm>
              <a:prstGeom prst="rect">
                <a:avLst/>
              </a:prstGeom>
              <a:noFill/>
              <a:ln w="9525">
                <a:noFill/>
                <a:miter lim="800000"/>
                <a:headEnd/>
                <a:tailEnd/>
              </a:ln>
            </p:spPr>
          </p:pic>
          <p:pic>
            <p:nvPicPr>
              <p:cNvPr id="448359" name="Picture 2919"/>
              <p:cNvPicPr>
                <a:picLocks noChangeAspect="1" noChangeArrowheads="1"/>
              </p:cNvPicPr>
              <p:nvPr/>
            </p:nvPicPr>
            <p:blipFill>
              <a:blip r:embed="rId11" cstate="print"/>
              <a:srcRect/>
              <a:stretch>
                <a:fillRect/>
              </a:stretch>
            </p:blipFill>
            <p:spPr bwMode="auto">
              <a:xfrm>
                <a:off x="3177" y="870"/>
                <a:ext cx="165" cy="162"/>
              </a:xfrm>
              <a:prstGeom prst="rect">
                <a:avLst/>
              </a:prstGeom>
              <a:noFill/>
              <a:ln w="9525">
                <a:noFill/>
                <a:miter lim="800000"/>
                <a:headEnd/>
                <a:tailEnd/>
              </a:ln>
            </p:spPr>
          </p:pic>
        </p:grpSp>
        <p:grpSp>
          <p:nvGrpSpPr>
            <p:cNvPr id="448881" name="Group 3034"/>
            <p:cNvGrpSpPr>
              <a:grpSpLocks/>
            </p:cNvGrpSpPr>
            <p:nvPr/>
          </p:nvGrpSpPr>
          <p:grpSpPr bwMode="auto">
            <a:xfrm>
              <a:off x="1750" y="543"/>
              <a:ext cx="561" cy="336"/>
              <a:chOff x="1750" y="543"/>
              <a:chExt cx="561" cy="336"/>
            </a:xfrm>
          </p:grpSpPr>
          <p:sp>
            <p:nvSpPr>
              <p:cNvPr id="448361" name="Rectangle 2921"/>
              <p:cNvSpPr>
                <a:spLocks noChangeArrowheads="1"/>
              </p:cNvSpPr>
              <p:nvPr/>
            </p:nvSpPr>
            <p:spPr bwMode="auto">
              <a:xfrm>
                <a:off x="1750" y="543"/>
                <a:ext cx="9" cy="336"/>
              </a:xfrm>
              <a:prstGeom prst="rect">
                <a:avLst/>
              </a:prstGeom>
              <a:solidFill>
                <a:srgbClr val="5E1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62" name="Rectangle 2922"/>
              <p:cNvSpPr>
                <a:spLocks noChangeArrowheads="1"/>
              </p:cNvSpPr>
              <p:nvPr/>
            </p:nvSpPr>
            <p:spPr bwMode="auto">
              <a:xfrm>
                <a:off x="1759" y="543"/>
                <a:ext cx="7" cy="336"/>
              </a:xfrm>
              <a:prstGeom prst="rect">
                <a:avLst/>
              </a:prstGeom>
              <a:solidFill>
                <a:srgbClr val="601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63" name="Rectangle 2923"/>
              <p:cNvSpPr>
                <a:spLocks noChangeArrowheads="1"/>
              </p:cNvSpPr>
              <p:nvPr/>
            </p:nvSpPr>
            <p:spPr bwMode="auto">
              <a:xfrm>
                <a:off x="1766" y="543"/>
                <a:ext cx="8" cy="336"/>
              </a:xfrm>
              <a:prstGeom prst="rect">
                <a:avLst/>
              </a:prstGeom>
              <a:solidFill>
                <a:srgbClr val="61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64" name="Rectangle 2924"/>
              <p:cNvSpPr>
                <a:spLocks noChangeArrowheads="1"/>
              </p:cNvSpPr>
              <p:nvPr/>
            </p:nvSpPr>
            <p:spPr bwMode="auto">
              <a:xfrm>
                <a:off x="1774" y="543"/>
                <a:ext cx="7" cy="336"/>
              </a:xfrm>
              <a:prstGeom prst="rect">
                <a:avLst/>
              </a:prstGeom>
              <a:solidFill>
                <a:srgbClr val="63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65" name="Rectangle 2925"/>
              <p:cNvSpPr>
                <a:spLocks noChangeArrowheads="1"/>
              </p:cNvSpPr>
              <p:nvPr/>
            </p:nvSpPr>
            <p:spPr bwMode="auto">
              <a:xfrm>
                <a:off x="1781" y="543"/>
                <a:ext cx="4" cy="336"/>
              </a:xfrm>
              <a:prstGeom prst="rect">
                <a:avLst/>
              </a:prstGeom>
              <a:solidFill>
                <a:srgbClr val="65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66" name="Rectangle 2926"/>
              <p:cNvSpPr>
                <a:spLocks noChangeArrowheads="1"/>
              </p:cNvSpPr>
              <p:nvPr/>
            </p:nvSpPr>
            <p:spPr bwMode="auto">
              <a:xfrm>
                <a:off x="1785" y="543"/>
                <a:ext cx="6" cy="336"/>
              </a:xfrm>
              <a:prstGeom prst="rect">
                <a:avLst/>
              </a:prstGeom>
              <a:solidFill>
                <a:srgbClr val="67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67" name="Rectangle 2927"/>
              <p:cNvSpPr>
                <a:spLocks noChangeArrowheads="1"/>
              </p:cNvSpPr>
              <p:nvPr/>
            </p:nvSpPr>
            <p:spPr bwMode="auto">
              <a:xfrm>
                <a:off x="1791" y="543"/>
                <a:ext cx="5" cy="336"/>
              </a:xfrm>
              <a:prstGeom prst="rect">
                <a:avLst/>
              </a:prstGeom>
              <a:solidFill>
                <a:srgbClr val="69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68" name="Rectangle 2928"/>
              <p:cNvSpPr>
                <a:spLocks noChangeArrowheads="1"/>
              </p:cNvSpPr>
              <p:nvPr/>
            </p:nvSpPr>
            <p:spPr bwMode="auto">
              <a:xfrm>
                <a:off x="1796" y="543"/>
                <a:ext cx="6" cy="336"/>
              </a:xfrm>
              <a:prstGeom prst="rect">
                <a:avLst/>
              </a:prstGeom>
              <a:solidFill>
                <a:srgbClr val="6B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69" name="Rectangle 2929"/>
              <p:cNvSpPr>
                <a:spLocks noChangeArrowheads="1"/>
              </p:cNvSpPr>
              <p:nvPr/>
            </p:nvSpPr>
            <p:spPr bwMode="auto">
              <a:xfrm>
                <a:off x="1802" y="543"/>
                <a:ext cx="5" cy="336"/>
              </a:xfrm>
              <a:prstGeom prst="rect">
                <a:avLst/>
              </a:prstGeom>
              <a:solidFill>
                <a:srgbClr val="6D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70" name="Rectangle 2930"/>
              <p:cNvSpPr>
                <a:spLocks noChangeArrowheads="1"/>
              </p:cNvSpPr>
              <p:nvPr/>
            </p:nvSpPr>
            <p:spPr bwMode="auto">
              <a:xfrm>
                <a:off x="1807" y="543"/>
                <a:ext cx="4" cy="336"/>
              </a:xfrm>
              <a:prstGeom prst="rect">
                <a:avLst/>
              </a:prstGeom>
              <a:solidFill>
                <a:srgbClr val="6F1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71" name="Rectangle 2931"/>
              <p:cNvSpPr>
                <a:spLocks noChangeArrowheads="1"/>
              </p:cNvSpPr>
              <p:nvPr/>
            </p:nvSpPr>
            <p:spPr bwMode="auto">
              <a:xfrm>
                <a:off x="1811" y="543"/>
                <a:ext cx="4" cy="336"/>
              </a:xfrm>
              <a:prstGeom prst="rect">
                <a:avLst/>
              </a:prstGeom>
              <a:solidFill>
                <a:srgbClr val="71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72" name="Rectangle 2932"/>
              <p:cNvSpPr>
                <a:spLocks noChangeArrowheads="1"/>
              </p:cNvSpPr>
              <p:nvPr/>
            </p:nvSpPr>
            <p:spPr bwMode="auto">
              <a:xfrm>
                <a:off x="1815" y="543"/>
                <a:ext cx="3" cy="336"/>
              </a:xfrm>
              <a:prstGeom prst="rect">
                <a:avLst/>
              </a:prstGeom>
              <a:solidFill>
                <a:srgbClr val="73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73" name="Rectangle 2933"/>
              <p:cNvSpPr>
                <a:spLocks noChangeArrowheads="1"/>
              </p:cNvSpPr>
              <p:nvPr/>
            </p:nvSpPr>
            <p:spPr bwMode="auto">
              <a:xfrm>
                <a:off x="1818" y="543"/>
                <a:ext cx="2" cy="336"/>
              </a:xfrm>
              <a:prstGeom prst="rect">
                <a:avLst/>
              </a:prstGeom>
              <a:solidFill>
                <a:srgbClr val="75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74" name="Rectangle 2934"/>
              <p:cNvSpPr>
                <a:spLocks noChangeArrowheads="1"/>
              </p:cNvSpPr>
              <p:nvPr/>
            </p:nvSpPr>
            <p:spPr bwMode="auto">
              <a:xfrm>
                <a:off x="1820" y="543"/>
                <a:ext cx="4" cy="336"/>
              </a:xfrm>
              <a:prstGeom prst="rect">
                <a:avLst/>
              </a:prstGeom>
              <a:solidFill>
                <a:srgbClr val="76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75" name="Rectangle 2935"/>
              <p:cNvSpPr>
                <a:spLocks noChangeArrowheads="1"/>
              </p:cNvSpPr>
              <p:nvPr/>
            </p:nvSpPr>
            <p:spPr bwMode="auto">
              <a:xfrm>
                <a:off x="1824" y="543"/>
                <a:ext cx="4" cy="336"/>
              </a:xfrm>
              <a:prstGeom prst="rect">
                <a:avLst/>
              </a:prstGeom>
              <a:solidFill>
                <a:srgbClr val="78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76" name="Rectangle 2936"/>
              <p:cNvSpPr>
                <a:spLocks noChangeArrowheads="1"/>
              </p:cNvSpPr>
              <p:nvPr/>
            </p:nvSpPr>
            <p:spPr bwMode="auto">
              <a:xfrm>
                <a:off x="1828" y="543"/>
                <a:ext cx="3" cy="336"/>
              </a:xfrm>
              <a:prstGeom prst="rect">
                <a:avLst/>
              </a:prstGeom>
              <a:solidFill>
                <a:srgbClr val="7A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77" name="Rectangle 2937"/>
              <p:cNvSpPr>
                <a:spLocks noChangeArrowheads="1"/>
              </p:cNvSpPr>
              <p:nvPr/>
            </p:nvSpPr>
            <p:spPr bwMode="auto">
              <a:xfrm>
                <a:off x="1831" y="543"/>
                <a:ext cx="5" cy="336"/>
              </a:xfrm>
              <a:prstGeom prst="rect">
                <a:avLst/>
              </a:prstGeom>
              <a:solidFill>
                <a:srgbClr val="7C1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78" name="Rectangle 2938"/>
              <p:cNvSpPr>
                <a:spLocks noChangeArrowheads="1"/>
              </p:cNvSpPr>
              <p:nvPr/>
            </p:nvSpPr>
            <p:spPr bwMode="auto">
              <a:xfrm>
                <a:off x="1836" y="543"/>
                <a:ext cx="2" cy="336"/>
              </a:xfrm>
              <a:prstGeom prst="rect">
                <a:avLst/>
              </a:prstGeom>
              <a:solidFill>
                <a:srgbClr val="7E1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79" name="Rectangle 2939"/>
              <p:cNvSpPr>
                <a:spLocks noChangeArrowheads="1"/>
              </p:cNvSpPr>
              <p:nvPr/>
            </p:nvSpPr>
            <p:spPr bwMode="auto">
              <a:xfrm>
                <a:off x="1838" y="543"/>
                <a:ext cx="3" cy="336"/>
              </a:xfrm>
              <a:prstGeom prst="rect">
                <a:avLst/>
              </a:prstGeom>
              <a:solidFill>
                <a:srgbClr val="801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80" name="Rectangle 2940"/>
              <p:cNvSpPr>
                <a:spLocks noChangeArrowheads="1"/>
              </p:cNvSpPr>
              <p:nvPr/>
            </p:nvSpPr>
            <p:spPr bwMode="auto">
              <a:xfrm>
                <a:off x="1841" y="543"/>
                <a:ext cx="3" cy="336"/>
              </a:xfrm>
              <a:prstGeom prst="rect">
                <a:avLst/>
              </a:prstGeom>
              <a:solidFill>
                <a:srgbClr val="822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81" name="Rectangle 2941"/>
              <p:cNvSpPr>
                <a:spLocks noChangeArrowheads="1"/>
              </p:cNvSpPr>
              <p:nvPr/>
            </p:nvSpPr>
            <p:spPr bwMode="auto">
              <a:xfrm>
                <a:off x="1844" y="543"/>
                <a:ext cx="4" cy="336"/>
              </a:xfrm>
              <a:prstGeom prst="rect">
                <a:avLst/>
              </a:prstGeom>
              <a:solidFill>
                <a:srgbClr val="842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82" name="Rectangle 2942"/>
              <p:cNvSpPr>
                <a:spLocks noChangeArrowheads="1"/>
              </p:cNvSpPr>
              <p:nvPr/>
            </p:nvSpPr>
            <p:spPr bwMode="auto">
              <a:xfrm>
                <a:off x="1848" y="543"/>
                <a:ext cx="3" cy="336"/>
              </a:xfrm>
              <a:prstGeom prst="rect">
                <a:avLst/>
              </a:prstGeom>
              <a:solidFill>
                <a:srgbClr val="862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83" name="Rectangle 2943"/>
              <p:cNvSpPr>
                <a:spLocks noChangeArrowheads="1"/>
              </p:cNvSpPr>
              <p:nvPr/>
            </p:nvSpPr>
            <p:spPr bwMode="auto">
              <a:xfrm>
                <a:off x="1851" y="543"/>
                <a:ext cx="4" cy="336"/>
              </a:xfrm>
              <a:prstGeom prst="rect">
                <a:avLst/>
              </a:prstGeom>
              <a:solidFill>
                <a:srgbClr val="882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84" name="Rectangle 2944"/>
              <p:cNvSpPr>
                <a:spLocks noChangeArrowheads="1"/>
              </p:cNvSpPr>
              <p:nvPr/>
            </p:nvSpPr>
            <p:spPr bwMode="auto">
              <a:xfrm>
                <a:off x="1855" y="543"/>
                <a:ext cx="3" cy="336"/>
              </a:xfrm>
              <a:prstGeom prst="rect">
                <a:avLst/>
              </a:prstGeom>
              <a:solidFill>
                <a:srgbClr val="8A2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85" name="Rectangle 2945"/>
              <p:cNvSpPr>
                <a:spLocks noChangeArrowheads="1"/>
              </p:cNvSpPr>
              <p:nvPr/>
            </p:nvSpPr>
            <p:spPr bwMode="auto">
              <a:xfrm>
                <a:off x="1858" y="543"/>
                <a:ext cx="3" cy="336"/>
              </a:xfrm>
              <a:prstGeom prst="rect">
                <a:avLst/>
              </a:prstGeom>
              <a:solidFill>
                <a:srgbClr val="8C2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86" name="Rectangle 2946"/>
              <p:cNvSpPr>
                <a:spLocks noChangeArrowheads="1"/>
              </p:cNvSpPr>
              <p:nvPr/>
            </p:nvSpPr>
            <p:spPr bwMode="auto">
              <a:xfrm>
                <a:off x="1861" y="543"/>
                <a:ext cx="2" cy="336"/>
              </a:xfrm>
              <a:prstGeom prst="rect">
                <a:avLst/>
              </a:prstGeom>
              <a:solidFill>
                <a:srgbClr val="8E2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87" name="Rectangle 2947"/>
              <p:cNvSpPr>
                <a:spLocks noChangeArrowheads="1"/>
              </p:cNvSpPr>
              <p:nvPr/>
            </p:nvSpPr>
            <p:spPr bwMode="auto">
              <a:xfrm>
                <a:off x="1863" y="543"/>
                <a:ext cx="3" cy="336"/>
              </a:xfrm>
              <a:prstGeom prst="rect">
                <a:avLst/>
              </a:prstGeom>
              <a:solidFill>
                <a:srgbClr val="902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88" name="Rectangle 2948"/>
              <p:cNvSpPr>
                <a:spLocks noChangeArrowheads="1"/>
              </p:cNvSpPr>
              <p:nvPr/>
            </p:nvSpPr>
            <p:spPr bwMode="auto">
              <a:xfrm>
                <a:off x="1866" y="543"/>
                <a:ext cx="4" cy="336"/>
              </a:xfrm>
              <a:prstGeom prst="rect">
                <a:avLst/>
              </a:prstGeom>
              <a:solidFill>
                <a:srgbClr val="922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89" name="Rectangle 2949"/>
              <p:cNvSpPr>
                <a:spLocks noChangeArrowheads="1"/>
              </p:cNvSpPr>
              <p:nvPr/>
            </p:nvSpPr>
            <p:spPr bwMode="auto">
              <a:xfrm>
                <a:off x="1870" y="543"/>
                <a:ext cx="3" cy="336"/>
              </a:xfrm>
              <a:prstGeom prst="rect">
                <a:avLst/>
              </a:prstGeom>
              <a:solidFill>
                <a:srgbClr val="942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90" name="Rectangle 2950"/>
              <p:cNvSpPr>
                <a:spLocks noChangeArrowheads="1"/>
              </p:cNvSpPr>
              <p:nvPr/>
            </p:nvSpPr>
            <p:spPr bwMode="auto">
              <a:xfrm>
                <a:off x="1873" y="543"/>
                <a:ext cx="4" cy="336"/>
              </a:xfrm>
              <a:prstGeom prst="rect">
                <a:avLst/>
              </a:prstGeom>
              <a:solidFill>
                <a:srgbClr val="962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91" name="Rectangle 2951"/>
              <p:cNvSpPr>
                <a:spLocks noChangeArrowheads="1"/>
              </p:cNvSpPr>
              <p:nvPr/>
            </p:nvSpPr>
            <p:spPr bwMode="auto">
              <a:xfrm>
                <a:off x="1877" y="543"/>
                <a:ext cx="3" cy="336"/>
              </a:xfrm>
              <a:prstGeom prst="rect">
                <a:avLst/>
              </a:prstGeom>
              <a:solidFill>
                <a:srgbClr val="982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92" name="Rectangle 2952"/>
              <p:cNvSpPr>
                <a:spLocks noChangeArrowheads="1"/>
              </p:cNvSpPr>
              <p:nvPr/>
            </p:nvSpPr>
            <p:spPr bwMode="auto">
              <a:xfrm>
                <a:off x="1880" y="543"/>
                <a:ext cx="3" cy="336"/>
              </a:xfrm>
              <a:prstGeom prst="rect">
                <a:avLst/>
              </a:prstGeom>
              <a:solidFill>
                <a:srgbClr val="9A2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93" name="Rectangle 2953"/>
              <p:cNvSpPr>
                <a:spLocks noChangeArrowheads="1"/>
              </p:cNvSpPr>
              <p:nvPr/>
            </p:nvSpPr>
            <p:spPr bwMode="auto">
              <a:xfrm>
                <a:off x="1883" y="543"/>
                <a:ext cx="3" cy="336"/>
              </a:xfrm>
              <a:prstGeom prst="rect">
                <a:avLst/>
              </a:prstGeom>
              <a:solidFill>
                <a:srgbClr val="9C2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94" name="Rectangle 2954"/>
              <p:cNvSpPr>
                <a:spLocks noChangeArrowheads="1"/>
              </p:cNvSpPr>
              <p:nvPr/>
            </p:nvSpPr>
            <p:spPr bwMode="auto">
              <a:xfrm>
                <a:off x="1886" y="543"/>
                <a:ext cx="3" cy="336"/>
              </a:xfrm>
              <a:prstGeom prst="rect">
                <a:avLst/>
              </a:prstGeom>
              <a:solidFill>
                <a:srgbClr val="9E2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95" name="Rectangle 2955"/>
              <p:cNvSpPr>
                <a:spLocks noChangeArrowheads="1"/>
              </p:cNvSpPr>
              <p:nvPr/>
            </p:nvSpPr>
            <p:spPr bwMode="auto">
              <a:xfrm>
                <a:off x="1889" y="543"/>
                <a:ext cx="3" cy="336"/>
              </a:xfrm>
              <a:prstGeom prst="rect">
                <a:avLst/>
              </a:prstGeom>
              <a:solidFill>
                <a:srgbClr val="A02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96" name="Rectangle 2956"/>
              <p:cNvSpPr>
                <a:spLocks noChangeArrowheads="1"/>
              </p:cNvSpPr>
              <p:nvPr/>
            </p:nvSpPr>
            <p:spPr bwMode="auto">
              <a:xfrm>
                <a:off x="1892" y="543"/>
                <a:ext cx="4" cy="336"/>
              </a:xfrm>
              <a:prstGeom prst="rect">
                <a:avLst/>
              </a:prstGeom>
              <a:solidFill>
                <a:srgbClr val="A22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97" name="Rectangle 2957"/>
              <p:cNvSpPr>
                <a:spLocks noChangeArrowheads="1"/>
              </p:cNvSpPr>
              <p:nvPr/>
            </p:nvSpPr>
            <p:spPr bwMode="auto">
              <a:xfrm>
                <a:off x="1896" y="543"/>
                <a:ext cx="3" cy="336"/>
              </a:xfrm>
              <a:prstGeom prst="rect">
                <a:avLst/>
              </a:prstGeom>
              <a:solidFill>
                <a:srgbClr val="A42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98" name="Rectangle 2958"/>
              <p:cNvSpPr>
                <a:spLocks noChangeArrowheads="1"/>
              </p:cNvSpPr>
              <p:nvPr/>
            </p:nvSpPr>
            <p:spPr bwMode="auto">
              <a:xfrm>
                <a:off x="1899" y="543"/>
                <a:ext cx="4" cy="336"/>
              </a:xfrm>
              <a:prstGeom prst="rect">
                <a:avLst/>
              </a:prstGeom>
              <a:solidFill>
                <a:srgbClr val="A62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399" name="Rectangle 2959"/>
              <p:cNvSpPr>
                <a:spLocks noChangeArrowheads="1"/>
              </p:cNvSpPr>
              <p:nvPr/>
            </p:nvSpPr>
            <p:spPr bwMode="auto">
              <a:xfrm>
                <a:off x="1903" y="543"/>
                <a:ext cx="4" cy="336"/>
              </a:xfrm>
              <a:prstGeom prst="rect">
                <a:avLst/>
              </a:prstGeom>
              <a:solidFill>
                <a:srgbClr val="A82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00" name="Rectangle 2960"/>
              <p:cNvSpPr>
                <a:spLocks noChangeArrowheads="1"/>
              </p:cNvSpPr>
              <p:nvPr/>
            </p:nvSpPr>
            <p:spPr bwMode="auto">
              <a:xfrm>
                <a:off x="1907" y="543"/>
                <a:ext cx="3" cy="336"/>
              </a:xfrm>
              <a:prstGeom prst="rect">
                <a:avLst/>
              </a:prstGeom>
              <a:solidFill>
                <a:srgbClr val="AA2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01" name="Rectangle 2961"/>
              <p:cNvSpPr>
                <a:spLocks noChangeArrowheads="1"/>
              </p:cNvSpPr>
              <p:nvPr/>
            </p:nvSpPr>
            <p:spPr bwMode="auto">
              <a:xfrm>
                <a:off x="1910" y="543"/>
                <a:ext cx="4" cy="336"/>
              </a:xfrm>
              <a:prstGeom prst="rect">
                <a:avLst/>
              </a:prstGeom>
              <a:solidFill>
                <a:srgbClr val="AC2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02" name="Rectangle 2962"/>
              <p:cNvSpPr>
                <a:spLocks noChangeArrowheads="1"/>
              </p:cNvSpPr>
              <p:nvPr/>
            </p:nvSpPr>
            <p:spPr bwMode="auto">
              <a:xfrm>
                <a:off x="1914" y="543"/>
                <a:ext cx="4" cy="336"/>
              </a:xfrm>
              <a:prstGeom prst="rect">
                <a:avLst/>
              </a:prstGeom>
              <a:solidFill>
                <a:srgbClr val="AE2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03" name="Rectangle 2963"/>
              <p:cNvSpPr>
                <a:spLocks noChangeArrowheads="1"/>
              </p:cNvSpPr>
              <p:nvPr/>
            </p:nvSpPr>
            <p:spPr bwMode="auto">
              <a:xfrm>
                <a:off x="1918" y="543"/>
                <a:ext cx="4" cy="336"/>
              </a:xfrm>
              <a:prstGeom prst="rect">
                <a:avLst/>
              </a:prstGeom>
              <a:solidFill>
                <a:srgbClr val="B02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04" name="Rectangle 2964"/>
              <p:cNvSpPr>
                <a:spLocks noChangeArrowheads="1"/>
              </p:cNvSpPr>
              <p:nvPr/>
            </p:nvSpPr>
            <p:spPr bwMode="auto">
              <a:xfrm>
                <a:off x="1922" y="543"/>
                <a:ext cx="3" cy="336"/>
              </a:xfrm>
              <a:prstGeom prst="rect">
                <a:avLst/>
              </a:prstGeom>
              <a:solidFill>
                <a:srgbClr val="B2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05" name="Rectangle 2965"/>
              <p:cNvSpPr>
                <a:spLocks noChangeArrowheads="1"/>
              </p:cNvSpPr>
              <p:nvPr/>
            </p:nvSpPr>
            <p:spPr bwMode="auto">
              <a:xfrm>
                <a:off x="1925" y="543"/>
                <a:ext cx="7" cy="336"/>
              </a:xfrm>
              <a:prstGeom prst="rect">
                <a:avLst/>
              </a:prstGeom>
              <a:solidFill>
                <a:srgbClr val="B4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06" name="Rectangle 2966"/>
              <p:cNvSpPr>
                <a:spLocks noChangeArrowheads="1"/>
              </p:cNvSpPr>
              <p:nvPr/>
            </p:nvSpPr>
            <p:spPr bwMode="auto">
              <a:xfrm>
                <a:off x="1932" y="543"/>
                <a:ext cx="3" cy="336"/>
              </a:xfrm>
              <a:prstGeom prst="rect">
                <a:avLst/>
              </a:prstGeom>
              <a:solidFill>
                <a:srgbClr val="B6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07" name="Rectangle 2967"/>
              <p:cNvSpPr>
                <a:spLocks noChangeArrowheads="1"/>
              </p:cNvSpPr>
              <p:nvPr/>
            </p:nvSpPr>
            <p:spPr bwMode="auto">
              <a:xfrm>
                <a:off x="1935" y="543"/>
                <a:ext cx="5" cy="336"/>
              </a:xfrm>
              <a:prstGeom prst="rect">
                <a:avLst/>
              </a:prstGeom>
              <a:solidFill>
                <a:srgbClr val="B82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08" name="Rectangle 2968"/>
              <p:cNvSpPr>
                <a:spLocks noChangeArrowheads="1"/>
              </p:cNvSpPr>
              <p:nvPr/>
            </p:nvSpPr>
            <p:spPr bwMode="auto">
              <a:xfrm>
                <a:off x="1940" y="543"/>
                <a:ext cx="4" cy="336"/>
              </a:xfrm>
              <a:prstGeom prst="rect">
                <a:avLst/>
              </a:prstGeom>
              <a:solidFill>
                <a:srgbClr val="BA2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09" name="Rectangle 2969"/>
              <p:cNvSpPr>
                <a:spLocks noChangeArrowheads="1"/>
              </p:cNvSpPr>
              <p:nvPr/>
            </p:nvSpPr>
            <p:spPr bwMode="auto">
              <a:xfrm>
                <a:off x="1944" y="543"/>
                <a:ext cx="7" cy="336"/>
              </a:xfrm>
              <a:prstGeom prst="rect">
                <a:avLst/>
              </a:prstGeom>
              <a:solidFill>
                <a:srgbClr val="BC2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10" name="Rectangle 2970"/>
              <p:cNvSpPr>
                <a:spLocks noChangeArrowheads="1"/>
              </p:cNvSpPr>
              <p:nvPr/>
            </p:nvSpPr>
            <p:spPr bwMode="auto">
              <a:xfrm>
                <a:off x="1951" y="543"/>
                <a:ext cx="5" cy="336"/>
              </a:xfrm>
              <a:prstGeom prst="rect">
                <a:avLst/>
              </a:prstGeom>
              <a:solidFill>
                <a:srgbClr val="BE2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11" name="Rectangle 2971"/>
              <p:cNvSpPr>
                <a:spLocks noChangeArrowheads="1"/>
              </p:cNvSpPr>
              <p:nvPr/>
            </p:nvSpPr>
            <p:spPr bwMode="auto">
              <a:xfrm>
                <a:off x="1956" y="543"/>
                <a:ext cx="8" cy="336"/>
              </a:xfrm>
              <a:prstGeom prst="rect">
                <a:avLst/>
              </a:prstGeom>
              <a:solidFill>
                <a:srgbClr val="C03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12" name="Rectangle 2972"/>
              <p:cNvSpPr>
                <a:spLocks noChangeArrowheads="1"/>
              </p:cNvSpPr>
              <p:nvPr/>
            </p:nvSpPr>
            <p:spPr bwMode="auto">
              <a:xfrm>
                <a:off x="1964" y="543"/>
                <a:ext cx="7" cy="336"/>
              </a:xfrm>
              <a:prstGeom prst="rect">
                <a:avLst/>
              </a:prstGeom>
              <a:solidFill>
                <a:srgbClr val="C23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13" name="Rectangle 2973"/>
              <p:cNvSpPr>
                <a:spLocks noChangeArrowheads="1"/>
              </p:cNvSpPr>
              <p:nvPr/>
            </p:nvSpPr>
            <p:spPr bwMode="auto">
              <a:xfrm>
                <a:off x="1971" y="543"/>
                <a:ext cx="9" cy="336"/>
              </a:xfrm>
              <a:prstGeom prst="rect">
                <a:avLst/>
              </a:prstGeom>
              <a:solidFill>
                <a:srgbClr val="C43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14" name="Rectangle 2974"/>
              <p:cNvSpPr>
                <a:spLocks noChangeArrowheads="1"/>
              </p:cNvSpPr>
              <p:nvPr/>
            </p:nvSpPr>
            <p:spPr bwMode="auto">
              <a:xfrm>
                <a:off x="1980" y="543"/>
                <a:ext cx="10" cy="336"/>
              </a:xfrm>
              <a:prstGeom prst="rect">
                <a:avLst/>
              </a:prstGeom>
              <a:solidFill>
                <a:srgbClr val="C6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15" name="Rectangle 2975"/>
              <p:cNvSpPr>
                <a:spLocks noChangeArrowheads="1"/>
              </p:cNvSpPr>
              <p:nvPr/>
            </p:nvSpPr>
            <p:spPr bwMode="auto">
              <a:xfrm>
                <a:off x="1990" y="543"/>
                <a:ext cx="14" cy="336"/>
              </a:xfrm>
              <a:prstGeom prst="rect">
                <a:avLst/>
              </a:prstGeom>
              <a:solidFill>
                <a:srgbClr val="C8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16" name="Rectangle 2976"/>
              <p:cNvSpPr>
                <a:spLocks noChangeArrowheads="1"/>
              </p:cNvSpPr>
              <p:nvPr/>
            </p:nvSpPr>
            <p:spPr bwMode="auto">
              <a:xfrm>
                <a:off x="2004" y="543"/>
                <a:ext cx="20" cy="336"/>
              </a:xfrm>
              <a:prstGeom prst="rect">
                <a:avLst/>
              </a:prstGeom>
              <a:solidFill>
                <a:srgbClr val="CA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17" name="Rectangle 2977"/>
              <p:cNvSpPr>
                <a:spLocks noChangeArrowheads="1"/>
              </p:cNvSpPr>
              <p:nvPr/>
            </p:nvSpPr>
            <p:spPr bwMode="auto">
              <a:xfrm>
                <a:off x="2024" y="543"/>
                <a:ext cx="26" cy="336"/>
              </a:xfrm>
              <a:prstGeom prst="rect">
                <a:avLst/>
              </a:prstGeom>
              <a:solidFill>
                <a:srgbClr val="CC3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18" name="Rectangle 2978"/>
              <p:cNvSpPr>
                <a:spLocks noChangeArrowheads="1"/>
              </p:cNvSpPr>
              <p:nvPr/>
            </p:nvSpPr>
            <p:spPr bwMode="auto">
              <a:xfrm>
                <a:off x="2050" y="543"/>
                <a:ext cx="15" cy="336"/>
              </a:xfrm>
              <a:prstGeom prst="rect">
                <a:avLst/>
              </a:prstGeom>
              <a:solidFill>
                <a:srgbClr val="CA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19" name="Rectangle 2979"/>
              <p:cNvSpPr>
                <a:spLocks noChangeArrowheads="1"/>
              </p:cNvSpPr>
              <p:nvPr/>
            </p:nvSpPr>
            <p:spPr bwMode="auto">
              <a:xfrm>
                <a:off x="2065" y="543"/>
                <a:ext cx="13" cy="336"/>
              </a:xfrm>
              <a:prstGeom prst="rect">
                <a:avLst/>
              </a:prstGeom>
              <a:solidFill>
                <a:srgbClr val="C8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20" name="Rectangle 2980"/>
              <p:cNvSpPr>
                <a:spLocks noChangeArrowheads="1"/>
              </p:cNvSpPr>
              <p:nvPr/>
            </p:nvSpPr>
            <p:spPr bwMode="auto">
              <a:xfrm>
                <a:off x="2078" y="543"/>
                <a:ext cx="9" cy="336"/>
              </a:xfrm>
              <a:prstGeom prst="rect">
                <a:avLst/>
              </a:prstGeom>
              <a:solidFill>
                <a:srgbClr val="C6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21" name="Rectangle 2981"/>
              <p:cNvSpPr>
                <a:spLocks noChangeArrowheads="1"/>
              </p:cNvSpPr>
              <p:nvPr/>
            </p:nvSpPr>
            <p:spPr bwMode="auto">
              <a:xfrm>
                <a:off x="2087" y="543"/>
                <a:ext cx="9" cy="336"/>
              </a:xfrm>
              <a:prstGeom prst="rect">
                <a:avLst/>
              </a:prstGeom>
              <a:solidFill>
                <a:srgbClr val="C43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22" name="Rectangle 2982"/>
              <p:cNvSpPr>
                <a:spLocks noChangeArrowheads="1"/>
              </p:cNvSpPr>
              <p:nvPr/>
            </p:nvSpPr>
            <p:spPr bwMode="auto">
              <a:xfrm>
                <a:off x="2096" y="543"/>
                <a:ext cx="6" cy="336"/>
              </a:xfrm>
              <a:prstGeom prst="rect">
                <a:avLst/>
              </a:prstGeom>
              <a:solidFill>
                <a:srgbClr val="C23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23" name="Rectangle 2983"/>
              <p:cNvSpPr>
                <a:spLocks noChangeArrowheads="1"/>
              </p:cNvSpPr>
              <p:nvPr/>
            </p:nvSpPr>
            <p:spPr bwMode="auto">
              <a:xfrm>
                <a:off x="2102" y="543"/>
                <a:ext cx="6" cy="336"/>
              </a:xfrm>
              <a:prstGeom prst="rect">
                <a:avLst/>
              </a:prstGeom>
              <a:solidFill>
                <a:srgbClr val="C03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24" name="Rectangle 2984"/>
              <p:cNvSpPr>
                <a:spLocks noChangeArrowheads="1"/>
              </p:cNvSpPr>
              <p:nvPr/>
            </p:nvSpPr>
            <p:spPr bwMode="auto">
              <a:xfrm>
                <a:off x="2108" y="543"/>
                <a:ext cx="7" cy="336"/>
              </a:xfrm>
              <a:prstGeom prst="rect">
                <a:avLst/>
              </a:prstGeom>
              <a:solidFill>
                <a:srgbClr val="BE2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25" name="Rectangle 2985"/>
              <p:cNvSpPr>
                <a:spLocks noChangeArrowheads="1"/>
              </p:cNvSpPr>
              <p:nvPr/>
            </p:nvSpPr>
            <p:spPr bwMode="auto">
              <a:xfrm>
                <a:off x="2115" y="543"/>
                <a:ext cx="5" cy="336"/>
              </a:xfrm>
              <a:prstGeom prst="rect">
                <a:avLst/>
              </a:prstGeom>
              <a:solidFill>
                <a:srgbClr val="BC2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26" name="Rectangle 2986"/>
              <p:cNvSpPr>
                <a:spLocks noChangeArrowheads="1"/>
              </p:cNvSpPr>
              <p:nvPr/>
            </p:nvSpPr>
            <p:spPr bwMode="auto">
              <a:xfrm>
                <a:off x="2120" y="543"/>
                <a:ext cx="4" cy="336"/>
              </a:xfrm>
              <a:prstGeom prst="rect">
                <a:avLst/>
              </a:prstGeom>
              <a:solidFill>
                <a:srgbClr val="BA2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27" name="Rectangle 2987"/>
              <p:cNvSpPr>
                <a:spLocks noChangeArrowheads="1"/>
              </p:cNvSpPr>
              <p:nvPr/>
            </p:nvSpPr>
            <p:spPr bwMode="auto">
              <a:xfrm>
                <a:off x="2124" y="543"/>
                <a:ext cx="4" cy="336"/>
              </a:xfrm>
              <a:prstGeom prst="rect">
                <a:avLst/>
              </a:prstGeom>
              <a:solidFill>
                <a:srgbClr val="B82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28" name="Rectangle 2988"/>
              <p:cNvSpPr>
                <a:spLocks noChangeArrowheads="1"/>
              </p:cNvSpPr>
              <p:nvPr/>
            </p:nvSpPr>
            <p:spPr bwMode="auto">
              <a:xfrm>
                <a:off x="2128" y="543"/>
                <a:ext cx="7" cy="336"/>
              </a:xfrm>
              <a:prstGeom prst="rect">
                <a:avLst/>
              </a:prstGeom>
              <a:solidFill>
                <a:srgbClr val="B6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29" name="Rectangle 2989"/>
              <p:cNvSpPr>
                <a:spLocks noChangeArrowheads="1"/>
              </p:cNvSpPr>
              <p:nvPr/>
            </p:nvSpPr>
            <p:spPr bwMode="auto">
              <a:xfrm>
                <a:off x="2135" y="543"/>
                <a:ext cx="4" cy="336"/>
              </a:xfrm>
              <a:prstGeom prst="rect">
                <a:avLst/>
              </a:prstGeom>
              <a:solidFill>
                <a:srgbClr val="B4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30" name="Rectangle 2990"/>
              <p:cNvSpPr>
                <a:spLocks noChangeArrowheads="1"/>
              </p:cNvSpPr>
              <p:nvPr/>
            </p:nvSpPr>
            <p:spPr bwMode="auto">
              <a:xfrm>
                <a:off x="2139" y="543"/>
                <a:ext cx="3" cy="336"/>
              </a:xfrm>
              <a:prstGeom prst="rect">
                <a:avLst/>
              </a:prstGeom>
              <a:solidFill>
                <a:srgbClr val="B2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31" name="Rectangle 2991"/>
              <p:cNvSpPr>
                <a:spLocks noChangeArrowheads="1"/>
              </p:cNvSpPr>
              <p:nvPr/>
            </p:nvSpPr>
            <p:spPr bwMode="auto">
              <a:xfrm>
                <a:off x="2142" y="543"/>
                <a:ext cx="4" cy="336"/>
              </a:xfrm>
              <a:prstGeom prst="rect">
                <a:avLst/>
              </a:prstGeom>
              <a:solidFill>
                <a:srgbClr val="B02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32" name="Rectangle 2992"/>
              <p:cNvSpPr>
                <a:spLocks noChangeArrowheads="1"/>
              </p:cNvSpPr>
              <p:nvPr/>
            </p:nvSpPr>
            <p:spPr bwMode="auto">
              <a:xfrm>
                <a:off x="2146" y="543"/>
                <a:ext cx="4" cy="336"/>
              </a:xfrm>
              <a:prstGeom prst="rect">
                <a:avLst/>
              </a:prstGeom>
              <a:solidFill>
                <a:srgbClr val="AE2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33" name="Rectangle 2993"/>
              <p:cNvSpPr>
                <a:spLocks noChangeArrowheads="1"/>
              </p:cNvSpPr>
              <p:nvPr/>
            </p:nvSpPr>
            <p:spPr bwMode="auto">
              <a:xfrm>
                <a:off x="2150" y="543"/>
                <a:ext cx="4" cy="336"/>
              </a:xfrm>
              <a:prstGeom prst="rect">
                <a:avLst/>
              </a:prstGeom>
              <a:solidFill>
                <a:srgbClr val="AC2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34" name="Rectangle 2994"/>
              <p:cNvSpPr>
                <a:spLocks noChangeArrowheads="1"/>
              </p:cNvSpPr>
              <p:nvPr/>
            </p:nvSpPr>
            <p:spPr bwMode="auto">
              <a:xfrm>
                <a:off x="2154" y="543"/>
                <a:ext cx="3" cy="336"/>
              </a:xfrm>
              <a:prstGeom prst="rect">
                <a:avLst/>
              </a:prstGeom>
              <a:solidFill>
                <a:srgbClr val="AA2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35" name="Rectangle 2995"/>
              <p:cNvSpPr>
                <a:spLocks noChangeArrowheads="1"/>
              </p:cNvSpPr>
              <p:nvPr/>
            </p:nvSpPr>
            <p:spPr bwMode="auto">
              <a:xfrm>
                <a:off x="2157" y="543"/>
                <a:ext cx="4" cy="336"/>
              </a:xfrm>
              <a:prstGeom prst="rect">
                <a:avLst/>
              </a:prstGeom>
              <a:solidFill>
                <a:srgbClr val="A82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36" name="Rectangle 2996"/>
              <p:cNvSpPr>
                <a:spLocks noChangeArrowheads="1"/>
              </p:cNvSpPr>
              <p:nvPr/>
            </p:nvSpPr>
            <p:spPr bwMode="auto">
              <a:xfrm>
                <a:off x="2161" y="543"/>
                <a:ext cx="4" cy="336"/>
              </a:xfrm>
              <a:prstGeom prst="rect">
                <a:avLst/>
              </a:prstGeom>
              <a:solidFill>
                <a:srgbClr val="A62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37" name="Rectangle 2997"/>
              <p:cNvSpPr>
                <a:spLocks noChangeArrowheads="1"/>
              </p:cNvSpPr>
              <p:nvPr/>
            </p:nvSpPr>
            <p:spPr bwMode="auto">
              <a:xfrm>
                <a:off x="2165" y="543"/>
                <a:ext cx="3" cy="336"/>
              </a:xfrm>
              <a:prstGeom prst="rect">
                <a:avLst/>
              </a:prstGeom>
              <a:solidFill>
                <a:srgbClr val="A42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38" name="Rectangle 2998"/>
              <p:cNvSpPr>
                <a:spLocks noChangeArrowheads="1"/>
              </p:cNvSpPr>
              <p:nvPr/>
            </p:nvSpPr>
            <p:spPr bwMode="auto">
              <a:xfrm>
                <a:off x="2168" y="543"/>
                <a:ext cx="4" cy="336"/>
              </a:xfrm>
              <a:prstGeom prst="rect">
                <a:avLst/>
              </a:prstGeom>
              <a:solidFill>
                <a:srgbClr val="A22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39" name="Rectangle 2999"/>
              <p:cNvSpPr>
                <a:spLocks noChangeArrowheads="1"/>
              </p:cNvSpPr>
              <p:nvPr/>
            </p:nvSpPr>
            <p:spPr bwMode="auto">
              <a:xfrm>
                <a:off x="2172" y="543"/>
                <a:ext cx="2" cy="336"/>
              </a:xfrm>
              <a:prstGeom prst="rect">
                <a:avLst/>
              </a:prstGeom>
              <a:solidFill>
                <a:srgbClr val="A02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40" name="Rectangle 3000"/>
              <p:cNvSpPr>
                <a:spLocks noChangeArrowheads="1"/>
              </p:cNvSpPr>
              <p:nvPr/>
            </p:nvSpPr>
            <p:spPr bwMode="auto">
              <a:xfrm>
                <a:off x="2174" y="543"/>
                <a:ext cx="4" cy="336"/>
              </a:xfrm>
              <a:prstGeom prst="rect">
                <a:avLst/>
              </a:prstGeom>
              <a:solidFill>
                <a:srgbClr val="9E2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41" name="Rectangle 3001"/>
              <p:cNvSpPr>
                <a:spLocks noChangeArrowheads="1"/>
              </p:cNvSpPr>
              <p:nvPr/>
            </p:nvSpPr>
            <p:spPr bwMode="auto">
              <a:xfrm>
                <a:off x="2178" y="543"/>
                <a:ext cx="3" cy="336"/>
              </a:xfrm>
              <a:prstGeom prst="rect">
                <a:avLst/>
              </a:prstGeom>
              <a:solidFill>
                <a:srgbClr val="9C2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42" name="Rectangle 3002"/>
              <p:cNvSpPr>
                <a:spLocks noChangeArrowheads="1"/>
              </p:cNvSpPr>
              <p:nvPr/>
            </p:nvSpPr>
            <p:spPr bwMode="auto">
              <a:xfrm>
                <a:off x="2181" y="543"/>
                <a:ext cx="2" cy="336"/>
              </a:xfrm>
              <a:prstGeom prst="rect">
                <a:avLst/>
              </a:prstGeom>
              <a:solidFill>
                <a:srgbClr val="9A2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43" name="Rectangle 3003"/>
              <p:cNvSpPr>
                <a:spLocks noChangeArrowheads="1"/>
              </p:cNvSpPr>
              <p:nvPr/>
            </p:nvSpPr>
            <p:spPr bwMode="auto">
              <a:xfrm>
                <a:off x="2183" y="543"/>
                <a:ext cx="4" cy="336"/>
              </a:xfrm>
              <a:prstGeom prst="rect">
                <a:avLst/>
              </a:prstGeom>
              <a:solidFill>
                <a:srgbClr val="982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44" name="Rectangle 3004"/>
              <p:cNvSpPr>
                <a:spLocks noChangeArrowheads="1"/>
              </p:cNvSpPr>
              <p:nvPr/>
            </p:nvSpPr>
            <p:spPr bwMode="auto">
              <a:xfrm>
                <a:off x="2187" y="543"/>
                <a:ext cx="3" cy="336"/>
              </a:xfrm>
              <a:prstGeom prst="rect">
                <a:avLst/>
              </a:prstGeom>
              <a:solidFill>
                <a:srgbClr val="962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45" name="Rectangle 3005"/>
              <p:cNvSpPr>
                <a:spLocks noChangeArrowheads="1"/>
              </p:cNvSpPr>
              <p:nvPr/>
            </p:nvSpPr>
            <p:spPr bwMode="auto">
              <a:xfrm>
                <a:off x="2190" y="543"/>
                <a:ext cx="4" cy="336"/>
              </a:xfrm>
              <a:prstGeom prst="rect">
                <a:avLst/>
              </a:prstGeom>
              <a:solidFill>
                <a:srgbClr val="942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46" name="Rectangle 3006"/>
              <p:cNvSpPr>
                <a:spLocks noChangeArrowheads="1"/>
              </p:cNvSpPr>
              <p:nvPr/>
            </p:nvSpPr>
            <p:spPr bwMode="auto">
              <a:xfrm>
                <a:off x="2194" y="543"/>
                <a:ext cx="3" cy="336"/>
              </a:xfrm>
              <a:prstGeom prst="rect">
                <a:avLst/>
              </a:prstGeom>
              <a:solidFill>
                <a:srgbClr val="922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47" name="Rectangle 3007"/>
              <p:cNvSpPr>
                <a:spLocks noChangeArrowheads="1"/>
              </p:cNvSpPr>
              <p:nvPr/>
            </p:nvSpPr>
            <p:spPr bwMode="auto">
              <a:xfrm>
                <a:off x="2197" y="543"/>
                <a:ext cx="3" cy="336"/>
              </a:xfrm>
              <a:prstGeom prst="rect">
                <a:avLst/>
              </a:prstGeom>
              <a:solidFill>
                <a:srgbClr val="902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48" name="Rectangle 3008"/>
              <p:cNvSpPr>
                <a:spLocks noChangeArrowheads="1"/>
              </p:cNvSpPr>
              <p:nvPr/>
            </p:nvSpPr>
            <p:spPr bwMode="auto">
              <a:xfrm>
                <a:off x="2200" y="543"/>
                <a:ext cx="2" cy="336"/>
              </a:xfrm>
              <a:prstGeom prst="rect">
                <a:avLst/>
              </a:prstGeom>
              <a:solidFill>
                <a:srgbClr val="8E2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49" name="Rectangle 3009"/>
              <p:cNvSpPr>
                <a:spLocks noChangeArrowheads="1"/>
              </p:cNvSpPr>
              <p:nvPr/>
            </p:nvSpPr>
            <p:spPr bwMode="auto">
              <a:xfrm>
                <a:off x="2202" y="543"/>
                <a:ext cx="3" cy="336"/>
              </a:xfrm>
              <a:prstGeom prst="rect">
                <a:avLst/>
              </a:prstGeom>
              <a:solidFill>
                <a:srgbClr val="8C2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50" name="Rectangle 3010"/>
              <p:cNvSpPr>
                <a:spLocks noChangeArrowheads="1"/>
              </p:cNvSpPr>
              <p:nvPr/>
            </p:nvSpPr>
            <p:spPr bwMode="auto">
              <a:xfrm>
                <a:off x="2205" y="543"/>
                <a:ext cx="4" cy="336"/>
              </a:xfrm>
              <a:prstGeom prst="rect">
                <a:avLst/>
              </a:prstGeom>
              <a:solidFill>
                <a:srgbClr val="8A2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51" name="Rectangle 3011"/>
              <p:cNvSpPr>
                <a:spLocks noChangeArrowheads="1"/>
              </p:cNvSpPr>
              <p:nvPr/>
            </p:nvSpPr>
            <p:spPr bwMode="auto">
              <a:xfrm>
                <a:off x="2209" y="543"/>
                <a:ext cx="3" cy="336"/>
              </a:xfrm>
              <a:prstGeom prst="rect">
                <a:avLst/>
              </a:prstGeom>
              <a:solidFill>
                <a:srgbClr val="882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52" name="Rectangle 3012"/>
              <p:cNvSpPr>
                <a:spLocks noChangeArrowheads="1"/>
              </p:cNvSpPr>
              <p:nvPr/>
            </p:nvSpPr>
            <p:spPr bwMode="auto">
              <a:xfrm>
                <a:off x="2212" y="543"/>
                <a:ext cx="2" cy="336"/>
              </a:xfrm>
              <a:prstGeom prst="rect">
                <a:avLst/>
              </a:prstGeom>
              <a:solidFill>
                <a:srgbClr val="862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53" name="Rectangle 3013"/>
              <p:cNvSpPr>
                <a:spLocks noChangeArrowheads="1"/>
              </p:cNvSpPr>
              <p:nvPr/>
            </p:nvSpPr>
            <p:spPr bwMode="auto">
              <a:xfrm>
                <a:off x="2214" y="543"/>
                <a:ext cx="4" cy="336"/>
              </a:xfrm>
              <a:prstGeom prst="rect">
                <a:avLst/>
              </a:prstGeom>
              <a:solidFill>
                <a:srgbClr val="852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54" name="Rectangle 3014"/>
              <p:cNvSpPr>
                <a:spLocks noChangeArrowheads="1"/>
              </p:cNvSpPr>
              <p:nvPr/>
            </p:nvSpPr>
            <p:spPr bwMode="auto">
              <a:xfrm>
                <a:off x="2218" y="543"/>
                <a:ext cx="3" cy="336"/>
              </a:xfrm>
              <a:prstGeom prst="rect">
                <a:avLst/>
              </a:prstGeom>
              <a:solidFill>
                <a:srgbClr val="832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55" name="Rectangle 3015"/>
              <p:cNvSpPr>
                <a:spLocks noChangeArrowheads="1"/>
              </p:cNvSpPr>
              <p:nvPr/>
            </p:nvSpPr>
            <p:spPr bwMode="auto">
              <a:xfrm>
                <a:off x="2221" y="543"/>
                <a:ext cx="3" cy="336"/>
              </a:xfrm>
              <a:prstGeom prst="rect">
                <a:avLst/>
              </a:prstGeom>
              <a:solidFill>
                <a:srgbClr val="812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56" name="Rectangle 3016"/>
              <p:cNvSpPr>
                <a:spLocks noChangeArrowheads="1"/>
              </p:cNvSpPr>
              <p:nvPr/>
            </p:nvSpPr>
            <p:spPr bwMode="auto">
              <a:xfrm>
                <a:off x="2224" y="543"/>
                <a:ext cx="2" cy="336"/>
              </a:xfrm>
              <a:prstGeom prst="rect">
                <a:avLst/>
              </a:prstGeom>
              <a:solidFill>
                <a:srgbClr val="7F1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57" name="Rectangle 3017"/>
              <p:cNvSpPr>
                <a:spLocks noChangeArrowheads="1"/>
              </p:cNvSpPr>
              <p:nvPr/>
            </p:nvSpPr>
            <p:spPr bwMode="auto">
              <a:xfrm>
                <a:off x="2226" y="543"/>
                <a:ext cx="5" cy="336"/>
              </a:xfrm>
              <a:prstGeom prst="rect">
                <a:avLst/>
              </a:prstGeom>
              <a:solidFill>
                <a:srgbClr val="7D1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58" name="Rectangle 3018"/>
              <p:cNvSpPr>
                <a:spLocks noChangeArrowheads="1"/>
              </p:cNvSpPr>
              <p:nvPr/>
            </p:nvSpPr>
            <p:spPr bwMode="auto">
              <a:xfrm>
                <a:off x="2231" y="543"/>
                <a:ext cx="3" cy="336"/>
              </a:xfrm>
              <a:prstGeom prst="rect">
                <a:avLst/>
              </a:prstGeom>
              <a:solidFill>
                <a:srgbClr val="7B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59" name="Rectangle 3019"/>
              <p:cNvSpPr>
                <a:spLocks noChangeArrowheads="1"/>
              </p:cNvSpPr>
              <p:nvPr/>
            </p:nvSpPr>
            <p:spPr bwMode="auto">
              <a:xfrm>
                <a:off x="2234" y="543"/>
                <a:ext cx="4" cy="336"/>
              </a:xfrm>
              <a:prstGeom prst="rect">
                <a:avLst/>
              </a:prstGeom>
              <a:solidFill>
                <a:srgbClr val="79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60" name="Rectangle 3020"/>
              <p:cNvSpPr>
                <a:spLocks noChangeArrowheads="1"/>
              </p:cNvSpPr>
              <p:nvPr/>
            </p:nvSpPr>
            <p:spPr bwMode="auto">
              <a:xfrm>
                <a:off x="2238" y="543"/>
                <a:ext cx="4" cy="336"/>
              </a:xfrm>
              <a:prstGeom prst="rect">
                <a:avLst/>
              </a:prstGeom>
              <a:solidFill>
                <a:srgbClr val="77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61" name="Rectangle 3021"/>
              <p:cNvSpPr>
                <a:spLocks noChangeArrowheads="1"/>
              </p:cNvSpPr>
              <p:nvPr/>
            </p:nvSpPr>
            <p:spPr bwMode="auto">
              <a:xfrm>
                <a:off x="2242" y="543"/>
                <a:ext cx="3" cy="336"/>
              </a:xfrm>
              <a:prstGeom prst="rect">
                <a:avLst/>
              </a:prstGeom>
              <a:solidFill>
                <a:srgbClr val="751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62" name="Rectangle 3022"/>
              <p:cNvSpPr>
                <a:spLocks noChangeArrowheads="1"/>
              </p:cNvSpPr>
              <p:nvPr/>
            </p:nvSpPr>
            <p:spPr bwMode="auto">
              <a:xfrm>
                <a:off x="2245" y="543"/>
                <a:ext cx="3" cy="336"/>
              </a:xfrm>
              <a:prstGeom prst="rect">
                <a:avLst/>
              </a:prstGeom>
              <a:solidFill>
                <a:srgbClr val="73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63" name="Rectangle 3023"/>
              <p:cNvSpPr>
                <a:spLocks noChangeArrowheads="1"/>
              </p:cNvSpPr>
              <p:nvPr/>
            </p:nvSpPr>
            <p:spPr bwMode="auto">
              <a:xfrm>
                <a:off x="2248" y="543"/>
                <a:ext cx="5" cy="336"/>
              </a:xfrm>
              <a:prstGeom prst="rect">
                <a:avLst/>
              </a:prstGeom>
              <a:solidFill>
                <a:srgbClr val="71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64" name="Rectangle 3024"/>
              <p:cNvSpPr>
                <a:spLocks noChangeArrowheads="1"/>
              </p:cNvSpPr>
              <p:nvPr/>
            </p:nvSpPr>
            <p:spPr bwMode="auto">
              <a:xfrm>
                <a:off x="2253" y="543"/>
                <a:ext cx="3" cy="336"/>
              </a:xfrm>
              <a:prstGeom prst="rect">
                <a:avLst/>
              </a:prstGeom>
              <a:solidFill>
                <a:srgbClr val="6F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65" name="Rectangle 3025"/>
              <p:cNvSpPr>
                <a:spLocks noChangeArrowheads="1"/>
              </p:cNvSpPr>
              <p:nvPr/>
            </p:nvSpPr>
            <p:spPr bwMode="auto">
              <a:xfrm>
                <a:off x="2256" y="543"/>
                <a:ext cx="4" cy="336"/>
              </a:xfrm>
              <a:prstGeom prst="rect">
                <a:avLst/>
              </a:prstGeom>
              <a:solidFill>
                <a:srgbClr val="6E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66" name="Rectangle 3026"/>
              <p:cNvSpPr>
                <a:spLocks noChangeArrowheads="1"/>
              </p:cNvSpPr>
              <p:nvPr/>
            </p:nvSpPr>
            <p:spPr bwMode="auto">
              <a:xfrm>
                <a:off x="2260" y="543"/>
                <a:ext cx="6" cy="336"/>
              </a:xfrm>
              <a:prstGeom prst="rect">
                <a:avLst/>
              </a:prstGeom>
              <a:solidFill>
                <a:srgbClr val="6C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67" name="Rectangle 3027"/>
              <p:cNvSpPr>
                <a:spLocks noChangeArrowheads="1"/>
              </p:cNvSpPr>
              <p:nvPr/>
            </p:nvSpPr>
            <p:spPr bwMode="auto">
              <a:xfrm>
                <a:off x="2266" y="543"/>
                <a:ext cx="4" cy="336"/>
              </a:xfrm>
              <a:prstGeom prst="rect">
                <a:avLst/>
              </a:prstGeom>
              <a:solidFill>
                <a:srgbClr val="6A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68" name="Rectangle 3028"/>
              <p:cNvSpPr>
                <a:spLocks noChangeArrowheads="1"/>
              </p:cNvSpPr>
              <p:nvPr/>
            </p:nvSpPr>
            <p:spPr bwMode="auto">
              <a:xfrm>
                <a:off x="2270" y="543"/>
                <a:ext cx="7" cy="336"/>
              </a:xfrm>
              <a:prstGeom prst="rect">
                <a:avLst/>
              </a:prstGeom>
              <a:solidFill>
                <a:srgbClr val="68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69" name="Rectangle 3029"/>
              <p:cNvSpPr>
                <a:spLocks noChangeArrowheads="1"/>
              </p:cNvSpPr>
              <p:nvPr/>
            </p:nvSpPr>
            <p:spPr bwMode="auto">
              <a:xfrm>
                <a:off x="2277" y="543"/>
                <a:ext cx="4" cy="336"/>
              </a:xfrm>
              <a:prstGeom prst="rect">
                <a:avLst/>
              </a:prstGeom>
              <a:solidFill>
                <a:srgbClr val="66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70" name="Rectangle 3030"/>
              <p:cNvSpPr>
                <a:spLocks noChangeArrowheads="1"/>
              </p:cNvSpPr>
              <p:nvPr/>
            </p:nvSpPr>
            <p:spPr bwMode="auto">
              <a:xfrm>
                <a:off x="2281" y="543"/>
                <a:ext cx="7" cy="336"/>
              </a:xfrm>
              <a:prstGeom prst="rect">
                <a:avLst/>
              </a:prstGeom>
              <a:solidFill>
                <a:srgbClr val="64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71" name="Rectangle 3031"/>
              <p:cNvSpPr>
                <a:spLocks noChangeArrowheads="1"/>
              </p:cNvSpPr>
              <p:nvPr/>
            </p:nvSpPr>
            <p:spPr bwMode="auto">
              <a:xfrm>
                <a:off x="2288" y="543"/>
                <a:ext cx="8" cy="336"/>
              </a:xfrm>
              <a:prstGeom prst="rect">
                <a:avLst/>
              </a:prstGeom>
              <a:solidFill>
                <a:srgbClr val="62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72" name="Rectangle 3032"/>
              <p:cNvSpPr>
                <a:spLocks noChangeArrowheads="1"/>
              </p:cNvSpPr>
              <p:nvPr/>
            </p:nvSpPr>
            <p:spPr bwMode="auto">
              <a:xfrm>
                <a:off x="2296" y="543"/>
                <a:ext cx="12" cy="336"/>
              </a:xfrm>
              <a:prstGeom prst="rect">
                <a:avLst/>
              </a:prstGeom>
              <a:solidFill>
                <a:srgbClr val="601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73" name="Rectangle 3033"/>
              <p:cNvSpPr>
                <a:spLocks noChangeArrowheads="1"/>
              </p:cNvSpPr>
              <p:nvPr/>
            </p:nvSpPr>
            <p:spPr bwMode="auto">
              <a:xfrm>
                <a:off x="2308" y="543"/>
                <a:ext cx="3" cy="336"/>
              </a:xfrm>
              <a:prstGeom prst="rect">
                <a:avLst/>
              </a:prstGeom>
              <a:solidFill>
                <a:srgbClr val="5E1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sp>
          <p:nvSpPr>
            <p:cNvPr id="448475" name="Rectangle 3035"/>
            <p:cNvSpPr>
              <a:spLocks noChangeArrowheads="1"/>
            </p:cNvSpPr>
            <p:nvPr/>
          </p:nvSpPr>
          <p:spPr bwMode="auto">
            <a:xfrm>
              <a:off x="1916" y="622"/>
              <a:ext cx="266"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FFFFFF"/>
                  </a:solidFill>
                  <a:effectLst/>
                  <a:latin typeface="Arial" pitchFamily="34" charset="0"/>
                </a:rPr>
                <a:t>ENMS</a:t>
              </a:r>
              <a:endParaRPr kumimoji="0" lang="es-ES" sz="1800" b="0" i="0" u="none" strike="noStrike" cap="none" normalizeH="0" baseline="0" smtClean="0">
                <a:ln>
                  <a:noFill/>
                </a:ln>
                <a:solidFill>
                  <a:schemeClr val="tx1"/>
                </a:solidFill>
                <a:effectLst/>
                <a:latin typeface="Arial" pitchFamily="34" charset="0"/>
              </a:endParaRPr>
            </a:p>
          </p:txBody>
        </p:sp>
        <p:sp>
          <p:nvSpPr>
            <p:cNvPr id="448476" name="Rectangle 3036"/>
            <p:cNvSpPr>
              <a:spLocks noChangeArrowheads="1"/>
            </p:cNvSpPr>
            <p:nvPr/>
          </p:nvSpPr>
          <p:spPr bwMode="auto">
            <a:xfrm>
              <a:off x="1871" y="718"/>
              <a:ext cx="33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FFFF"/>
                  </a:solidFill>
                  <a:effectLst/>
                  <a:latin typeface="Arial" pitchFamily="34" charset="0"/>
                </a:rPr>
                <a:t>Depletion</a:t>
              </a:r>
              <a:endParaRPr kumimoji="0" lang="en-US" sz="1800" b="0" i="0" u="none" strike="noStrike" cap="none" normalizeH="0" baseline="0" smtClean="0">
                <a:ln>
                  <a:noFill/>
                </a:ln>
                <a:solidFill>
                  <a:schemeClr val="tx1"/>
                </a:solidFill>
                <a:effectLst/>
                <a:latin typeface="Arial" pitchFamily="34" charset="0"/>
              </a:endParaRPr>
            </a:p>
          </p:txBody>
        </p:sp>
        <p:grpSp>
          <p:nvGrpSpPr>
            <p:cNvPr id="448954" name="Group 3184"/>
            <p:cNvGrpSpPr>
              <a:grpSpLocks/>
            </p:cNvGrpSpPr>
            <p:nvPr/>
          </p:nvGrpSpPr>
          <p:grpSpPr bwMode="auto">
            <a:xfrm>
              <a:off x="2382" y="543"/>
              <a:ext cx="560" cy="336"/>
              <a:chOff x="2382" y="543"/>
              <a:chExt cx="560" cy="336"/>
            </a:xfrm>
          </p:grpSpPr>
          <p:sp>
            <p:nvSpPr>
              <p:cNvPr id="448477" name="Rectangle 3037"/>
              <p:cNvSpPr>
                <a:spLocks noChangeArrowheads="1"/>
              </p:cNvSpPr>
              <p:nvPr/>
            </p:nvSpPr>
            <p:spPr bwMode="auto">
              <a:xfrm>
                <a:off x="2382" y="543"/>
                <a:ext cx="8" cy="336"/>
              </a:xfrm>
              <a:prstGeom prst="rect">
                <a:avLst/>
              </a:prstGeom>
              <a:solidFill>
                <a:srgbClr val="765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78" name="Rectangle 3038"/>
              <p:cNvSpPr>
                <a:spLocks noChangeArrowheads="1"/>
              </p:cNvSpPr>
              <p:nvPr/>
            </p:nvSpPr>
            <p:spPr bwMode="auto">
              <a:xfrm>
                <a:off x="2390" y="543"/>
                <a:ext cx="6" cy="336"/>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79" name="Rectangle 3039"/>
              <p:cNvSpPr>
                <a:spLocks noChangeArrowheads="1"/>
              </p:cNvSpPr>
              <p:nvPr/>
            </p:nvSpPr>
            <p:spPr bwMode="auto">
              <a:xfrm>
                <a:off x="2396" y="543"/>
                <a:ext cx="7" cy="336"/>
              </a:xfrm>
              <a:prstGeom prst="rect">
                <a:avLst/>
              </a:prstGeom>
              <a:solidFill>
                <a:srgbClr val="7A6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80" name="Rectangle 3040"/>
              <p:cNvSpPr>
                <a:spLocks noChangeArrowheads="1"/>
              </p:cNvSpPr>
              <p:nvPr/>
            </p:nvSpPr>
            <p:spPr bwMode="auto">
              <a:xfrm>
                <a:off x="2403" y="543"/>
                <a:ext cx="4" cy="336"/>
              </a:xfrm>
              <a:prstGeom prst="rect">
                <a:avLst/>
              </a:prstGeom>
              <a:solidFill>
                <a:srgbClr val="7C6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81" name="Rectangle 3041"/>
              <p:cNvSpPr>
                <a:spLocks noChangeArrowheads="1"/>
              </p:cNvSpPr>
              <p:nvPr/>
            </p:nvSpPr>
            <p:spPr bwMode="auto">
              <a:xfrm>
                <a:off x="2407" y="543"/>
                <a:ext cx="5" cy="336"/>
              </a:xfrm>
              <a:prstGeom prst="rect">
                <a:avLst/>
              </a:prstGeom>
              <a:solidFill>
                <a:srgbClr val="7D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82" name="Rectangle 3042"/>
              <p:cNvSpPr>
                <a:spLocks noChangeArrowheads="1"/>
              </p:cNvSpPr>
              <p:nvPr/>
            </p:nvSpPr>
            <p:spPr bwMode="auto">
              <a:xfrm>
                <a:off x="2412" y="543"/>
                <a:ext cx="3" cy="336"/>
              </a:xfrm>
              <a:prstGeom prst="rect">
                <a:avLst/>
              </a:prstGeom>
              <a:solidFill>
                <a:srgbClr val="7F6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83" name="Rectangle 3043"/>
              <p:cNvSpPr>
                <a:spLocks noChangeArrowheads="1"/>
              </p:cNvSpPr>
              <p:nvPr/>
            </p:nvSpPr>
            <p:spPr bwMode="auto">
              <a:xfrm>
                <a:off x="2415" y="543"/>
                <a:ext cx="5" cy="336"/>
              </a:xfrm>
              <a:prstGeom prst="rect">
                <a:avLst/>
              </a:prstGeom>
              <a:solidFill>
                <a:srgbClr val="8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84" name="Rectangle 3044"/>
              <p:cNvSpPr>
                <a:spLocks noChangeArrowheads="1"/>
              </p:cNvSpPr>
              <p:nvPr/>
            </p:nvSpPr>
            <p:spPr bwMode="auto">
              <a:xfrm>
                <a:off x="2420" y="543"/>
                <a:ext cx="5" cy="336"/>
              </a:xfrm>
              <a:prstGeom prst="rect">
                <a:avLst/>
              </a:prstGeom>
              <a:solidFill>
                <a:srgbClr val="826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85" name="Rectangle 3045"/>
              <p:cNvSpPr>
                <a:spLocks noChangeArrowheads="1"/>
              </p:cNvSpPr>
              <p:nvPr/>
            </p:nvSpPr>
            <p:spPr bwMode="auto">
              <a:xfrm>
                <a:off x="2425" y="543"/>
                <a:ext cx="4" cy="336"/>
              </a:xfrm>
              <a:prstGeom prst="rect">
                <a:avLst/>
              </a:prstGeom>
              <a:solidFill>
                <a:srgbClr val="846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86" name="Rectangle 3046"/>
              <p:cNvSpPr>
                <a:spLocks noChangeArrowheads="1"/>
              </p:cNvSpPr>
              <p:nvPr/>
            </p:nvSpPr>
            <p:spPr bwMode="auto">
              <a:xfrm>
                <a:off x="2429" y="543"/>
                <a:ext cx="2" cy="336"/>
              </a:xfrm>
              <a:prstGeom prst="rect">
                <a:avLst/>
              </a:prstGeom>
              <a:solidFill>
                <a:srgbClr val="866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87" name="Rectangle 3047"/>
              <p:cNvSpPr>
                <a:spLocks noChangeArrowheads="1"/>
              </p:cNvSpPr>
              <p:nvPr/>
            </p:nvSpPr>
            <p:spPr bwMode="auto">
              <a:xfrm>
                <a:off x="2431" y="543"/>
                <a:ext cx="5" cy="336"/>
              </a:xfrm>
              <a:prstGeom prst="rect">
                <a:avLst/>
              </a:prstGeom>
              <a:solidFill>
                <a:srgbClr val="886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88" name="Rectangle 3048"/>
              <p:cNvSpPr>
                <a:spLocks noChangeArrowheads="1"/>
              </p:cNvSpPr>
              <p:nvPr/>
            </p:nvSpPr>
            <p:spPr bwMode="auto">
              <a:xfrm>
                <a:off x="2436" y="543"/>
                <a:ext cx="3" cy="336"/>
              </a:xfrm>
              <a:prstGeom prst="rect">
                <a:avLst/>
              </a:prstGeom>
              <a:solidFill>
                <a:srgbClr val="8A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89" name="Rectangle 3049"/>
              <p:cNvSpPr>
                <a:spLocks noChangeArrowheads="1"/>
              </p:cNvSpPr>
              <p:nvPr/>
            </p:nvSpPr>
            <p:spPr bwMode="auto">
              <a:xfrm>
                <a:off x="2439" y="543"/>
                <a:ext cx="3" cy="336"/>
              </a:xfrm>
              <a:prstGeom prst="rect">
                <a:avLst/>
              </a:prstGeom>
              <a:solidFill>
                <a:srgbClr val="8C6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90" name="Rectangle 3050"/>
              <p:cNvSpPr>
                <a:spLocks noChangeArrowheads="1"/>
              </p:cNvSpPr>
              <p:nvPr/>
            </p:nvSpPr>
            <p:spPr bwMode="auto">
              <a:xfrm>
                <a:off x="2442" y="543"/>
                <a:ext cx="4" cy="336"/>
              </a:xfrm>
              <a:prstGeom prst="rect">
                <a:avLst/>
              </a:prstGeom>
              <a:solidFill>
                <a:srgbClr val="8E7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91" name="Rectangle 3051"/>
              <p:cNvSpPr>
                <a:spLocks noChangeArrowheads="1"/>
              </p:cNvSpPr>
              <p:nvPr/>
            </p:nvSpPr>
            <p:spPr bwMode="auto">
              <a:xfrm>
                <a:off x="2446" y="543"/>
                <a:ext cx="3" cy="336"/>
              </a:xfrm>
              <a:prstGeom prst="rect">
                <a:avLst/>
              </a:prstGeom>
              <a:solidFill>
                <a:srgbClr val="90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92" name="Rectangle 3052"/>
              <p:cNvSpPr>
                <a:spLocks noChangeArrowheads="1"/>
              </p:cNvSpPr>
              <p:nvPr/>
            </p:nvSpPr>
            <p:spPr bwMode="auto">
              <a:xfrm>
                <a:off x="2449" y="543"/>
                <a:ext cx="2" cy="336"/>
              </a:xfrm>
              <a:prstGeom prst="rect">
                <a:avLst/>
              </a:prstGeom>
              <a:solidFill>
                <a:srgbClr val="92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93" name="Rectangle 3053"/>
              <p:cNvSpPr>
                <a:spLocks noChangeArrowheads="1"/>
              </p:cNvSpPr>
              <p:nvPr/>
            </p:nvSpPr>
            <p:spPr bwMode="auto">
              <a:xfrm>
                <a:off x="2451" y="543"/>
                <a:ext cx="4" cy="336"/>
              </a:xfrm>
              <a:prstGeom prst="rect">
                <a:avLst/>
              </a:prstGeom>
              <a:solidFill>
                <a:srgbClr val="947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94" name="Rectangle 3054"/>
              <p:cNvSpPr>
                <a:spLocks noChangeArrowheads="1"/>
              </p:cNvSpPr>
              <p:nvPr/>
            </p:nvSpPr>
            <p:spPr bwMode="auto">
              <a:xfrm>
                <a:off x="2455" y="543"/>
                <a:ext cx="3" cy="336"/>
              </a:xfrm>
              <a:prstGeom prst="rect">
                <a:avLst/>
              </a:prstGeom>
              <a:solidFill>
                <a:srgbClr val="967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95" name="Rectangle 3055"/>
              <p:cNvSpPr>
                <a:spLocks noChangeArrowheads="1"/>
              </p:cNvSpPr>
              <p:nvPr/>
            </p:nvSpPr>
            <p:spPr bwMode="auto">
              <a:xfrm>
                <a:off x="2458" y="543"/>
                <a:ext cx="3" cy="336"/>
              </a:xfrm>
              <a:prstGeom prst="rect">
                <a:avLst/>
              </a:prstGeom>
              <a:solidFill>
                <a:srgbClr val="987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96" name="Rectangle 3056"/>
              <p:cNvSpPr>
                <a:spLocks noChangeArrowheads="1"/>
              </p:cNvSpPr>
              <p:nvPr/>
            </p:nvSpPr>
            <p:spPr bwMode="auto">
              <a:xfrm>
                <a:off x="2461" y="543"/>
                <a:ext cx="2" cy="336"/>
              </a:xfrm>
              <a:prstGeom prst="rect">
                <a:avLst/>
              </a:prstGeom>
              <a:solidFill>
                <a:srgbClr val="9A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97" name="Rectangle 3057"/>
              <p:cNvSpPr>
                <a:spLocks noChangeArrowheads="1"/>
              </p:cNvSpPr>
              <p:nvPr/>
            </p:nvSpPr>
            <p:spPr bwMode="auto">
              <a:xfrm>
                <a:off x="2463" y="543"/>
                <a:ext cx="3" cy="336"/>
              </a:xfrm>
              <a:prstGeom prst="rect">
                <a:avLst/>
              </a:prstGeom>
              <a:solidFill>
                <a:srgbClr val="9C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98" name="Rectangle 3058"/>
              <p:cNvSpPr>
                <a:spLocks noChangeArrowheads="1"/>
              </p:cNvSpPr>
              <p:nvPr/>
            </p:nvSpPr>
            <p:spPr bwMode="auto">
              <a:xfrm>
                <a:off x="2466" y="543"/>
                <a:ext cx="3" cy="336"/>
              </a:xfrm>
              <a:prstGeom prst="rect">
                <a:avLst/>
              </a:prstGeom>
              <a:solidFill>
                <a:srgbClr val="9E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499" name="Rectangle 3059"/>
              <p:cNvSpPr>
                <a:spLocks noChangeArrowheads="1"/>
              </p:cNvSpPr>
              <p:nvPr/>
            </p:nvSpPr>
            <p:spPr bwMode="auto">
              <a:xfrm>
                <a:off x="2469" y="543"/>
                <a:ext cx="2" cy="336"/>
              </a:xfrm>
              <a:prstGeom prst="rect">
                <a:avLst/>
              </a:prstGeom>
              <a:solidFill>
                <a:srgbClr val="A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00" name="Rectangle 3060"/>
              <p:cNvSpPr>
                <a:spLocks noChangeArrowheads="1"/>
              </p:cNvSpPr>
              <p:nvPr/>
            </p:nvSpPr>
            <p:spPr bwMode="auto">
              <a:xfrm>
                <a:off x="2471" y="543"/>
                <a:ext cx="3" cy="336"/>
              </a:xfrm>
              <a:prstGeom prst="rect">
                <a:avLst/>
              </a:prstGeom>
              <a:solidFill>
                <a:srgbClr val="A28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01" name="Rectangle 3061"/>
              <p:cNvSpPr>
                <a:spLocks noChangeArrowheads="1"/>
              </p:cNvSpPr>
              <p:nvPr/>
            </p:nvSpPr>
            <p:spPr bwMode="auto">
              <a:xfrm>
                <a:off x="2474" y="543"/>
                <a:ext cx="3" cy="336"/>
              </a:xfrm>
              <a:prstGeom prst="rect">
                <a:avLst/>
              </a:prstGeom>
              <a:solidFill>
                <a:srgbClr val="A4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02" name="Rectangle 3062"/>
              <p:cNvSpPr>
                <a:spLocks noChangeArrowheads="1"/>
              </p:cNvSpPr>
              <p:nvPr/>
            </p:nvSpPr>
            <p:spPr bwMode="auto">
              <a:xfrm>
                <a:off x="2477" y="543"/>
                <a:ext cx="3" cy="336"/>
              </a:xfrm>
              <a:prstGeom prst="rect">
                <a:avLst/>
              </a:prstGeom>
              <a:solidFill>
                <a:srgbClr val="A68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03" name="Rectangle 3063"/>
              <p:cNvSpPr>
                <a:spLocks noChangeArrowheads="1"/>
              </p:cNvSpPr>
              <p:nvPr/>
            </p:nvSpPr>
            <p:spPr bwMode="auto">
              <a:xfrm>
                <a:off x="2480" y="543"/>
                <a:ext cx="2" cy="336"/>
              </a:xfrm>
              <a:prstGeom prst="rect">
                <a:avLst/>
              </a:prstGeom>
              <a:solidFill>
                <a:srgbClr val="A88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04" name="Rectangle 3064"/>
              <p:cNvSpPr>
                <a:spLocks noChangeArrowheads="1"/>
              </p:cNvSpPr>
              <p:nvPr/>
            </p:nvSpPr>
            <p:spPr bwMode="auto">
              <a:xfrm>
                <a:off x="2482" y="543"/>
                <a:ext cx="3" cy="336"/>
              </a:xfrm>
              <a:prstGeom prst="rect">
                <a:avLst/>
              </a:prstGeom>
              <a:solidFill>
                <a:srgbClr val="AA8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05" name="Rectangle 3065"/>
              <p:cNvSpPr>
                <a:spLocks noChangeArrowheads="1"/>
              </p:cNvSpPr>
              <p:nvPr/>
            </p:nvSpPr>
            <p:spPr bwMode="auto">
              <a:xfrm>
                <a:off x="2485" y="543"/>
                <a:ext cx="2" cy="336"/>
              </a:xfrm>
              <a:prstGeom prst="rect">
                <a:avLst/>
              </a:prstGeom>
              <a:solidFill>
                <a:srgbClr val="AC8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06" name="Rectangle 3066"/>
              <p:cNvSpPr>
                <a:spLocks noChangeArrowheads="1"/>
              </p:cNvSpPr>
              <p:nvPr/>
            </p:nvSpPr>
            <p:spPr bwMode="auto">
              <a:xfrm>
                <a:off x="2487" y="543"/>
                <a:ext cx="2" cy="336"/>
              </a:xfrm>
              <a:prstGeom prst="rect">
                <a:avLst/>
              </a:prstGeom>
              <a:solidFill>
                <a:srgbClr val="AE8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07" name="Rectangle 3067"/>
              <p:cNvSpPr>
                <a:spLocks noChangeArrowheads="1"/>
              </p:cNvSpPr>
              <p:nvPr/>
            </p:nvSpPr>
            <p:spPr bwMode="auto">
              <a:xfrm>
                <a:off x="2489" y="543"/>
                <a:ext cx="3" cy="336"/>
              </a:xfrm>
              <a:prstGeom prst="rect">
                <a:avLst/>
              </a:prstGeom>
              <a:solidFill>
                <a:srgbClr val="B0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08" name="Rectangle 3068"/>
              <p:cNvSpPr>
                <a:spLocks noChangeArrowheads="1"/>
              </p:cNvSpPr>
              <p:nvPr/>
            </p:nvSpPr>
            <p:spPr bwMode="auto">
              <a:xfrm>
                <a:off x="2492" y="543"/>
                <a:ext cx="2" cy="336"/>
              </a:xfrm>
              <a:prstGeom prst="rect">
                <a:avLst/>
              </a:prstGeom>
              <a:solidFill>
                <a:srgbClr val="B28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09" name="Rectangle 3069"/>
              <p:cNvSpPr>
                <a:spLocks noChangeArrowheads="1"/>
              </p:cNvSpPr>
              <p:nvPr/>
            </p:nvSpPr>
            <p:spPr bwMode="auto">
              <a:xfrm>
                <a:off x="2494" y="543"/>
                <a:ext cx="3" cy="336"/>
              </a:xfrm>
              <a:prstGeom prst="rect">
                <a:avLst/>
              </a:prstGeom>
              <a:solidFill>
                <a:srgbClr val="B4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10" name="Rectangle 3070"/>
              <p:cNvSpPr>
                <a:spLocks noChangeArrowheads="1"/>
              </p:cNvSpPr>
              <p:nvPr/>
            </p:nvSpPr>
            <p:spPr bwMode="auto">
              <a:xfrm>
                <a:off x="2497" y="543"/>
                <a:ext cx="3" cy="336"/>
              </a:xfrm>
              <a:prstGeom prst="rect">
                <a:avLst/>
              </a:prstGeom>
              <a:solidFill>
                <a:srgbClr val="B69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11" name="Rectangle 3071"/>
              <p:cNvSpPr>
                <a:spLocks noChangeArrowheads="1"/>
              </p:cNvSpPr>
              <p:nvPr/>
            </p:nvSpPr>
            <p:spPr bwMode="auto">
              <a:xfrm>
                <a:off x="2500" y="543"/>
                <a:ext cx="2" cy="336"/>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12" name="Rectangle 3072"/>
              <p:cNvSpPr>
                <a:spLocks noChangeArrowheads="1"/>
              </p:cNvSpPr>
              <p:nvPr/>
            </p:nvSpPr>
            <p:spPr bwMode="auto">
              <a:xfrm>
                <a:off x="2502" y="543"/>
                <a:ext cx="2" cy="336"/>
              </a:xfrm>
              <a:prstGeom prst="rect">
                <a:avLst/>
              </a:prstGeom>
              <a:solidFill>
                <a:srgbClr val="BA9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13" name="Rectangle 3073"/>
              <p:cNvSpPr>
                <a:spLocks noChangeArrowheads="1"/>
              </p:cNvSpPr>
              <p:nvPr/>
            </p:nvSpPr>
            <p:spPr bwMode="auto">
              <a:xfrm>
                <a:off x="2504" y="543"/>
                <a:ext cx="2" cy="336"/>
              </a:xfrm>
              <a:prstGeom prst="rect">
                <a:avLst/>
              </a:prstGeom>
              <a:solidFill>
                <a:srgbClr val="BB9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14" name="Rectangle 3074"/>
              <p:cNvSpPr>
                <a:spLocks noChangeArrowheads="1"/>
              </p:cNvSpPr>
              <p:nvPr/>
            </p:nvSpPr>
            <p:spPr bwMode="auto">
              <a:xfrm>
                <a:off x="2506" y="543"/>
                <a:ext cx="3" cy="336"/>
              </a:xfrm>
              <a:prstGeom prst="rect">
                <a:avLst/>
              </a:prstGeom>
              <a:solidFill>
                <a:srgbClr val="B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15" name="Rectangle 3075"/>
              <p:cNvSpPr>
                <a:spLocks noChangeArrowheads="1"/>
              </p:cNvSpPr>
              <p:nvPr/>
            </p:nvSpPr>
            <p:spPr bwMode="auto">
              <a:xfrm>
                <a:off x="2509" y="543"/>
                <a:ext cx="1" cy="336"/>
              </a:xfrm>
              <a:prstGeom prst="rect">
                <a:avLst/>
              </a:prstGeom>
              <a:solidFill>
                <a:srgbClr val="BF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16" name="Rectangle 3076"/>
              <p:cNvSpPr>
                <a:spLocks noChangeArrowheads="1"/>
              </p:cNvSpPr>
              <p:nvPr/>
            </p:nvSpPr>
            <p:spPr bwMode="auto">
              <a:xfrm>
                <a:off x="2510" y="543"/>
                <a:ext cx="2" cy="336"/>
              </a:xfrm>
              <a:prstGeom prst="rect">
                <a:avLst/>
              </a:prstGeom>
              <a:solidFill>
                <a:srgbClr val="C09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17" name="Rectangle 3077"/>
              <p:cNvSpPr>
                <a:spLocks noChangeArrowheads="1"/>
              </p:cNvSpPr>
              <p:nvPr/>
            </p:nvSpPr>
            <p:spPr bwMode="auto">
              <a:xfrm>
                <a:off x="2512" y="543"/>
                <a:ext cx="3" cy="336"/>
              </a:xfrm>
              <a:prstGeom prst="rect">
                <a:avLst/>
              </a:prstGeom>
              <a:solidFill>
                <a:srgbClr val="C29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18" name="Rectangle 3078"/>
              <p:cNvSpPr>
                <a:spLocks noChangeArrowheads="1"/>
              </p:cNvSpPr>
              <p:nvPr/>
            </p:nvSpPr>
            <p:spPr bwMode="auto">
              <a:xfrm>
                <a:off x="2515" y="543"/>
                <a:ext cx="2" cy="336"/>
              </a:xfrm>
              <a:prstGeom prst="rect">
                <a:avLst/>
              </a:prstGeom>
              <a:solidFill>
                <a:srgbClr val="C49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19" name="Rectangle 3079"/>
              <p:cNvSpPr>
                <a:spLocks noChangeArrowheads="1"/>
              </p:cNvSpPr>
              <p:nvPr/>
            </p:nvSpPr>
            <p:spPr bwMode="auto">
              <a:xfrm>
                <a:off x="2517" y="543"/>
                <a:ext cx="3" cy="336"/>
              </a:xfrm>
              <a:prstGeom prst="rect">
                <a:avLst/>
              </a:prstGeom>
              <a:solidFill>
                <a:srgbClr val="C69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20" name="Rectangle 3080"/>
              <p:cNvSpPr>
                <a:spLocks noChangeArrowheads="1"/>
              </p:cNvSpPr>
              <p:nvPr/>
            </p:nvSpPr>
            <p:spPr bwMode="auto">
              <a:xfrm>
                <a:off x="2520" y="543"/>
                <a:ext cx="3" cy="336"/>
              </a:xfrm>
              <a:prstGeom prst="rect">
                <a:avLst/>
              </a:prstGeom>
              <a:solidFill>
                <a:srgbClr val="C8A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21" name="Rectangle 3081"/>
              <p:cNvSpPr>
                <a:spLocks noChangeArrowheads="1"/>
              </p:cNvSpPr>
              <p:nvPr/>
            </p:nvSpPr>
            <p:spPr bwMode="auto">
              <a:xfrm>
                <a:off x="2523" y="543"/>
                <a:ext cx="3" cy="336"/>
              </a:xfrm>
              <a:prstGeom prst="rect">
                <a:avLst/>
              </a:prstGeom>
              <a:solidFill>
                <a:srgbClr val="CAA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22" name="Rectangle 3082"/>
              <p:cNvSpPr>
                <a:spLocks noChangeArrowheads="1"/>
              </p:cNvSpPr>
              <p:nvPr/>
            </p:nvSpPr>
            <p:spPr bwMode="auto">
              <a:xfrm>
                <a:off x="2526" y="543"/>
                <a:ext cx="2" cy="336"/>
              </a:xfrm>
              <a:prstGeom prst="rect">
                <a:avLst/>
              </a:prstGeom>
              <a:solidFill>
                <a:srgbClr val="CCA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23" name="Rectangle 3083"/>
              <p:cNvSpPr>
                <a:spLocks noChangeArrowheads="1"/>
              </p:cNvSpPr>
              <p:nvPr/>
            </p:nvSpPr>
            <p:spPr bwMode="auto">
              <a:xfrm>
                <a:off x="2528" y="543"/>
                <a:ext cx="4" cy="336"/>
              </a:xfrm>
              <a:prstGeom prst="rect">
                <a:avLst/>
              </a:prstGeom>
              <a:solidFill>
                <a:srgbClr val="CEA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24" name="Rectangle 3084"/>
              <p:cNvSpPr>
                <a:spLocks noChangeArrowheads="1"/>
              </p:cNvSpPr>
              <p:nvPr/>
            </p:nvSpPr>
            <p:spPr bwMode="auto">
              <a:xfrm>
                <a:off x="2532" y="543"/>
                <a:ext cx="1" cy="336"/>
              </a:xfrm>
              <a:prstGeom prst="rect">
                <a:avLst/>
              </a:prstGeom>
              <a:solidFill>
                <a:srgbClr val="D0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25" name="Rectangle 3085"/>
              <p:cNvSpPr>
                <a:spLocks noChangeArrowheads="1"/>
              </p:cNvSpPr>
              <p:nvPr/>
            </p:nvSpPr>
            <p:spPr bwMode="auto">
              <a:xfrm>
                <a:off x="2533" y="543"/>
                <a:ext cx="3" cy="336"/>
              </a:xfrm>
              <a:prstGeom prst="rect">
                <a:avLst/>
              </a:prstGeom>
              <a:solidFill>
                <a:srgbClr val="D2A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26" name="Rectangle 3086"/>
              <p:cNvSpPr>
                <a:spLocks noChangeArrowheads="1"/>
              </p:cNvSpPr>
              <p:nvPr/>
            </p:nvSpPr>
            <p:spPr bwMode="auto">
              <a:xfrm>
                <a:off x="2536" y="543"/>
                <a:ext cx="3" cy="336"/>
              </a:xfrm>
              <a:prstGeom prst="rect">
                <a:avLst/>
              </a:prstGeom>
              <a:solidFill>
                <a:srgbClr val="D4A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27" name="Rectangle 3087"/>
              <p:cNvSpPr>
                <a:spLocks noChangeArrowheads="1"/>
              </p:cNvSpPr>
              <p:nvPr/>
            </p:nvSpPr>
            <p:spPr bwMode="auto">
              <a:xfrm>
                <a:off x="2539" y="543"/>
                <a:ext cx="2" cy="336"/>
              </a:xfrm>
              <a:prstGeom prst="rect">
                <a:avLst/>
              </a:prstGeom>
              <a:solidFill>
                <a:srgbClr val="D5A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28" name="Rectangle 3088"/>
              <p:cNvSpPr>
                <a:spLocks noChangeArrowheads="1"/>
              </p:cNvSpPr>
              <p:nvPr/>
            </p:nvSpPr>
            <p:spPr bwMode="auto">
              <a:xfrm>
                <a:off x="2541" y="543"/>
                <a:ext cx="3" cy="336"/>
              </a:xfrm>
              <a:prstGeom prst="rect">
                <a:avLst/>
              </a:prstGeom>
              <a:solidFill>
                <a:srgbClr val="D7A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29" name="Rectangle 3089"/>
              <p:cNvSpPr>
                <a:spLocks noChangeArrowheads="1"/>
              </p:cNvSpPr>
              <p:nvPr/>
            </p:nvSpPr>
            <p:spPr bwMode="auto">
              <a:xfrm>
                <a:off x="2544" y="543"/>
                <a:ext cx="3" cy="336"/>
              </a:xfrm>
              <a:prstGeom prst="rect">
                <a:avLst/>
              </a:prstGeom>
              <a:solidFill>
                <a:srgbClr val="D9A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30" name="Rectangle 3090"/>
              <p:cNvSpPr>
                <a:spLocks noChangeArrowheads="1"/>
              </p:cNvSpPr>
              <p:nvPr/>
            </p:nvSpPr>
            <p:spPr bwMode="auto">
              <a:xfrm>
                <a:off x="2547" y="543"/>
                <a:ext cx="3" cy="336"/>
              </a:xfrm>
              <a:prstGeom prst="rect">
                <a:avLst/>
              </a:prstGeom>
              <a:solidFill>
                <a:srgbClr val="DB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31" name="Rectangle 3091"/>
              <p:cNvSpPr>
                <a:spLocks noChangeArrowheads="1"/>
              </p:cNvSpPr>
              <p:nvPr/>
            </p:nvSpPr>
            <p:spPr bwMode="auto">
              <a:xfrm>
                <a:off x="2550" y="543"/>
                <a:ext cx="3" cy="336"/>
              </a:xfrm>
              <a:prstGeom prst="rect">
                <a:avLst/>
              </a:prstGeom>
              <a:solidFill>
                <a:srgbClr val="DDB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32" name="Rectangle 3092"/>
              <p:cNvSpPr>
                <a:spLocks noChangeArrowheads="1"/>
              </p:cNvSpPr>
              <p:nvPr/>
            </p:nvSpPr>
            <p:spPr bwMode="auto">
              <a:xfrm>
                <a:off x="2553" y="543"/>
                <a:ext cx="3" cy="336"/>
              </a:xfrm>
              <a:prstGeom prst="rect">
                <a:avLst/>
              </a:prstGeom>
              <a:solidFill>
                <a:srgbClr val="DE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33" name="Rectangle 3093"/>
              <p:cNvSpPr>
                <a:spLocks noChangeArrowheads="1"/>
              </p:cNvSpPr>
              <p:nvPr/>
            </p:nvSpPr>
            <p:spPr bwMode="auto">
              <a:xfrm>
                <a:off x="2556" y="543"/>
                <a:ext cx="2" cy="336"/>
              </a:xfrm>
              <a:prstGeom prst="rect">
                <a:avLst/>
              </a:prstGeom>
              <a:solidFill>
                <a:srgbClr val="E0B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34" name="Rectangle 3094"/>
              <p:cNvSpPr>
                <a:spLocks noChangeArrowheads="1"/>
              </p:cNvSpPr>
              <p:nvPr/>
            </p:nvSpPr>
            <p:spPr bwMode="auto">
              <a:xfrm>
                <a:off x="2558" y="543"/>
                <a:ext cx="4" cy="336"/>
              </a:xfrm>
              <a:prstGeom prst="rect">
                <a:avLst/>
              </a:prstGeom>
              <a:solidFill>
                <a:srgbClr val="E2B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35" name="Rectangle 3095"/>
              <p:cNvSpPr>
                <a:spLocks noChangeArrowheads="1"/>
              </p:cNvSpPr>
              <p:nvPr/>
            </p:nvSpPr>
            <p:spPr bwMode="auto">
              <a:xfrm>
                <a:off x="2562" y="543"/>
                <a:ext cx="5" cy="336"/>
              </a:xfrm>
              <a:prstGeom prst="rect">
                <a:avLst/>
              </a:prstGeom>
              <a:solidFill>
                <a:srgbClr val="E4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36" name="Rectangle 3096"/>
              <p:cNvSpPr>
                <a:spLocks noChangeArrowheads="1"/>
              </p:cNvSpPr>
              <p:nvPr/>
            </p:nvSpPr>
            <p:spPr bwMode="auto">
              <a:xfrm>
                <a:off x="2567" y="543"/>
                <a:ext cx="3" cy="336"/>
              </a:xfrm>
              <a:prstGeom prst="rect">
                <a:avLst/>
              </a:prstGeom>
              <a:solidFill>
                <a:srgbClr val="E6B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37" name="Rectangle 3097"/>
              <p:cNvSpPr>
                <a:spLocks noChangeArrowheads="1"/>
              </p:cNvSpPr>
              <p:nvPr/>
            </p:nvSpPr>
            <p:spPr bwMode="auto">
              <a:xfrm>
                <a:off x="2570" y="543"/>
                <a:ext cx="4" cy="336"/>
              </a:xfrm>
              <a:prstGeom prst="rect">
                <a:avLst/>
              </a:prstGeom>
              <a:solidFill>
                <a:srgbClr val="E8B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38" name="Rectangle 3098"/>
              <p:cNvSpPr>
                <a:spLocks noChangeArrowheads="1"/>
              </p:cNvSpPr>
              <p:nvPr/>
            </p:nvSpPr>
            <p:spPr bwMode="auto">
              <a:xfrm>
                <a:off x="2574" y="543"/>
                <a:ext cx="4" cy="336"/>
              </a:xfrm>
              <a:prstGeom prst="rect">
                <a:avLst/>
              </a:prstGeom>
              <a:solidFill>
                <a:srgbClr val="EAB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39" name="Rectangle 3099"/>
              <p:cNvSpPr>
                <a:spLocks noChangeArrowheads="1"/>
              </p:cNvSpPr>
              <p:nvPr/>
            </p:nvSpPr>
            <p:spPr bwMode="auto">
              <a:xfrm>
                <a:off x="2578" y="543"/>
                <a:ext cx="4" cy="336"/>
              </a:xfrm>
              <a:prstGeom prst="rect">
                <a:avLst/>
              </a:prstGeom>
              <a:solidFill>
                <a:srgbClr val="ECB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40" name="Rectangle 3100"/>
              <p:cNvSpPr>
                <a:spLocks noChangeArrowheads="1"/>
              </p:cNvSpPr>
              <p:nvPr/>
            </p:nvSpPr>
            <p:spPr bwMode="auto">
              <a:xfrm>
                <a:off x="2582" y="543"/>
                <a:ext cx="4" cy="336"/>
              </a:xfrm>
              <a:prstGeom prst="rect">
                <a:avLst/>
              </a:prstGeom>
              <a:solidFill>
                <a:srgbClr val="EEB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41" name="Rectangle 3101"/>
              <p:cNvSpPr>
                <a:spLocks noChangeArrowheads="1"/>
              </p:cNvSpPr>
              <p:nvPr/>
            </p:nvSpPr>
            <p:spPr bwMode="auto">
              <a:xfrm>
                <a:off x="2586" y="543"/>
                <a:ext cx="5" cy="336"/>
              </a:xfrm>
              <a:prstGeom prst="rect">
                <a:avLst/>
              </a:prstGeom>
              <a:solidFill>
                <a:srgbClr val="E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42" name="Rectangle 3102"/>
              <p:cNvSpPr>
                <a:spLocks noChangeArrowheads="1"/>
              </p:cNvSpPr>
              <p:nvPr/>
            </p:nvSpPr>
            <p:spPr bwMode="auto">
              <a:xfrm>
                <a:off x="2591" y="543"/>
                <a:ext cx="4" cy="336"/>
              </a:xfrm>
              <a:prstGeom prst="rect">
                <a:avLst/>
              </a:prstGeom>
              <a:solidFill>
                <a:srgbClr val="F1C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43" name="Rectangle 3103"/>
              <p:cNvSpPr>
                <a:spLocks noChangeArrowheads="1"/>
              </p:cNvSpPr>
              <p:nvPr/>
            </p:nvSpPr>
            <p:spPr bwMode="auto">
              <a:xfrm>
                <a:off x="2595" y="543"/>
                <a:ext cx="7" cy="336"/>
              </a:xfrm>
              <a:prstGeom prst="rect">
                <a:avLst/>
              </a:prstGeom>
              <a:solidFill>
                <a:srgbClr val="F3C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44" name="Rectangle 3104"/>
              <p:cNvSpPr>
                <a:spLocks noChangeArrowheads="1"/>
              </p:cNvSpPr>
              <p:nvPr/>
            </p:nvSpPr>
            <p:spPr bwMode="auto">
              <a:xfrm>
                <a:off x="2602" y="543"/>
                <a:ext cx="6" cy="336"/>
              </a:xfrm>
              <a:prstGeom prst="rect">
                <a:avLst/>
              </a:prstGeom>
              <a:solidFill>
                <a:srgbClr val="F5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45" name="Rectangle 3105"/>
              <p:cNvSpPr>
                <a:spLocks noChangeArrowheads="1"/>
              </p:cNvSpPr>
              <p:nvPr/>
            </p:nvSpPr>
            <p:spPr bwMode="auto">
              <a:xfrm>
                <a:off x="2608" y="543"/>
                <a:ext cx="7" cy="336"/>
              </a:xfrm>
              <a:prstGeom prst="rect">
                <a:avLst/>
              </a:prstGeom>
              <a:solidFill>
                <a:srgbClr val="F7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46" name="Rectangle 3106"/>
              <p:cNvSpPr>
                <a:spLocks noChangeArrowheads="1"/>
              </p:cNvSpPr>
              <p:nvPr/>
            </p:nvSpPr>
            <p:spPr bwMode="auto">
              <a:xfrm>
                <a:off x="2615" y="543"/>
                <a:ext cx="7" cy="336"/>
              </a:xfrm>
              <a:prstGeom prst="rect">
                <a:avLst/>
              </a:prstGeom>
              <a:solidFill>
                <a:srgbClr val="F8C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47" name="Rectangle 3107"/>
              <p:cNvSpPr>
                <a:spLocks noChangeArrowheads="1"/>
              </p:cNvSpPr>
              <p:nvPr/>
            </p:nvSpPr>
            <p:spPr bwMode="auto">
              <a:xfrm>
                <a:off x="2622" y="543"/>
                <a:ext cx="10" cy="336"/>
              </a:xfrm>
              <a:prstGeom prst="rect">
                <a:avLst/>
              </a:prstGeom>
              <a:solidFill>
                <a:srgbClr val="FA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48" name="Rectangle 3108"/>
              <p:cNvSpPr>
                <a:spLocks noChangeArrowheads="1"/>
              </p:cNvSpPr>
              <p:nvPr/>
            </p:nvSpPr>
            <p:spPr bwMode="auto">
              <a:xfrm>
                <a:off x="2632" y="543"/>
                <a:ext cx="11" cy="336"/>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49" name="Rectangle 3109"/>
              <p:cNvSpPr>
                <a:spLocks noChangeArrowheads="1"/>
              </p:cNvSpPr>
              <p:nvPr/>
            </p:nvSpPr>
            <p:spPr bwMode="auto">
              <a:xfrm>
                <a:off x="2643" y="543"/>
                <a:ext cx="13" cy="336"/>
              </a:xfrm>
              <a:prstGeom prst="rect">
                <a:avLst/>
              </a:prstGeom>
              <a:solidFill>
                <a:srgbClr val="FD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50" name="Rectangle 3110"/>
              <p:cNvSpPr>
                <a:spLocks noChangeArrowheads="1"/>
              </p:cNvSpPr>
              <p:nvPr/>
            </p:nvSpPr>
            <p:spPr bwMode="auto">
              <a:xfrm>
                <a:off x="2656" y="543"/>
                <a:ext cx="22" cy="336"/>
              </a:xfrm>
              <a:prstGeom prst="rect">
                <a:avLst/>
              </a:prstGeom>
              <a:solidFill>
                <a:srgbClr val="FF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51" name="Rectangle 3111"/>
              <p:cNvSpPr>
                <a:spLocks noChangeArrowheads="1"/>
              </p:cNvSpPr>
              <p:nvPr/>
            </p:nvSpPr>
            <p:spPr bwMode="auto">
              <a:xfrm>
                <a:off x="2678" y="543"/>
                <a:ext cx="11" cy="336"/>
              </a:xfrm>
              <a:prstGeom prst="rect">
                <a:avLst/>
              </a:prstGeom>
              <a:solidFill>
                <a:srgbClr val="FD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52" name="Rectangle 3112"/>
              <p:cNvSpPr>
                <a:spLocks noChangeArrowheads="1"/>
              </p:cNvSpPr>
              <p:nvPr/>
            </p:nvSpPr>
            <p:spPr bwMode="auto">
              <a:xfrm>
                <a:off x="2689" y="543"/>
                <a:ext cx="9" cy="336"/>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53" name="Rectangle 3113"/>
              <p:cNvSpPr>
                <a:spLocks noChangeArrowheads="1"/>
              </p:cNvSpPr>
              <p:nvPr/>
            </p:nvSpPr>
            <p:spPr bwMode="auto">
              <a:xfrm>
                <a:off x="2698" y="543"/>
                <a:ext cx="9" cy="336"/>
              </a:xfrm>
              <a:prstGeom prst="rect">
                <a:avLst/>
              </a:prstGeom>
              <a:solidFill>
                <a:srgbClr val="FA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54" name="Rectangle 3114"/>
              <p:cNvSpPr>
                <a:spLocks noChangeArrowheads="1"/>
              </p:cNvSpPr>
              <p:nvPr/>
            </p:nvSpPr>
            <p:spPr bwMode="auto">
              <a:xfrm>
                <a:off x="2707" y="543"/>
                <a:ext cx="6" cy="336"/>
              </a:xfrm>
              <a:prstGeom prst="rect">
                <a:avLst/>
              </a:prstGeom>
              <a:solidFill>
                <a:srgbClr val="F8C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55" name="Rectangle 3115"/>
              <p:cNvSpPr>
                <a:spLocks noChangeArrowheads="1"/>
              </p:cNvSpPr>
              <p:nvPr/>
            </p:nvSpPr>
            <p:spPr bwMode="auto">
              <a:xfrm>
                <a:off x="2713" y="543"/>
                <a:ext cx="5" cy="336"/>
              </a:xfrm>
              <a:prstGeom prst="rect">
                <a:avLst/>
              </a:prstGeom>
              <a:solidFill>
                <a:srgbClr val="F7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56" name="Rectangle 3116"/>
              <p:cNvSpPr>
                <a:spLocks noChangeArrowheads="1"/>
              </p:cNvSpPr>
              <p:nvPr/>
            </p:nvSpPr>
            <p:spPr bwMode="auto">
              <a:xfrm>
                <a:off x="2718" y="543"/>
                <a:ext cx="7" cy="336"/>
              </a:xfrm>
              <a:prstGeom prst="rect">
                <a:avLst/>
              </a:prstGeom>
              <a:solidFill>
                <a:srgbClr val="F5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57" name="Rectangle 3117"/>
              <p:cNvSpPr>
                <a:spLocks noChangeArrowheads="1"/>
              </p:cNvSpPr>
              <p:nvPr/>
            </p:nvSpPr>
            <p:spPr bwMode="auto">
              <a:xfrm>
                <a:off x="2725" y="543"/>
                <a:ext cx="3" cy="336"/>
              </a:xfrm>
              <a:prstGeom prst="rect">
                <a:avLst/>
              </a:prstGeom>
              <a:solidFill>
                <a:srgbClr val="F3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58" name="Rectangle 3118"/>
              <p:cNvSpPr>
                <a:spLocks noChangeArrowheads="1"/>
              </p:cNvSpPr>
              <p:nvPr/>
            </p:nvSpPr>
            <p:spPr bwMode="auto">
              <a:xfrm>
                <a:off x="2728" y="543"/>
                <a:ext cx="5" cy="336"/>
              </a:xfrm>
              <a:prstGeom prst="rect">
                <a:avLst/>
              </a:prstGeom>
              <a:solidFill>
                <a:srgbClr val="F2C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59" name="Rectangle 3119"/>
              <p:cNvSpPr>
                <a:spLocks noChangeArrowheads="1"/>
              </p:cNvSpPr>
              <p:nvPr/>
            </p:nvSpPr>
            <p:spPr bwMode="auto">
              <a:xfrm>
                <a:off x="2733" y="543"/>
                <a:ext cx="4" cy="336"/>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60" name="Rectangle 3120"/>
              <p:cNvSpPr>
                <a:spLocks noChangeArrowheads="1"/>
              </p:cNvSpPr>
              <p:nvPr/>
            </p:nvSpPr>
            <p:spPr bwMode="auto">
              <a:xfrm>
                <a:off x="2737" y="543"/>
                <a:ext cx="5" cy="336"/>
              </a:xfrm>
              <a:prstGeom prst="rect">
                <a:avLst/>
              </a:prstGeom>
              <a:solidFill>
                <a:srgbClr val="EEB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61" name="Rectangle 3121"/>
              <p:cNvSpPr>
                <a:spLocks noChangeArrowheads="1"/>
              </p:cNvSpPr>
              <p:nvPr/>
            </p:nvSpPr>
            <p:spPr bwMode="auto">
              <a:xfrm>
                <a:off x="2742" y="543"/>
                <a:ext cx="5" cy="336"/>
              </a:xfrm>
              <a:prstGeom prst="rect">
                <a:avLst/>
              </a:prstGeom>
              <a:solidFill>
                <a:srgbClr val="EDB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62" name="Rectangle 3122"/>
              <p:cNvSpPr>
                <a:spLocks noChangeArrowheads="1"/>
              </p:cNvSpPr>
              <p:nvPr/>
            </p:nvSpPr>
            <p:spPr bwMode="auto">
              <a:xfrm>
                <a:off x="2747" y="543"/>
                <a:ext cx="3" cy="336"/>
              </a:xfrm>
              <a:prstGeom prst="rect">
                <a:avLst/>
              </a:prstGeom>
              <a:solidFill>
                <a:srgbClr val="EBB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63" name="Rectangle 3123"/>
              <p:cNvSpPr>
                <a:spLocks noChangeArrowheads="1"/>
              </p:cNvSpPr>
              <p:nvPr/>
            </p:nvSpPr>
            <p:spPr bwMode="auto">
              <a:xfrm>
                <a:off x="2750" y="543"/>
                <a:ext cx="4" cy="336"/>
              </a:xfrm>
              <a:prstGeom prst="rect">
                <a:avLst/>
              </a:prstGeom>
              <a:solidFill>
                <a:srgbClr val="E9B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64" name="Rectangle 3124"/>
              <p:cNvSpPr>
                <a:spLocks noChangeArrowheads="1"/>
              </p:cNvSpPr>
              <p:nvPr/>
            </p:nvSpPr>
            <p:spPr bwMode="auto">
              <a:xfrm>
                <a:off x="2754" y="543"/>
                <a:ext cx="3" cy="336"/>
              </a:xfrm>
              <a:prstGeom prst="rect">
                <a:avLst/>
              </a:prstGeom>
              <a:solidFill>
                <a:srgbClr val="E7B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65" name="Rectangle 3125"/>
              <p:cNvSpPr>
                <a:spLocks noChangeArrowheads="1"/>
              </p:cNvSpPr>
              <p:nvPr/>
            </p:nvSpPr>
            <p:spPr bwMode="auto">
              <a:xfrm>
                <a:off x="2757" y="543"/>
                <a:ext cx="4" cy="336"/>
              </a:xfrm>
              <a:prstGeom prst="rect">
                <a:avLst/>
              </a:prstGeom>
              <a:solidFill>
                <a:srgbClr val="E5B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66" name="Rectangle 3126"/>
              <p:cNvSpPr>
                <a:spLocks noChangeArrowheads="1"/>
              </p:cNvSpPr>
              <p:nvPr/>
            </p:nvSpPr>
            <p:spPr bwMode="auto">
              <a:xfrm>
                <a:off x="2761" y="543"/>
                <a:ext cx="5" cy="336"/>
              </a:xfrm>
              <a:prstGeom prst="rect">
                <a:avLst/>
              </a:prstGeom>
              <a:solidFill>
                <a:srgbClr val="E3B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67" name="Rectangle 3127"/>
              <p:cNvSpPr>
                <a:spLocks noChangeArrowheads="1"/>
              </p:cNvSpPr>
              <p:nvPr/>
            </p:nvSpPr>
            <p:spPr bwMode="auto">
              <a:xfrm>
                <a:off x="2766" y="543"/>
                <a:ext cx="3" cy="336"/>
              </a:xfrm>
              <a:prstGeom prst="rect">
                <a:avLst/>
              </a:prstGeom>
              <a:solidFill>
                <a:srgbClr val="E1B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68" name="Rectangle 3128"/>
              <p:cNvSpPr>
                <a:spLocks noChangeArrowheads="1"/>
              </p:cNvSpPr>
              <p:nvPr/>
            </p:nvSpPr>
            <p:spPr bwMode="auto">
              <a:xfrm>
                <a:off x="2769" y="543"/>
                <a:ext cx="2" cy="336"/>
              </a:xfrm>
              <a:prstGeom prst="rect">
                <a:avLst/>
              </a:prstGeom>
              <a:solidFill>
                <a:srgbClr val="DFB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69" name="Rectangle 3129"/>
              <p:cNvSpPr>
                <a:spLocks noChangeArrowheads="1"/>
              </p:cNvSpPr>
              <p:nvPr/>
            </p:nvSpPr>
            <p:spPr bwMode="auto">
              <a:xfrm>
                <a:off x="2771" y="543"/>
                <a:ext cx="3" cy="336"/>
              </a:xfrm>
              <a:prstGeom prst="rect">
                <a:avLst/>
              </a:prstGeom>
              <a:solidFill>
                <a:srgbClr val="DEB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70" name="Rectangle 3130"/>
              <p:cNvSpPr>
                <a:spLocks noChangeArrowheads="1"/>
              </p:cNvSpPr>
              <p:nvPr/>
            </p:nvSpPr>
            <p:spPr bwMode="auto">
              <a:xfrm>
                <a:off x="2774" y="543"/>
                <a:ext cx="2" cy="336"/>
              </a:xfrm>
              <a:prstGeom prst="rect">
                <a:avLst/>
              </a:prstGeom>
              <a:solidFill>
                <a:srgbClr val="DC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71" name="Rectangle 3131"/>
              <p:cNvSpPr>
                <a:spLocks noChangeArrowheads="1"/>
              </p:cNvSpPr>
              <p:nvPr/>
            </p:nvSpPr>
            <p:spPr bwMode="auto">
              <a:xfrm>
                <a:off x="2776" y="543"/>
                <a:ext cx="3" cy="336"/>
              </a:xfrm>
              <a:prstGeom prst="rect">
                <a:avLst/>
              </a:prstGeom>
              <a:solidFill>
                <a:srgbClr val="DAA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72" name="Rectangle 3132"/>
              <p:cNvSpPr>
                <a:spLocks noChangeArrowheads="1"/>
              </p:cNvSpPr>
              <p:nvPr/>
            </p:nvSpPr>
            <p:spPr bwMode="auto">
              <a:xfrm>
                <a:off x="2779" y="543"/>
                <a:ext cx="4" cy="336"/>
              </a:xfrm>
              <a:prstGeom prst="rect">
                <a:avLst/>
              </a:prstGeom>
              <a:solidFill>
                <a:srgbClr val="D8A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73" name="Rectangle 3133"/>
              <p:cNvSpPr>
                <a:spLocks noChangeArrowheads="1"/>
              </p:cNvSpPr>
              <p:nvPr/>
            </p:nvSpPr>
            <p:spPr bwMode="auto">
              <a:xfrm>
                <a:off x="2783" y="543"/>
                <a:ext cx="3" cy="336"/>
              </a:xfrm>
              <a:prstGeom prst="rect">
                <a:avLst/>
              </a:prstGeom>
              <a:solidFill>
                <a:srgbClr val="D6A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74" name="Rectangle 3134"/>
              <p:cNvSpPr>
                <a:spLocks noChangeArrowheads="1"/>
              </p:cNvSpPr>
              <p:nvPr/>
            </p:nvSpPr>
            <p:spPr bwMode="auto">
              <a:xfrm>
                <a:off x="2786" y="543"/>
                <a:ext cx="2" cy="336"/>
              </a:xfrm>
              <a:prstGeom prst="rect">
                <a:avLst/>
              </a:prstGeom>
              <a:solidFill>
                <a:srgbClr val="D4A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75" name="Rectangle 3135"/>
              <p:cNvSpPr>
                <a:spLocks noChangeArrowheads="1"/>
              </p:cNvSpPr>
              <p:nvPr/>
            </p:nvSpPr>
            <p:spPr bwMode="auto">
              <a:xfrm>
                <a:off x="2788" y="543"/>
                <a:ext cx="4" cy="336"/>
              </a:xfrm>
              <a:prstGeom prst="rect">
                <a:avLst/>
              </a:prstGeom>
              <a:solidFill>
                <a:srgbClr val="D2A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76" name="Rectangle 3136"/>
              <p:cNvSpPr>
                <a:spLocks noChangeArrowheads="1"/>
              </p:cNvSpPr>
              <p:nvPr/>
            </p:nvSpPr>
            <p:spPr bwMode="auto">
              <a:xfrm>
                <a:off x="2792" y="543"/>
                <a:ext cx="3" cy="336"/>
              </a:xfrm>
              <a:prstGeom prst="rect">
                <a:avLst/>
              </a:prstGeom>
              <a:solidFill>
                <a:srgbClr val="D0A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77" name="Rectangle 3137"/>
              <p:cNvSpPr>
                <a:spLocks noChangeArrowheads="1"/>
              </p:cNvSpPr>
              <p:nvPr/>
            </p:nvSpPr>
            <p:spPr bwMode="auto">
              <a:xfrm>
                <a:off x="2795" y="543"/>
                <a:ext cx="2" cy="336"/>
              </a:xfrm>
              <a:prstGeom prst="rect">
                <a:avLst/>
              </a:prstGeom>
              <a:solidFill>
                <a:srgbClr val="CEA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78" name="Rectangle 3138"/>
              <p:cNvSpPr>
                <a:spLocks noChangeArrowheads="1"/>
              </p:cNvSpPr>
              <p:nvPr/>
            </p:nvSpPr>
            <p:spPr bwMode="auto">
              <a:xfrm>
                <a:off x="2797" y="543"/>
                <a:ext cx="2" cy="336"/>
              </a:xfrm>
              <a:prstGeom prst="rect">
                <a:avLst/>
              </a:prstGeom>
              <a:solidFill>
                <a:srgbClr val="CCA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79" name="Rectangle 3139"/>
              <p:cNvSpPr>
                <a:spLocks noChangeArrowheads="1"/>
              </p:cNvSpPr>
              <p:nvPr/>
            </p:nvSpPr>
            <p:spPr bwMode="auto">
              <a:xfrm>
                <a:off x="2799" y="543"/>
                <a:ext cx="3" cy="336"/>
              </a:xfrm>
              <a:prstGeom prst="rect">
                <a:avLst/>
              </a:prstGeom>
              <a:solidFill>
                <a:srgbClr val="CAA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80" name="Rectangle 3140"/>
              <p:cNvSpPr>
                <a:spLocks noChangeArrowheads="1"/>
              </p:cNvSpPr>
              <p:nvPr/>
            </p:nvSpPr>
            <p:spPr bwMode="auto">
              <a:xfrm>
                <a:off x="2802" y="543"/>
                <a:ext cx="3" cy="336"/>
              </a:xfrm>
              <a:prstGeom prst="rect">
                <a:avLst/>
              </a:prstGeom>
              <a:solidFill>
                <a:srgbClr val="C8A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81" name="Rectangle 3141"/>
              <p:cNvSpPr>
                <a:spLocks noChangeArrowheads="1"/>
              </p:cNvSpPr>
              <p:nvPr/>
            </p:nvSpPr>
            <p:spPr bwMode="auto">
              <a:xfrm>
                <a:off x="2805" y="543"/>
                <a:ext cx="3" cy="336"/>
              </a:xfrm>
              <a:prstGeom prst="rect">
                <a:avLst/>
              </a:prstGeom>
              <a:solidFill>
                <a:srgbClr val="C69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82" name="Rectangle 3142"/>
              <p:cNvSpPr>
                <a:spLocks noChangeArrowheads="1"/>
              </p:cNvSpPr>
              <p:nvPr/>
            </p:nvSpPr>
            <p:spPr bwMode="auto">
              <a:xfrm>
                <a:off x="2808" y="543"/>
                <a:ext cx="2" cy="336"/>
              </a:xfrm>
              <a:prstGeom prst="rect">
                <a:avLst/>
              </a:prstGeom>
              <a:solidFill>
                <a:srgbClr val="C49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83" name="Rectangle 3143"/>
              <p:cNvSpPr>
                <a:spLocks noChangeArrowheads="1"/>
              </p:cNvSpPr>
              <p:nvPr/>
            </p:nvSpPr>
            <p:spPr bwMode="auto">
              <a:xfrm>
                <a:off x="2810" y="543"/>
                <a:ext cx="2" cy="336"/>
              </a:xfrm>
              <a:prstGeom prst="rect">
                <a:avLst/>
              </a:prstGeom>
              <a:solidFill>
                <a:srgbClr val="C29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84" name="Rectangle 3144"/>
              <p:cNvSpPr>
                <a:spLocks noChangeArrowheads="1"/>
              </p:cNvSpPr>
              <p:nvPr/>
            </p:nvSpPr>
            <p:spPr bwMode="auto">
              <a:xfrm>
                <a:off x="2812" y="543"/>
                <a:ext cx="3" cy="336"/>
              </a:xfrm>
              <a:prstGeom prst="rect">
                <a:avLst/>
              </a:prstGeom>
              <a:solidFill>
                <a:srgbClr val="C09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85" name="Rectangle 3145"/>
              <p:cNvSpPr>
                <a:spLocks noChangeArrowheads="1"/>
              </p:cNvSpPr>
              <p:nvPr/>
            </p:nvSpPr>
            <p:spPr bwMode="auto">
              <a:xfrm>
                <a:off x="2815" y="543"/>
                <a:ext cx="2" cy="336"/>
              </a:xfrm>
              <a:prstGeom prst="rect">
                <a:avLst/>
              </a:prstGeom>
              <a:solidFill>
                <a:srgbClr val="BF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86" name="Rectangle 3146"/>
              <p:cNvSpPr>
                <a:spLocks noChangeArrowheads="1"/>
              </p:cNvSpPr>
              <p:nvPr/>
            </p:nvSpPr>
            <p:spPr bwMode="auto">
              <a:xfrm>
                <a:off x="2817" y="543"/>
                <a:ext cx="2" cy="336"/>
              </a:xfrm>
              <a:prstGeom prst="rect">
                <a:avLst/>
              </a:prstGeom>
              <a:solidFill>
                <a:srgbClr val="BD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87" name="Rectangle 3147"/>
              <p:cNvSpPr>
                <a:spLocks noChangeArrowheads="1"/>
              </p:cNvSpPr>
              <p:nvPr/>
            </p:nvSpPr>
            <p:spPr bwMode="auto">
              <a:xfrm>
                <a:off x="2819" y="543"/>
                <a:ext cx="2" cy="336"/>
              </a:xfrm>
              <a:prstGeom prst="rect">
                <a:avLst/>
              </a:prstGeom>
              <a:solidFill>
                <a:srgbClr val="BB9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88" name="Rectangle 3148"/>
              <p:cNvSpPr>
                <a:spLocks noChangeArrowheads="1"/>
              </p:cNvSpPr>
              <p:nvPr/>
            </p:nvSpPr>
            <p:spPr bwMode="auto">
              <a:xfrm>
                <a:off x="2821" y="543"/>
                <a:ext cx="2" cy="336"/>
              </a:xfrm>
              <a:prstGeom prst="rect">
                <a:avLst/>
              </a:prstGeom>
              <a:solidFill>
                <a:srgbClr val="BA9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89" name="Rectangle 3149"/>
              <p:cNvSpPr>
                <a:spLocks noChangeArrowheads="1"/>
              </p:cNvSpPr>
              <p:nvPr/>
            </p:nvSpPr>
            <p:spPr bwMode="auto">
              <a:xfrm>
                <a:off x="2823" y="543"/>
                <a:ext cx="2" cy="336"/>
              </a:xfrm>
              <a:prstGeom prst="rect">
                <a:avLst/>
              </a:prstGeom>
              <a:solidFill>
                <a:srgbClr val="B8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90" name="Rectangle 3150"/>
              <p:cNvSpPr>
                <a:spLocks noChangeArrowheads="1"/>
              </p:cNvSpPr>
              <p:nvPr/>
            </p:nvSpPr>
            <p:spPr bwMode="auto">
              <a:xfrm>
                <a:off x="2825" y="543"/>
                <a:ext cx="2" cy="336"/>
              </a:xfrm>
              <a:prstGeom prst="rect">
                <a:avLst/>
              </a:prstGeom>
              <a:solidFill>
                <a:srgbClr val="B69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91" name="Rectangle 3151"/>
              <p:cNvSpPr>
                <a:spLocks noChangeArrowheads="1"/>
              </p:cNvSpPr>
              <p:nvPr/>
            </p:nvSpPr>
            <p:spPr bwMode="auto">
              <a:xfrm>
                <a:off x="2827" y="543"/>
                <a:ext cx="4" cy="336"/>
              </a:xfrm>
              <a:prstGeom prst="rect">
                <a:avLst/>
              </a:prstGeom>
              <a:solidFill>
                <a:srgbClr val="B4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92" name="Rectangle 3152"/>
              <p:cNvSpPr>
                <a:spLocks noChangeArrowheads="1"/>
              </p:cNvSpPr>
              <p:nvPr/>
            </p:nvSpPr>
            <p:spPr bwMode="auto">
              <a:xfrm>
                <a:off x="2831" y="543"/>
                <a:ext cx="2" cy="336"/>
              </a:xfrm>
              <a:prstGeom prst="rect">
                <a:avLst/>
              </a:prstGeom>
              <a:solidFill>
                <a:srgbClr val="B28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93" name="Rectangle 3153"/>
              <p:cNvSpPr>
                <a:spLocks noChangeArrowheads="1"/>
              </p:cNvSpPr>
              <p:nvPr/>
            </p:nvSpPr>
            <p:spPr bwMode="auto">
              <a:xfrm>
                <a:off x="2833" y="543"/>
                <a:ext cx="2" cy="336"/>
              </a:xfrm>
              <a:prstGeom prst="rect">
                <a:avLst/>
              </a:prstGeom>
              <a:solidFill>
                <a:srgbClr val="B08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94" name="Rectangle 3154"/>
              <p:cNvSpPr>
                <a:spLocks noChangeArrowheads="1"/>
              </p:cNvSpPr>
              <p:nvPr/>
            </p:nvSpPr>
            <p:spPr bwMode="auto">
              <a:xfrm>
                <a:off x="2835" y="543"/>
                <a:ext cx="3" cy="336"/>
              </a:xfrm>
              <a:prstGeom prst="rect">
                <a:avLst/>
              </a:prstGeom>
              <a:solidFill>
                <a:srgbClr val="AE8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95" name="Rectangle 3155"/>
              <p:cNvSpPr>
                <a:spLocks noChangeArrowheads="1"/>
              </p:cNvSpPr>
              <p:nvPr/>
            </p:nvSpPr>
            <p:spPr bwMode="auto">
              <a:xfrm>
                <a:off x="2838" y="543"/>
                <a:ext cx="3" cy="336"/>
              </a:xfrm>
              <a:prstGeom prst="rect">
                <a:avLst/>
              </a:prstGeom>
              <a:solidFill>
                <a:srgbClr val="AC8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96" name="Rectangle 3156"/>
              <p:cNvSpPr>
                <a:spLocks noChangeArrowheads="1"/>
              </p:cNvSpPr>
              <p:nvPr/>
            </p:nvSpPr>
            <p:spPr bwMode="auto">
              <a:xfrm>
                <a:off x="2841" y="543"/>
                <a:ext cx="2" cy="336"/>
              </a:xfrm>
              <a:prstGeom prst="rect">
                <a:avLst/>
              </a:prstGeom>
              <a:solidFill>
                <a:srgbClr val="AA8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97" name="Rectangle 3157"/>
              <p:cNvSpPr>
                <a:spLocks noChangeArrowheads="1"/>
              </p:cNvSpPr>
              <p:nvPr/>
            </p:nvSpPr>
            <p:spPr bwMode="auto">
              <a:xfrm>
                <a:off x="2843" y="543"/>
                <a:ext cx="3" cy="336"/>
              </a:xfrm>
              <a:prstGeom prst="rect">
                <a:avLst/>
              </a:prstGeom>
              <a:solidFill>
                <a:srgbClr val="A88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98" name="Rectangle 3158"/>
              <p:cNvSpPr>
                <a:spLocks noChangeArrowheads="1"/>
              </p:cNvSpPr>
              <p:nvPr/>
            </p:nvSpPr>
            <p:spPr bwMode="auto">
              <a:xfrm>
                <a:off x="2846" y="543"/>
                <a:ext cx="2" cy="336"/>
              </a:xfrm>
              <a:prstGeom prst="rect">
                <a:avLst/>
              </a:prstGeom>
              <a:solidFill>
                <a:srgbClr val="A68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599" name="Rectangle 3159"/>
              <p:cNvSpPr>
                <a:spLocks noChangeArrowheads="1"/>
              </p:cNvSpPr>
              <p:nvPr/>
            </p:nvSpPr>
            <p:spPr bwMode="auto">
              <a:xfrm>
                <a:off x="2848" y="543"/>
                <a:ext cx="3" cy="336"/>
              </a:xfrm>
              <a:prstGeom prst="rect">
                <a:avLst/>
              </a:prstGeom>
              <a:solidFill>
                <a:srgbClr val="A4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00" name="Rectangle 3160"/>
              <p:cNvSpPr>
                <a:spLocks noChangeArrowheads="1"/>
              </p:cNvSpPr>
              <p:nvPr/>
            </p:nvSpPr>
            <p:spPr bwMode="auto">
              <a:xfrm>
                <a:off x="2851" y="543"/>
                <a:ext cx="3" cy="336"/>
              </a:xfrm>
              <a:prstGeom prst="rect">
                <a:avLst/>
              </a:prstGeom>
              <a:solidFill>
                <a:srgbClr val="A28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01" name="Rectangle 3161"/>
              <p:cNvSpPr>
                <a:spLocks noChangeArrowheads="1"/>
              </p:cNvSpPr>
              <p:nvPr/>
            </p:nvSpPr>
            <p:spPr bwMode="auto">
              <a:xfrm>
                <a:off x="2854" y="543"/>
                <a:ext cx="2" cy="336"/>
              </a:xfrm>
              <a:prstGeom prst="rect">
                <a:avLst/>
              </a:prstGeom>
              <a:solidFill>
                <a:srgbClr val="A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02" name="Rectangle 3162"/>
              <p:cNvSpPr>
                <a:spLocks noChangeArrowheads="1"/>
              </p:cNvSpPr>
              <p:nvPr/>
            </p:nvSpPr>
            <p:spPr bwMode="auto">
              <a:xfrm>
                <a:off x="2856" y="543"/>
                <a:ext cx="3" cy="336"/>
              </a:xfrm>
              <a:prstGeom prst="rect">
                <a:avLst/>
              </a:prstGeom>
              <a:solidFill>
                <a:srgbClr val="9E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03" name="Rectangle 3163"/>
              <p:cNvSpPr>
                <a:spLocks noChangeArrowheads="1"/>
              </p:cNvSpPr>
              <p:nvPr/>
            </p:nvSpPr>
            <p:spPr bwMode="auto">
              <a:xfrm>
                <a:off x="2859" y="543"/>
                <a:ext cx="3" cy="336"/>
              </a:xfrm>
              <a:prstGeom prst="rect">
                <a:avLst/>
              </a:prstGeom>
              <a:solidFill>
                <a:srgbClr val="9C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04" name="Rectangle 3164"/>
              <p:cNvSpPr>
                <a:spLocks noChangeArrowheads="1"/>
              </p:cNvSpPr>
              <p:nvPr/>
            </p:nvSpPr>
            <p:spPr bwMode="auto">
              <a:xfrm>
                <a:off x="2862" y="543"/>
                <a:ext cx="3" cy="336"/>
              </a:xfrm>
              <a:prstGeom prst="rect">
                <a:avLst/>
              </a:prstGeom>
              <a:solidFill>
                <a:srgbClr val="9A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05" name="Rectangle 3165"/>
              <p:cNvSpPr>
                <a:spLocks noChangeArrowheads="1"/>
              </p:cNvSpPr>
              <p:nvPr/>
            </p:nvSpPr>
            <p:spPr bwMode="auto">
              <a:xfrm>
                <a:off x="2865" y="543"/>
                <a:ext cx="2" cy="336"/>
              </a:xfrm>
              <a:prstGeom prst="rect">
                <a:avLst/>
              </a:prstGeom>
              <a:solidFill>
                <a:srgbClr val="987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06" name="Rectangle 3166"/>
              <p:cNvSpPr>
                <a:spLocks noChangeArrowheads="1"/>
              </p:cNvSpPr>
              <p:nvPr/>
            </p:nvSpPr>
            <p:spPr bwMode="auto">
              <a:xfrm>
                <a:off x="2867" y="543"/>
                <a:ext cx="3" cy="336"/>
              </a:xfrm>
              <a:prstGeom prst="rect">
                <a:avLst/>
              </a:prstGeom>
              <a:solidFill>
                <a:srgbClr val="967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07" name="Rectangle 3167"/>
              <p:cNvSpPr>
                <a:spLocks noChangeArrowheads="1"/>
              </p:cNvSpPr>
              <p:nvPr/>
            </p:nvSpPr>
            <p:spPr bwMode="auto">
              <a:xfrm>
                <a:off x="2870" y="543"/>
                <a:ext cx="3" cy="336"/>
              </a:xfrm>
              <a:prstGeom prst="rect">
                <a:avLst/>
              </a:prstGeom>
              <a:solidFill>
                <a:srgbClr val="947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08" name="Rectangle 3168"/>
              <p:cNvSpPr>
                <a:spLocks noChangeArrowheads="1"/>
              </p:cNvSpPr>
              <p:nvPr/>
            </p:nvSpPr>
            <p:spPr bwMode="auto">
              <a:xfrm>
                <a:off x="2873" y="543"/>
                <a:ext cx="3" cy="336"/>
              </a:xfrm>
              <a:prstGeom prst="rect">
                <a:avLst/>
              </a:prstGeom>
              <a:solidFill>
                <a:srgbClr val="92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09" name="Rectangle 3169"/>
              <p:cNvSpPr>
                <a:spLocks noChangeArrowheads="1"/>
              </p:cNvSpPr>
              <p:nvPr/>
            </p:nvSpPr>
            <p:spPr bwMode="auto">
              <a:xfrm>
                <a:off x="2876" y="543"/>
                <a:ext cx="2" cy="336"/>
              </a:xfrm>
              <a:prstGeom prst="rect">
                <a:avLst/>
              </a:prstGeom>
              <a:solidFill>
                <a:srgbClr val="91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10" name="Rectangle 3170"/>
              <p:cNvSpPr>
                <a:spLocks noChangeArrowheads="1"/>
              </p:cNvSpPr>
              <p:nvPr/>
            </p:nvSpPr>
            <p:spPr bwMode="auto">
              <a:xfrm>
                <a:off x="2878" y="543"/>
                <a:ext cx="4" cy="336"/>
              </a:xfrm>
              <a:prstGeom prst="rect">
                <a:avLst/>
              </a:prstGeom>
              <a:solidFill>
                <a:srgbClr val="8F7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11" name="Rectangle 3171"/>
              <p:cNvSpPr>
                <a:spLocks noChangeArrowheads="1"/>
              </p:cNvSpPr>
              <p:nvPr/>
            </p:nvSpPr>
            <p:spPr bwMode="auto">
              <a:xfrm>
                <a:off x="2882" y="543"/>
                <a:ext cx="3" cy="336"/>
              </a:xfrm>
              <a:prstGeom prst="rect">
                <a:avLst/>
              </a:prstGeom>
              <a:solidFill>
                <a:srgbClr val="8D7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12" name="Rectangle 3172"/>
              <p:cNvSpPr>
                <a:spLocks noChangeArrowheads="1"/>
              </p:cNvSpPr>
              <p:nvPr/>
            </p:nvSpPr>
            <p:spPr bwMode="auto">
              <a:xfrm>
                <a:off x="2885" y="543"/>
                <a:ext cx="4" cy="336"/>
              </a:xfrm>
              <a:prstGeom prst="rect">
                <a:avLst/>
              </a:prstGeom>
              <a:solidFill>
                <a:srgbClr val="8B6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13" name="Rectangle 3173"/>
              <p:cNvSpPr>
                <a:spLocks noChangeArrowheads="1"/>
              </p:cNvSpPr>
              <p:nvPr/>
            </p:nvSpPr>
            <p:spPr bwMode="auto">
              <a:xfrm>
                <a:off x="2889" y="543"/>
                <a:ext cx="4" cy="336"/>
              </a:xfrm>
              <a:prstGeom prst="rect">
                <a:avLst/>
              </a:prstGeom>
              <a:solidFill>
                <a:srgbClr val="896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14" name="Rectangle 3174"/>
              <p:cNvSpPr>
                <a:spLocks noChangeArrowheads="1"/>
              </p:cNvSpPr>
              <p:nvPr/>
            </p:nvSpPr>
            <p:spPr bwMode="auto">
              <a:xfrm>
                <a:off x="2893" y="543"/>
                <a:ext cx="2" cy="336"/>
              </a:xfrm>
              <a:prstGeom prst="rect">
                <a:avLst/>
              </a:prstGeom>
              <a:solidFill>
                <a:srgbClr val="876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15" name="Rectangle 3175"/>
              <p:cNvSpPr>
                <a:spLocks noChangeArrowheads="1"/>
              </p:cNvSpPr>
              <p:nvPr/>
            </p:nvSpPr>
            <p:spPr bwMode="auto">
              <a:xfrm>
                <a:off x="2895" y="543"/>
                <a:ext cx="4" cy="336"/>
              </a:xfrm>
              <a:prstGeom prst="rect">
                <a:avLst/>
              </a:prstGeom>
              <a:solidFill>
                <a:srgbClr val="856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16" name="Rectangle 3176"/>
              <p:cNvSpPr>
                <a:spLocks noChangeArrowheads="1"/>
              </p:cNvSpPr>
              <p:nvPr/>
            </p:nvSpPr>
            <p:spPr bwMode="auto">
              <a:xfrm>
                <a:off x="2899" y="543"/>
                <a:ext cx="5" cy="336"/>
              </a:xfrm>
              <a:prstGeom prst="rect">
                <a:avLst/>
              </a:prstGeom>
              <a:solidFill>
                <a:srgbClr val="83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17" name="Rectangle 3177"/>
              <p:cNvSpPr>
                <a:spLocks noChangeArrowheads="1"/>
              </p:cNvSpPr>
              <p:nvPr/>
            </p:nvSpPr>
            <p:spPr bwMode="auto">
              <a:xfrm>
                <a:off x="2904" y="543"/>
                <a:ext cx="6" cy="336"/>
              </a:xfrm>
              <a:prstGeom prst="rect">
                <a:avLst/>
              </a:prstGeom>
              <a:solidFill>
                <a:srgbClr val="81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18" name="Rectangle 3178"/>
              <p:cNvSpPr>
                <a:spLocks noChangeArrowheads="1"/>
              </p:cNvSpPr>
              <p:nvPr/>
            </p:nvSpPr>
            <p:spPr bwMode="auto">
              <a:xfrm>
                <a:off x="2910" y="543"/>
                <a:ext cx="5" cy="336"/>
              </a:xfrm>
              <a:prstGeom prst="rect">
                <a:avLst/>
              </a:prstGeom>
              <a:solidFill>
                <a:srgbClr val="7F6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19" name="Rectangle 3179"/>
              <p:cNvSpPr>
                <a:spLocks noChangeArrowheads="1"/>
              </p:cNvSpPr>
              <p:nvPr/>
            </p:nvSpPr>
            <p:spPr bwMode="auto">
              <a:xfrm>
                <a:off x="2915" y="543"/>
                <a:ext cx="4" cy="336"/>
              </a:xfrm>
              <a:prstGeom prst="rect">
                <a:avLst/>
              </a:prstGeom>
              <a:solidFill>
                <a:srgbClr val="7D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20" name="Rectangle 3180"/>
              <p:cNvSpPr>
                <a:spLocks noChangeArrowheads="1"/>
              </p:cNvSpPr>
              <p:nvPr/>
            </p:nvSpPr>
            <p:spPr bwMode="auto">
              <a:xfrm>
                <a:off x="2919" y="543"/>
                <a:ext cx="4" cy="336"/>
              </a:xfrm>
              <a:prstGeom prst="rect">
                <a:avLst/>
              </a:prstGeom>
              <a:solidFill>
                <a:srgbClr val="7C6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21" name="Rectangle 3181"/>
              <p:cNvSpPr>
                <a:spLocks noChangeArrowheads="1"/>
              </p:cNvSpPr>
              <p:nvPr/>
            </p:nvSpPr>
            <p:spPr bwMode="auto">
              <a:xfrm>
                <a:off x="2923" y="543"/>
                <a:ext cx="7" cy="336"/>
              </a:xfrm>
              <a:prstGeom prst="rect">
                <a:avLst/>
              </a:prstGeom>
              <a:solidFill>
                <a:srgbClr val="7A6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22" name="Rectangle 3182"/>
              <p:cNvSpPr>
                <a:spLocks noChangeArrowheads="1"/>
              </p:cNvSpPr>
              <p:nvPr/>
            </p:nvSpPr>
            <p:spPr bwMode="auto">
              <a:xfrm>
                <a:off x="2930" y="543"/>
                <a:ext cx="9" cy="336"/>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23" name="Rectangle 3183"/>
              <p:cNvSpPr>
                <a:spLocks noChangeArrowheads="1"/>
              </p:cNvSpPr>
              <p:nvPr/>
            </p:nvSpPr>
            <p:spPr bwMode="auto">
              <a:xfrm>
                <a:off x="2939" y="543"/>
                <a:ext cx="3" cy="336"/>
              </a:xfrm>
              <a:prstGeom prst="rect">
                <a:avLst/>
              </a:prstGeom>
              <a:solidFill>
                <a:srgbClr val="765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sp>
          <p:nvSpPr>
            <p:cNvPr id="448625" name="Rectangle 3185"/>
            <p:cNvSpPr>
              <a:spLocks noChangeArrowheads="1"/>
            </p:cNvSpPr>
            <p:nvPr/>
          </p:nvSpPr>
          <p:spPr bwMode="auto">
            <a:xfrm>
              <a:off x="2506" y="574"/>
              <a:ext cx="372"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pitchFamily="34" charset="0"/>
                </a:rPr>
                <a:t>Salvador </a:t>
              </a:r>
              <a:endParaRPr kumimoji="0" lang="es-ES" sz="1800" b="0" i="0" u="none" strike="noStrike" cap="none" normalizeH="0" baseline="0" smtClean="0">
                <a:ln>
                  <a:noFill/>
                </a:ln>
                <a:solidFill>
                  <a:schemeClr val="tx1"/>
                </a:solidFill>
                <a:effectLst/>
                <a:latin typeface="Arial" pitchFamily="34" charset="0"/>
              </a:endParaRPr>
            </a:p>
          </p:txBody>
        </p:sp>
        <p:sp>
          <p:nvSpPr>
            <p:cNvPr id="448626" name="Rectangle 3186"/>
            <p:cNvSpPr>
              <a:spLocks noChangeArrowheads="1"/>
            </p:cNvSpPr>
            <p:nvPr/>
          </p:nvSpPr>
          <p:spPr bwMode="auto">
            <a:xfrm>
              <a:off x="2538" y="670"/>
              <a:ext cx="284"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pitchFamily="34" charset="0"/>
                </a:rPr>
                <a:t>Oxides</a:t>
              </a:r>
              <a:endParaRPr kumimoji="0" lang="es-ES" sz="1800" b="0" i="0" u="none" strike="noStrike" cap="none" normalizeH="0" baseline="0" smtClean="0">
                <a:ln>
                  <a:noFill/>
                </a:ln>
                <a:solidFill>
                  <a:schemeClr val="tx1"/>
                </a:solidFill>
                <a:effectLst/>
                <a:latin typeface="Arial" pitchFamily="34" charset="0"/>
              </a:endParaRPr>
            </a:p>
          </p:txBody>
        </p:sp>
        <p:sp>
          <p:nvSpPr>
            <p:cNvPr id="448627" name="Rectangle 3187"/>
            <p:cNvSpPr>
              <a:spLocks noChangeArrowheads="1"/>
            </p:cNvSpPr>
            <p:nvPr/>
          </p:nvSpPr>
          <p:spPr bwMode="auto">
            <a:xfrm>
              <a:off x="2502" y="766"/>
              <a:ext cx="33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Depletion</a:t>
              </a:r>
              <a:endParaRPr kumimoji="0" lang="en-US" sz="1800" b="0" i="0" u="none" strike="noStrike" cap="none" normalizeH="0" baseline="0" smtClean="0">
                <a:ln>
                  <a:noFill/>
                </a:ln>
                <a:solidFill>
                  <a:schemeClr val="tx1"/>
                </a:solidFill>
                <a:effectLst/>
                <a:latin typeface="Arial" pitchFamily="34" charset="0"/>
              </a:endParaRPr>
            </a:p>
          </p:txBody>
        </p:sp>
        <p:grpSp>
          <p:nvGrpSpPr>
            <p:cNvPr id="449103" name="Group 3325"/>
            <p:cNvGrpSpPr>
              <a:grpSpLocks/>
            </p:cNvGrpSpPr>
            <p:nvPr/>
          </p:nvGrpSpPr>
          <p:grpSpPr bwMode="auto">
            <a:xfrm>
              <a:off x="3014" y="543"/>
              <a:ext cx="561" cy="336"/>
              <a:chOff x="3014" y="543"/>
              <a:chExt cx="561" cy="336"/>
            </a:xfrm>
          </p:grpSpPr>
          <p:sp>
            <p:nvSpPr>
              <p:cNvPr id="448628" name="Rectangle 3188"/>
              <p:cNvSpPr>
                <a:spLocks noChangeArrowheads="1"/>
              </p:cNvSpPr>
              <p:nvPr/>
            </p:nvSpPr>
            <p:spPr bwMode="auto">
              <a:xfrm>
                <a:off x="3014" y="543"/>
                <a:ext cx="8" cy="336"/>
              </a:xfrm>
              <a:prstGeom prst="rect">
                <a:avLst/>
              </a:prstGeom>
              <a:solidFill>
                <a:srgbClr val="764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29" name="Rectangle 3189"/>
              <p:cNvSpPr>
                <a:spLocks noChangeArrowheads="1"/>
              </p:cNvSpPr>
              <p:nvPr/>
            </p:nvSpPr>
            <p:spPr bwMode="auto">
              <a:xfrm>
                <a:off x="3022" y="543"/>
                <a:ext cx="7" cy="336"/>
              </a:xfrm>
              <a:prstGeom prst="rect">
                <a:avLst/>
              </a:prstGeom>
              <a:solidFill>
                <a:srgbClr val="78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30" name="Rectangle 3190"/>
              <p:cNvSpPr>
                <a:spLocks noChangeArrowheads="1"/>
              </p:cNvSpPr>
              <p:nvPr/>
            </p:nvSpPr>
            <p:spPr bwMode="auto">
              <a:xfrm>
                <a:off x="3029" y="543"/>
                <a:ext cx="7" cy="336"/>
              </a:xfrm>
              <a:prstGeom prst="rect">
                <a:avLst/>
              </a:prstGeom>
              <a:solidFill>
                <a:srgbClr val="7A4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31" name="Rectangle 3191"/>
              <p:cNvSpPr>
                <a:spLocks noChangeArrowheads="1"/>
              </p:cNvSpPr>
              <p:nvPr/>
            </p:nvSpPr>
            <p:spPr bwMode="auto">
              <a:xfrm>
                <a:off x="3036" y="543"/>
                <a:ext cx="6" cy="336"/>
              </a:xfrm>
              <a:prstGeom prst="rect">
                <a:avLst/>
              </a:prstGeom>
              <a:solidFill>
                <a:srgbClr val="7C4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32" name="Rectangle 3192"/>
              <p:cNvSpPr>
                <a:spLocks noChangeArrowheads="1"/>
              </p:cNvSpPr>
              <p:nvPr/>
            </p:nvSpPr>
            <p:spPr bwMode="auto">
              <a:xfrm>
                <a:off x="3042" y="543"/>
                <a:ext cx="5" cy="336"/>
              </a:xfrm>
              <a:prstGeom prst="rect">
                <a:avLst/>
              </a:prstGeom>
              <a:solidFill>
                <a:srgbClr val="7E4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33" name="Rectangle 3193"/>
              <p:cNvSpPr>
                <a:spLocks noChangeArrowheads="1"/>
              </p:cNvSpPr>
              <p:nvPr/>
            </p:nvSpPr>
            <p:spPr bwMode="auto">
              <a:xfrm>
                <a:off x="3047" y="543"/>
                <a:ext cx="6" cy="336"/>
              </a:xfrm>
              <a:prstGeom prst="rect">
                <a:avLst/>
              </a:prstGeom>
              <a:solidFill>
                <a:srgbClr val="8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34" name="Rectangle 3194"/>
              <p:cNvSpPr>
                <a:spLocks noChangeArrowheads="1"/>
              </p:cNvSpPr>
              <p:nvPr/>
            </p:nvSpPr>
            <p:spPr bwMode="auto">
              <a:xfrm>
                <a:off x="3053" y="543"/>
                <a:ext cx="5" cy="336"/>
              </a:xfrm>
              <a:prstGeom prst="rect">
                <a:avLst/>
              </a:prstGeom>
              <a:solidFill>
                <a:srgbClr val="824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35" name="Rectangle 3195"/>
              <p:cNvSpPr>
                <a:spLocks noChangeArrowheads="1"/>
              </p:cNvSpPr>
              <p:nvPr/>
            </p:nvSpPr>
            <p:spPr bwMode="auto">
              <a:xfrm>
                <a:off x="3058" y="543"/>
                <a:ext cx="3" cy="336"/>
              </a:xfrm>
              <a:prstGeom prst="rect">
                <a:avLst/>
              </a:prstGeom>
              <a:solidFill>
                <a:srgbClr val="845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36" name="Rectangle 3196"/>
              <p:cNvSpPr>
                <a:spLocks noChangeArrowheads="1"/>
              </p:cNvSpPr>
              <p:nvPr/>
            </p:nvSpPr>
            <p:spPr bwMode="auto">
              <a:xfrm>
                <a:off x="3061" y="543"/>
                <a:ext cx="3" cy="336"/>
              </a:xfrm>
              <a:prstGeom prst="rect">
                <a:avLst/>
              </a:prstGeom>
              <a:solidFill>
                <a:srgbClr val="865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37" name="Rectangle 3197"/>
              <p:cNvSpPr>
                <a:spLocks noChangeArrowheads="1"/>
              </p:cNvSpPr>
              <p:nvPr/>
            </p:nvSpPr>
            <p:spPr bwMode="auto">
              <a:xfrm>
                <a:off x="3064" y="543"/>
                <a:ext cx="4" cy="336"/>
              </a:xfrm>
              <a:prstGeom prst="rect">
                <a:avLst/>
              </a:prstGeom>
              <a:solidFill>
                <a:srgbClr val="885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38" name="Rectangle 3198"/>
              <p:cNvSpPr>
                <a:spLocks noChangeArrowheads="1"/>
              </p:cNvSpPr>
              <p:nvPr/>
            </p:nvSpPr>
            <p:spPr bwMode="auto">
              <a:xfrm>
                <a:off x="3068" y="543"/>
                <a:ext cx="4" cy="336"/>
              </a:xfrm>
              <a:prstGeom prst="rect">
                <a:avLst/>
              </a:prstGeom>
              <a:solidFill>
                <a:srgbClr val="8A5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39" name="Rectangle 3199"/>
              <p:cNvSpPr>
                <a:spLocks noChangeArrowheads="1"/>
              </p:cNvSpPr>
              <p:nvPr/>
            </p:nvSpPr>
            <p:spPr bwMode="auto">
              <a:xfrm>
                <a:off x="3072" y="543"/>
                <a:ext cx="3" cy="336"/>
              </a:xfrm>
              <a:prstGeom prst="rect">
                <a:avLst/>
              </a:prstGeom>
              <a:solidFill>
                <a:srgbClr val="8C5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40" name="Rectangle 3200"/>
              <p:cNvSpPr>
                <a:spLocks noChangeArrowheads="1"/>
              </p:cNvSpPr>
              <p:nvPr/>
            </p:nvSpPr>
            <p:spPr bwMode="auto">
              <a:xfrm>
                <a:off x="3075" y="543"/>
                <a:ext cx="4" cy="336"/>
              </a:xfrm>
              <a:prstGeom prst="rect">
                <a:avLst/>
              </a:prstGeom>
              <a:solidFill>
                <a:srgbClr val="8E5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41" name="Rectangle 3201"/>
              <p:cNvSpPr>
                <a:spLocks noChangeArrowheads="1"/>
              </p:cNvSpPr>
              <p:nvPr/>
            </p:nvSpPr>
            <p:spPr bwMode="auto">
              <a:xfrm>
                <a:off x="3079" y="543"/>
                <a:ext cx="3" cy="336"/>
              </a:xfrm>
              <a:prstGeom prst="rect">
                <a:avLst/>
              </a:prstGeom>
              <a:solidFill>
                <a:srgbClr val="905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42" name="Rectangle 3202"/>
              <p:cNvSpPr>
                <a:spLocks noChangeArrowheads="1"/>
              </p:cNvSpPr>
              <p:nvPr/>
            </p:nvSpPr>
            <p:spPr bwMode="auto">
              <a:xfrm>
                <a:off x="3082" y="543"/>
                <a:ext cx="2" cy="336"/>
              </a:xfrm>
              <a:prstGeom prst="rect">
                <a:avLst/>
              </a:prstGeom>
              <a:solidFill>
                <a:srgbClr val="925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43" name="Rectangle 3203"/>
              <p:cNvSpPr>
                <a:spLocks noChangeArrowheads="1"/>
              </p:cNvSpPr>
              <p:nvPr/>
            </p:nvSpPr>
            <p:spPr bwMode="auto">
              <a:xfrm>
                <a:off x="3084" y="543"/>
                <a:ext cx="4" cy="336"/>
              </a:xfrm>
              <a:prstGeom prst="rect">
                <a:avLst/>
              </a:prstGeom>
              <a:solidFill>
                <a:srgbClr val="945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44" name="Rectangle 3204"/>
              <p:cNvSpPr>
                <a:spLocks noChangeArrowheads="1"/>
              </p:cNvSpPr>
              <p:nvPr/>
            </p:nvSpPr>
            <p:spPr bwMode="auto">
              <a:xfrm>
                <a:off x="3088" y="543"/>
                <a:ext cx="3" cy="336"/>
              </a:xfrm>
              <a:prstGeom prst="rect">
                <a:avLst/>
              </a:prstGeom>
              <a:solidFill>
                <a:srgbClr val="965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45" name="Rectangle 3205"/>
              <p:cNvSpPr>
                <a:spLocks noChangeArrowheads="1"/>
              </p:cNvSpPr>
              <p:nvPr/>
            </p:nvSpPr>
            <p:spPr bwMode="auto">
              <a:xfrm>
                <a:off x="3091" y="543"/>
                <a:ext cx="2" cy="336"/>
              </a:xfrm>
              <a:prstGeom prst="rect">
                <a:avLst/>
              </a:prstGeom>
              <a:solidFill>
                <a:srgbClr val="985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46" name="Rectangle 3206"/>
              <p:cNvSpPr>
                <a:spLocks noChangeArrowheads="1"/>
              </p:cNvSpPr>
              <p:nvPr/>
            </p:nvSpPr>
            <p:spPr bwMode="auto">
              <a:xfrm>
                <a:off x="3093" y="543"/>
                <a:ext cx="3" cy="336"/>
              </a:xfrm>
              <a:prstGeom prst="rect">
                <a:avLst/>
              </a:prstGeom>
              <a:solidFill>
                <a:srgbClr val="9A5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47" name="Rectangle 3207"/>
              <p:cNvSpPr>
                <a:spLocks noChangeArrowheads="1"/>
              </p:cNvSpPr>
              <p:nvPr/>
            </p:nvSpPr>
            <p:spPr bwMode="auto">
              <a:xfrm>
                <a:off x="3096" y="543"/>
                <a:ext cx="3" cy="336"/>
              </a:xfrm>
              <a:prstGeom prst="rect">
                <a:avLst/>
              </a:prstGeom>
              <a:solidFill>
                <a:srgbClr val="9C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48" name="Rectangle 3208"/>
              <p:cNvSpPr>
                <a:spLocks noChangeArrowheads="1"/>
              </p:cNvSpPr>
              <p:nvPr/>
            </p:nvSpPr>
            <p:spPr bwMode="auto">
              <a:xfrm>
                <a:off x="3099" y="543"/>
                <a:ext cx="3" cy="336"/>
              </a:xfrm>
              <a:prstGeom prst="rect">
                <a:avLst/>
              </a:prstGeom>
              <a:solidFill>
                <a:srgbClr val="9E5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49" name="Rectangle 3209"/>
              <p:cNvSpPr>
                <a:spLocks noChangeArrowheads="1"/>
              </p:cNvSpPr>
              <p:nvPr/>
            </p:nvSpPr>
            <p:spPr bwMode="auto">
              <a:xfrm>
                <a:off x="3102" y="543"/>
                <a:ext cx="2" cy="336"/>
              </a:xfrm>
              <a:prstGeom prst="rect">
                <a:avLst/>
              </a:prstGeom>
              <a:solidFill>
                <a:srgbClr val="A0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50" name="Rectangle 3210"/>
              <p:cNvSpPr>
                <a:spLocks noChangeArrowheads="1"/>
              </p:cNvSpPr>
              <p:nvPr/>
            </p:nvSpPr>
            <p:spPr bwMode="auto">
              <a:xfrm>
                <a:off x="3104" y="543"/>
                <a:ext cx="4" cy="336"/>
              </a:xfrm>
              <a:prstGeom prst="rect">
                <a:avLst/>
              </a:prstGeom>
              <a:solidFill>
                <a:srgbClr val="A26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51" name="Rectangle 3211"/>
              <p:cNvSpPr>
                <a:spLocks noChangeArrowheads="1"/>
              </p:cNvSpPr>
              <p:nvPr/>
            </p:nvSpPr>
            <p:spPr bwMode="auto">
              <a:xfrm>
                <a:off x="3108" y="543"/>
                <a:ext cx="1" cy="336"/>
              </a:xfrm>
              <a:prstGeom prst="rect">
                <a:avLst/>
              </a:prstGeom>
              <a:solidFill>
                <a:srgbClr val="A4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52" name="Rectangle 3212"/>
              <p:cNvSpPr>
                <a:spLocks noChangeArrowheads="1"/>
              </p:cNvSpPr>
              <p:nvPr/>
            </p:nvSpPr>
            <p:spPr bwMode="auto">
              <a:xfrm>
                <a:off x="3109" y="543"/>
                <a:ext cx="3" cy="336"/>
              </a:xfrm>
              <a:prstGeom prst="rect">
                <a:avLst/>
              </a:prstGeom>
              <a:solidFill>
                <a:srgbClr val="A6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53" name="Rectangle 3213"/>
              <p:cNvSpPr>
                <a:spLocks noChangeArrowheads="1"/>
              </p:cNvSpPr>
              <p:nvPr/>
            </p:nvSpPr>
            <p:spPr bwMode="auto">
              <a:xfrm>
                <a:off x="3112" y="543"/>
                <a:ext cx="3" cy="336"/>
              </a:xfrm>
              <a:prstGeom prst="rect">
                <a:avLst/>
              </a:prstGeom>
              <a:solidFill>
                <a:srgbClr val="A86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54" name="Rectangle 3214"/>
              <p:cNvSpPr>
                <a:spLocks noChangeArrowheads="1"/>
              </p:cNvSpPr>
              <p:nvPr/>
            </p:nvSpPr>
            <p:spPr bwMode="auto">
              <a:xfrm>
                <a:off x="3115" y="543"/>
                <a:ext cx="2" cy="336"/>
              </a:xfrm>
              <a:prstGeom prst="rect">
                <a:avLst/>
              </a:prstGeom>
              <a:solidFill>
                <a:srgbClr val="AA6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55" name="Rectangle 3215"/>
              <p:cNvSpPr>
                <a:spLocks noChangeArrowheads="1"/>
              </p:cNvSpPr>
              <p:nvPr/>
            </p:nvSpPr>
            <p:spPr bwMode="auto">
              <a:xfrm>
                <a:off x="3117" y="543"/>
                <a:ext cx="3" cy="336"/>
              </a:xfrm>
              <a:prstGeom prst="rect">
                <a:avLst/>
              </a:prstGeom>
              <a:solidFill>
                <a:srgbClr val="AC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56" name="Rectangle 3216"/>
              <p:cNvSpPr>
                <a:spLocks noChangeArrowheads="1"/>
              </p:cNvSpPr>
              <p:nvPr/>
            </p:nvSpPr>
            <p:spPr bwMode="auto">
              <a:xfrm>
                <a:off x="3120" y="543"/>
                <a:ext cx="3" cy="336"/>
              </a:xfrm>
              <a:prstGeom prst="rect">
                <a:avLst/>
              </a:prstGeom>
              <a:solidFill>
                <a:srgbClr val="AE6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57" name="Rectangle 3217"/>
              <p:cNvSpPr>
                <a:spLocks noChangeArrowheads="1"/>
              </p:cNvSpPr>
              <p:nvPr/>
            </p:nvSpPr>
            <p:spPr bwMode="auto">
              <a:xfrm>
                <a:off x="3123" y="543"/>
                <a:ext cx="2" cy="336"/>
              </a:xfrm>
              <a:prstGeom prst="rect">
                <a:avLst/>
              </a:prstGeom>
              <a:solidFill>
                <a:srgbClr val="B06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58" name="Rectangle 3218"/>
              <p:cNvSpPr>
                <a:spLocks noChangeArrowheads="1"/>
              </p:cNvSpPr>
              <p:nvPr/>
            </p:nvSpPr>
            <p:spPr bwMode="auto">
              <a:xfrm>
                <a:off x="3125" y="543"/>
                <a:ext cx="3" cy="336"/>
              </a:xfrm>
              <a:prstGeom prst="rect">
                <a:avLst/>
              </a:prstGeom>
              <a:solidFill>
                <a:srgbClr val="B26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59" name="Rectangle 3219"/>
              <p:cNvSpPr>
                <a:spLocks noChangeArrowheads="1"/>
              </p:cNvSpPr>
              <p:nvPr/>
            </p:nvSpPr>
            <p:spPr bwMode="auto">
              <a:xfrm>
                <a:off x="3128" y="543"/>
                <a:ext cx="3" cy="336"/>
              </a:xfrm>
              <a:prstGeom prst="rect">
                <a:avLst/>
              </a:prstGeom>
              <a:solidFill>
                <a:srgbClr val="B46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60" name="Rectangle 3220"/>
              <p:cNvSpPr>
                <a:spLocks noChangeArrowheads="1"/>
              </p:cNvSpPr>
              <p:nvPr/>
            </p:nvSpPr>
            <p:spPr bwMode="auto">
              <a:xfrm>
                <a:off x="3131" y="543"/>
                <a:ext cx="1" cy="336"/>
              </a:xfrm>
              <a:prstGeom prst="rect">
                <a:avLst/>
              </a:prstGeom>
              <a:solidFill>
                <a:srgbClr val="B66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61" name="Rectangle 3221"/>
              <p:cNvSpPr>
                <a:spLocks noChangeArrowheads="1"/>
              </p:cNvSpPr>
              <p:nvPr/>
            </p:nvSpPr>
            <p:spPr bwMode="auto">
              <a:xfrm>
                <a:off x="3132" y="543"/>
                <a:ext cx="2" cy="336"/>
              </a:xfrm>
              <a:prstGeom prst="rect">
                <a:avLst/>
              </a:prstGeom>
              <a:solidFill>
                <a:srgbClr val="B8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62" name="Rectangle 3222"/>
              <p:cNvSpPr>
                <a:spLocks noChangeArrowheads="1"/>
              </p:cNvSpPr>
              <p:nvPr/>
            </p:nvSpPr>
            <p:spPr bwMode="auto">
              <a:xfrm>
                <a:off x="3134" y="543"/>
                <a:ext cx="4" cy="336"/>
              </a:xfrm>
              <a:prstGeom prst="rect">
                <a:avLst/>
              </a:prstGeom>
              <a:solidFill>
                <a:srgbClr val="BA7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63" name="Rectangle 3223"/>
              <p:cNvSpPr>
                <a:spLocks noChangeArrowheads="1"/>
              </p:cNvSpPr>
              <p:nvPr/>
            </p:nvSpPr>
            <p:spPr bwMode="auto">
              <a:xfrm>
                <a:off x="3138" y="543"/>
                <a:ext cx="2" cy="336"/>
              </a:xfrm>
              <a:prstGeom prst="rect">
                <a:avLst/>
              </a:prstGeom>
              <a:solidFill>
                <a:srgbClr val="BC7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64" name="Rectangle 3224"/>
              <p:cNvSpPr>
                <a:spLocks noChangeArrowheads="1"/>
              </p:cNvSpPr>
              <p:nvPr/>
            </p:nvSpPr>
            <p:spPr bwMode="auto">
              <a:xfrm>
                <a:off x="3140" y="543"/>
                <a:ext cx="3" cy="336"/>
              </a:xfrm>
              <a:prstGeom prst="rect">
                <a:avLst/>
              </a:prstGeom>
              <a:solidFill>
                <a:srgbClr val="BE7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65" name="Rectangle 3225"/>
              <p:cNvSpPr>
                <a:spLocks noChangeArrowheads="1"/>
              </p:cNvSpPr>
              <p:nvPr/>
            </p:nvSpPr>
            <p:spPr bwMode="auto">
              <a:xfrm>
                <a:off x="3143" y="543"/>
                <a:ext cx="3" cy="336"/>
              </a:xfrm>
              <a:prstGeom prst="rect">
                <a:avLst/>
              </a:prstGeom>
              <a:solidFill>
                <a:srgbClr val="C0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66" name="Rectangle 3226"/>
              <p:cNvSpPr>
                <a:spLocks noChangeArrowheads="1"/>
              </p:cNvSpPr>
              <p:nvPr/>
            </p:nvSpPr>
            <p:spPr bwMode="auto">
              <a:xfrm>
                <a:off x="3146" y="543"/>
                <a:ext cx="2" cy="336"/>
              </a:xfrm>
              <a:prstGeom prst="rect">
                <a:avLst/>
              </a:prstGeom>
              <a:solidFill>
                <a:srgbClr val="C2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67" name="Rectangle 3227"/>
              <p:cNvSpPr>
                <a:spLocks noChangeArrowheads="1"/>
              </p:cNvSpPr>
              <p:nvPr/>
            </p:nvSpPr>
            <p:spPr bwMode="auto">
              <a:xfrm>
                <a:off x="3148" y="543"/>
                <a:ext cx="2" cy="336"/>
              </a:xfrm>
              <a:prstGeom prst="rect">
                <a:avLst/>
              </a:prstGeom>
              <a:solidFill>
                <a:srgbClr val="C4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68" name="Rectangle 3228"/>
              <p:cNvSpPr>
                <a:spLocks noChangeArrowheads="1"/>
              </p:cNvSpPr>
              <p:nvPr/>
            </p:nvSpPr>
            <p:spPr bwMode="auto">
              <a:xfrm>
                <a:off x="3150" y="543"/>
                <a:ext cx="4" cy="336"/>
              </a:xfrm>
              <a:prstGeom prst="rect">
                <a:avLst/>
              </a:prstGeom>
              <a:solidFill>
                <a:srgbClr val="C6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69" name="Rectangle 3229"/>
              <p:cNvSpPr>
                <a:spLocks noChangeArrowheads="1"/>
              </p:cNvSpPr>
              <p:nvPr/>
            </p:nvSpPr>
            <p:spPr bwMode="auto">
              <a:xfrm>
                <a:off x="3154" y="543"/>
                <a:ext cx="2" cy="336"/>
              </a:xfrm>
              <a:prstGeom prst="rect">
                <a:avLst/>
              </a:prstGeom>
              <a:solidFill>
                <a:srgbClr val="C87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70" name="Rectangle 3230"/>
              <p:cNvSpPr>
                <a:spLocks noChangeArrowheads="1"/>
              </p:cNvSpPr>
              <p:nvPr/>
            </p:nvSpPr>
            <p:spPr bwMode="auto">
              <a:xfrm>
                <a:off x="3156" y="543"/>
                <a:ext cx="2" cy="336"/>
              </a:xfrm>
              <a:prstGeom prst="rect">
                <a:avLst/>
              </a:prstGeom>
              <a:solidFill>
                <a:srgbClr val="CA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71" name="Rectangle 3231"/>
              <p:cNvSpPr>
                <a:spLocks noChangeArrowheads="1"/>
              </p:cNvSpPr>
              <p:nvPr/>
            </p:nvSpPr>
            <p:spPr bwMode="auto">
              <a:xfrm>
                <a:off x="3158" y="543"/>
                <a:ext cx="3" cy="336"/>
              </a:xfrm>
              <a:prstGeom prst="rect">
                <a:avLst/>
              </a:prstGeom>
              <a:solidFill>
                <a:srgbClr val="CC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72" name="Rectangle 3232"/>
              <p:cNvSpPr>
                <a:spLocks noChangeArrowheads="1"/>
              </p:cNvSpPr>
              <p:nvPr/>
            </p:nvSpPr>
            <p:spPr bwMode="auto">
              <a:xfrm>
                <a:off x="3161" y="543"/>
                <a:ext cx="3" cy="336"/>
              </a:xfrm>
              <a:prstGeom prst="rect">
                <a:avLst/>
              </a:prstGeom>
              <a:solidFill>
                <a:srgbClr val="CE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73" name="Rectangle 3233"/>
              <p:cNvSpPr>
                <a:spLocks noChangeArrowheads="1"/>
              </p:cNvSpPr>
              <p:nvPr/>
            </p:nvSpPr>
            <p:spPr bwMode="auto">
              <a:xfrm>
                <a:off x="3164" y="543"/>
                <a:ext cx="3" cy="336"/>
              </a:xfrm>
              <a:prstGeom prst="rect">
                <a:avLst/>
              </a:prstGeom>
              <a:solidFill>
                <a:srgbClr val="D0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74" name="Rectangle 3234"/>
              <p:cNvSpPr>
                <a:spLocks noChangeArrowheads="1"/>
              </p:cNvSpPr>
              <p:nvPr/>
            </p:nvSpPr>
            <p:spPr bwMode="auto">
              <a:xfrm>
                <a:off x="3167" y="543"/>
                <a:ext cx="3" cy="336"/>
              </a:xfrm>
              <a:prstGeom prst="rect">
                <a:avLst/>
              </a:prstGeom>
              <a:solidFill>
                <a:srgbClr val="D2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75" name="Rectangle 3235"/>
              <p:cNvSpPr>
                <a:spLocks noChangeArrowheads="1"/>
              </p:cNvSpPr>
              <p:nvPr/>
            </p:nvSpPr>
            <p:spPr bwMode="auto">
              <a:xfrm>
                <a:off x="3170" y="543"/>
                <a:ext cx="3" cy="336"/>
              </a:xfrm>
              <a:prstGeom prst="rect">
                <a:avLst/>
              </a:prstGeom>
              <a:solidFill>
                <a:srgbClr val="D4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76" name="Rectangle 3236"/>
              <p:cNvSpPr>
                <a:spLocks noChangeArrowheads="1"/>
              </p:cNvSpPr>
              <p:nvPr/>
            </p:nvSpPr>
            <p:spPr bwMode="auto">
              <a:xfrm>
                <a:off x="3173" y="543"/>
                <a:ext cx="3" cy="336"/>
              </a:xfrm>
              <a:prstGeom prst="rect">
                <a:avLst/>
              </a:prstGeom>
              <a:solidFill>
                <a:srgbClr val="D6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77" name="Rectangle 3237"/>
              <p:cNvSpPr>
                <a:spLocks noChangeArrowheads="1"/>
              </p:cNvSpPr>
              <p:nvPr/>
            </p:nvSpPr>
            <p:spPr bwMode="auto">
              <a:xfrm>
                <a:off x="3176" y="543"/>
                <a:ext cx="3" cy="336"/>
              </a:xfrm>
              <a:prstGeom prst="rect">
                <a:avLst/>
              </a:prstGeom>
              <a:solidFill>
                <a:srgbClr val="D88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78" name="Rectangle 3238"/>
              <p:cNvSpPr>
                <a:spLocks noChangeArrowheads="1"/>
              </p:cNvSpPr>
              <p:nvPr/>
            </p:nvSpPr>
            <p:spPr bwMode="auto">
              <a:xfrm>
                <a:off x="3179" y="543"/>
                <a:ext cx="2" cy="336"/>
              </a:xfrm>
              <a:prstGeom prst="rect">
                <a:avLst/>
              </a:prstGeom>
              <a:solidFill>
                <a:srgbClr val="DA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79" name="Rectangle 3239"/>
              <p:cNvSpPr>
                <a:spLocks noChangeArrowheads="1"/>
              </p:cNvSpPr>
              <p:nvPr/>
            </p:nvSpPr>
            <p:spPr bwMode="auto">
              <a:xfrm>
                <a:off x="3181" y="543"/>
                <a:ext cx="3" cy="336"/>
              </a:xfrm>
              <a:prstGeom prst="rect">
                <a:avLst/>
              </a:prstGeom>
              <a:solidFill>
                <a:srgbClr val="DC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80" name="Rectangle 3240"/>
              <p:cNvSpPr>
                <a:spLocks noChangeArrowheads="1"/>
              </p:cNvSpPr>
              <p:nvPr/>
            </p:nvSpPr>
            <p:spPr bwMode="auto">
              <a:xfrm>
                <a:off x="3184" y="543"/>
                <a:ext cx="4" cy="336"/>
              </a:xfrm>
              <a:prstGeom prst="rect">
                <a:avLst/>
              </a:prstGeom>
              <a:solidFill>
                <a:srgbClr val="DE8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81" name="Rectangle 3241"/>
              <p:cNvSpPr>
                <a:spLocks noChangeArrowheads="1"/>
              </p:cNvSpPr>
              <p:nvPr/>
            </p:nvSpPr>
            <p:spPr bwMode="auto">
              <a:xfrm>
                <a:off x="3188" y="543"/>
                <a:ext cx="3" cy="336"/>
              </a:xfrm>
              <a:prstGeom prst="rect">
                <a:avLst/>
              </a:prstGeom>
              <a:solidFill>
                <a:srgbClr val="E08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82" name="Rectangle 3242"/>
              <p:cNvSpPr>
                <a:spLocks noChangeArrowheads="1"/>
              </p:cNvSpPr>
              <p:nvPr/>
            </p:nvSpPr>
            <p:spPr bwMode="auto">
              <a:xfrm>
                <a:off x="3191" y="543"/>
                <a:ext cx="4" cy="336"/>
              </a:xfrm>
              <a:prstGeom prst="rect">
                <a:avLst/>
              </a:prstGeom>
              <a:solidFill>
                <a:srgbClr val="E28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83" name="Rectangle 3243"/>
              <p:cNvSpPr>
                <a:spLocks noChangeArrowheads="1"/>
              </p:cNvSpPr>
              <p:nvPr/>
            </p:nvSpPr>
            <p:spPr bwMode="auto">
              <a:xfrm>
                <a:off x="3195" y="543"/>
                <a:ext cx="5" cy="336"/>
              </a:xfrm>
              <a:prstGeom prst="rect">
                <a:avLst/>
              </a:prstGeom>
              <a:solidFill>
                <a:srgbClr val="E48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84" name="Rectangle 3244"/>
              <p:cNvSpPr>
                <a:spLocks noChangeArrowheads="1"/>
              </p:cNvSpPr>
              <p:nvPr/>
            </p:nvSpPr>
            <p:spPr bwMode="auto">
              <a:xfrm>
                <a:off x="3200" y="543"/>
                <a:ext cx="3" cy="336"/>
              </a:xfrm>
              <a:prstGeom prst="rect">
                <a:avLst/>
              </a:prstGeom>
              <a:solidFill>
                <a:srgbClr val="E68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85" name="Rectangle 3245"/>
              <p:cNvSpPr>
                <a:spLocks noChangeArrowheads="1"/>
              </p:cNvSpPr>
              <p:nvPr/>
            </p:nvSpPr>
            <p:spPr bwMode="auto">
              <a:xfrm>
                <a:off x="3203" y="543"/>
                <a:ext cx="3" cy="336"/>
              </a:xfrm>
              <a:prstGeom prst="rect">
                <a:avLst/>
              </a:prstGeom>
              <a:solidFill>
                <a:srgbClr val="E88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86" name="Rectangle 3246"/>
              <p:cNvSpPr>
                <a:spLocks noChangeArrowheads="1"/>
              </p:cNvSpPr>
              <p:nvPr/>
            </p:nvSpPr>
            <p:spPr bwMode="auto">
              <a:xfrm>
                <a:off x="3206" y="543"/>
                <a:ext cx="4" cy="336"/>
              </a:xfrm>
              <a:prstGeom prst="rect">
                <a:avLst/>
              </a:prstGeom>
              <a:solidFill>
                <a:srgbClr val="EA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87" name="Rectangle 3247"/>
              <p:cNvSpPr>
                <a:spLocks noChangeArrowheads="1"/>
              </p:cNvSpPr>
              <p:nvPr/>
            </p:nvSpPr>
            <p:spPr bwMode="auto">
              <a:xfrm>
                <a:off x="3210" y="543"/>
                <a:ext cx="5" cy="336"/>
              </a:xfrm>
              <a:prstGeom prst="rect">
                <a:avLst/>
              </a:prstGeom>
              <a:solidFill>
                <a:srgbClr val="EC8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88" name="Rectangle 3248"/>
              <p:cNvSpPr>
                <a:spLocks noChangeArrowheads="1"/>
              </p:cNvSpPr>
              <p:nvPr/>
            </p:nvSpPr>
            <p:spPr bwMode="auto">
              <a:xfrm>
                <a:off x="3215" y="543"/>
                <a:ext cx="7" cy="336"/>
              </a:xfrm>
              <a:prstGeom prst="rect">
                <a:avLst/>
              </a:prstGeom>
              <a:solidFill>
                <a:srgbClr val="EE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89" name="Rectangle 3249"/>
              <p:cNvSpPr>
                <a:spLocks noChangeArrowheads="1"/>
              </p:cNvSpPr>
              <p:nvPr/>
            </p:nvSpPr>
            <p:spPr bwMode="auto">
              <a:xfrm>
                <a:off x="3222" y="543"/>
                <a:ext cx="4" cy="336"/>
              </a:xfrm>
              <a:prstGeom prst="rect">
                <a:avLst/>
              </a:prstGeom>
              <a:solidFill>
                <a:srgbClr val="F0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90" name="Rectangle 3250"/>
              <p:cNvSpPr>
                <a:spLocks noChangeArrowheads="1"/>
              </p:cNvSpPr>
              <p:nvPr/>
            </p:nvSpPr>
            <p:spPr bwMode="auto">
              <a:xfrm>
                <a:off x="3226" y="543"/>
                <a:ext cx="6" cy="336"/>
              </a:xfrm>
              <a:prstGeom prst="rect">
                <a:avLst/>
              </a:prstGeom>
              <a:solidFill>
                <a:srgbClr val="F2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91" name="Rectangle 3251"/>
              <p:cNvSpPr>
                <a:spLocks noChangeArrowheads="1"/>
              </p:cNvSpPr>
              <p:nvPr/>
            </p:nvSpPr>
            <p:spPr bwMode="auto">
              <a:xfrm>
                <a:off x="3232" y="543"/>
                <a:ext cx="7" cy="336"/>
              </a:xfrm>
              <a:prstGeom prst="rect">
                <a:avLst/>
              </a:prstGeom>
              <a:solidFill>
                <a:srgbClr val="F49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92" name="Rectangle 3252"/>
              <p:cNvSpPr>
                <a:spLocks noChangeArrowheads="1"/>
              </p:cNvSpPr>
              <p:nvPr/>
            </p:nvSpPr>
            <p:spPr bwMode="auto">
              <a:xfrm>
                <a:off x="3239" y="543"/>
                <a:ext cx="7" cy="336"/>
              </a:xfrm>
              <a:prstGeom prst="rect">
                <a:avLst/>
              </a:prstGeom>
              <a:solidFill>
                <a:srgbClr val="F69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93" name="Rectangle 3253"/>
              <p:cNvSpPr>
                <a:spLocks noChangeArrowheads="1"/>
              </p:cNvSpPr>
              <p:nvPr/>
            </p:nvSpPr>
            <p:spPr bwMode="auto">
              <a:xfrm>
                <a:off x="3246" y="543"/>
                <a:ext cx="8" cy="336"/>
              </a:xfrm>
              <a:prstGeom prst="rect">
                <a:avLst/>
              </a:prstGeom>
              <a:solidFill>
                <a:srgbClr val="F8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94" name="Rectangle 3254"/>
              <p:cNvSpPr>
                <a:spLocks noChangeArrowheads="1"/>
              </p:cNvSpPr>
              <p:nvPr/>
            </p:nvSpPr>
            <p:spPr bwMode="auto">
              <a:xfrm>
                <a:off x="3254" y="543"/>
                <a:ext cx="11" cy="336"/>
              </a:xfrm>
              <a:prstGeom prst="rect">
                <a:avLst/>
              </a:prstGeom>
              <a:solidFill>
                <a:srgbClr val="FA9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95" name="Rectangle 3255"/>
              <p:cNvSpPr>
                <a:spLocks noChangeArrowheads="1"/>
              </p:cNvSpPr>
              <p:nvPr/>
            </p:nvSpPr>
            <p:spPr bwMode="auto">
              <a:xfrm>
                <a:off x="3265" y="543"/>
                <a:ext cx="13" cy="336"/>
              </a:xfrm>
              <a:prstGeom prst="rect">
                <a:avLst/>
              </a:prstGeom>
              <a:solidFill>
                <a:srgbClr val="FC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96" name="Rectangle 3256"/>
              <p:cNvSpPr>
                <a:spLocks noChangeArrowheads="1"/>
              </p:cNvSpPr>
              <p:nvPr/>
            </p:nvSpPr>
            <p:spPr bwMode="auto">
              <a:xfrm>
                <a:off x="3278" y="543"/>
                <a:ext cx="40" cy="336"/>
              </a:xfrm>
              <a:prstGeom prst="rect">
                <a:avLst/>
              </a:prstGeom>
              <a:solidFill>
                <a:srgbClr val="FE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97" name="Rectangle 3257"/>
              <p:cNvSpPr>
                <a:spLocks noChangeArrowheads="1"/>
              </p:cNvSpPr>
              <p:nvPr/>
            </p:nvSpPr>
            <p:spPr bwMode="auto">
              <a:xfrm>
                <a:off x="3318" y="543"/>
                <a:ext cx="13" cy="336"/>
              </a:xfrm>
              <a:prstGeom prst="rect">
                <a:avLst/>
              </a:prstGeom>
              <a:solidFill>
                <a:srgbClr val="FC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98" name="Rectangle 3258"/>
              <p:cNvSpPr>
                <a:spLocks noChangeArrowheads="1"/>
              </p:cNvSpPr>
              <p:nvPr/>
            </p:nvSpPr>
            <p:spPr bwMode="auto">
              <a:xfrm>
                <a:off x="3331" y="543"/>
                <a:ext cx="9" cy="336"/>
              </a:xfrm>
              <a:prstGeom prst="rect">
                <a:avLst/>
              </a:prstGeom>
              <a:solidFill>
                <a:srgbClr val="FA9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699" name="Rectangle 3259"/>
              <p:cNvSpPr>
                <a:spLocks noChangeArrowheads="1"/>
              </p:cNvSpPr>
              <p:nvPr/>
            </p:nvSpPr>
            <p:spPr bwMode="auto">
              <a:xfrm>
                <a:off x="3340" y="543"/>
                <a:ext cx="8" cy="336"/>
              </a:xfrm>
              <a:prstGeom prst="rect">
                <a:avLst/>
              </a:prstGeom>
              <a:solidFill>
                <a:srgbClr val="F8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00" name="Rectangle 3260"/>
              <p:cNvSpPr>
                <a:spLocks noChangeArrowheads="1"/>
              </p:cNvSpPr>
              <p:nvPr/>
            </p:nvSpPr>
            <p:spPr bwMode="auto">
              <a:xfrm>
                <a:off x="3348" y="543"/>
                <a:ext cx="7" cy="336"/>
              </a:xfrm>
              <a:prstGeom prst="rect">
                <a:avLst/>
              </a:prstGeom>
              <a:solidFill>
                <a:srgbClr val="F69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01" name="Rectangle 3261"/>
              <p:cNvSpPr>
                <a:spLocks noChangeArrowheads="1"/>
              </p:cNvSpPr>
              <p:nvPr/>
            </p:nvSpPr>
            <p:spPr bwMode="auto">
              <a:xfrm>
                <a:off x="3355" y="543"/>
                <a:ext cx="7" cy="336"/>
              </a:xfrm>
              <a:prstGeom prst="rect">
                <a:avLst/>
              </a:prstGeom>
              <a:solidFill>
                <a:srgbClr val="F49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02" name="Rectangle 3262"/>
              <p:cNvSpPr>
                <a:spLocks noChangeArrowheads="1"/>
              </p:cNvSpPr>
              <p:nvPr/>
            </p:nvSpPr>
            <p:spPr bwMode="auto">
              <a:xfrm>
                <a:off x="3362" y="543"/>
                <a:ext cx="4" cy="336"/>
              </a:xfrm>
              <a:prstGeom prst="rect">
                <a:avLst/>
              </a:prstGeom>
              <a:solidFill>
                <a:srgbClr val="F2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03" name="Rectangle 3263"/>
              <p:cNvSpPr>
                <a:spLocks noChangeArrowheads="1"/>
              </p:cNvSpPr>
              <p:nvPr/>
            </p:nvSpPr>
            <p:spPr bwMode="auto">
              <a:xfrm>
                <a:off x="3366" y="543"/>
                <a:ext cx="5" cy="336"/>
              </a:xfrm>
              <a:prstGeom prst="rect">
                <a:avLst/>
              </a:prstGeom>
              <a:solidFill>
                <a:srgbClr val="F0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04" name="Rectangle 3264"/>
              <p:cNvSpPr>
                <a:spLocks noChangeArrowheads="1"/>
              </p:cNvSpPr>
              <p:nvPr/>
            </p:nvSpPr>
            <p:spPr bwMode="auto">
              <a:xfrm>
                <a:off x="3371" y="543"/>
                <a:ext cx="6" cy="336"/>
              </a:xfrm>
              <a:prstGeom prst="rect">
                <a:avLst/>
              </a:prstGeom>
              <a:solidFill>
                <a:srgbClr val="EE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05" name="Rectangle 3265"/>
              <p:cNvSpPr>
                <a:spLocks noChangeArrowheads="1"/>
              </p:cNvSpPr>
              <p:nvPr/>
            </p:nvSpPr>
            <p:spPr bwMode="auto">
              <a:xfrm>
                <a:off x="3377" y="543"/>
                <a:ext cx="4" cy="336"/>
              </a:xfrm>
              <a:prstGeom prst="rect">
                <a:avLst/>
              </a:prstGeom>
              <a:solidFill>
                <a:srgbClr val="EC8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06" name="Rectangle 3266"/>
              <p:cNvSpPr>
                <a:spLocks noChangeArrowheads="1"/>
              </p:cNvSpPr>
              <p:nvPr/>
            </p:nvSpPr>
            <p:spPr bwMode="auto">
              <a:xfrm>
                <a:off x="3381" y="543"/>
                <a:ext cx="5" cy="336"/>
              </a:xfrm>
              <a:prstGeom prst="rect">
                <a:avLst/>
              </a:prstGeom>
              <a:solidFill>
                <a:srgbClr val="EA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07" name="Rectangle 3267"/>
              <p:cNvSpPr>
                <a:spLocks noChangeArrowheads="1"/>
              </p:cNvSpPr>
              <p:nvPr/>
            </p:nvSpPr>
            <p:spPr bwMode="auto">
              <a:xfrm>
                <a:off x="3386" y="543"/>
                <a:ext cx="3" cy="336"/>
              </a:xfrm>
              <a:prstGeom prst="rect">
                <a:avLst/>
              </a:prstGeom>
              <a:solidFill>
                <a:srgbClr val="E88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08" name="Rectangle 3268"/>
              <p:cNvSpPr>
                <a:spLocks noChangeArrowheads="1"/>
              </p:cNvSpPr>
              <p:nvPr/>
            </p:nvSpPr>
            <p:spPr bwMode="auto">
              <a:xfrm>
                <a:off x="3389" y="543"/>
                <a:ext cx="4" cy="336"/>
              </a:xfrm>
              <a:prstGeom prst="rect">
                <a:avLst/>
              </a:prstGeom>
              <a:solidFill>
                <a:srgbClr val="E68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09" name="Rectangle 3269"/>
              <p:cNvSpPr>
                <a:spLocks noChangeArrowheads="1"/>
              </p:cNvSpPr>
              <p:nvPr/>
            </p:nvSpPr>
            <p:spPr bwMode="auto">
              <a:xfrm>
                <a:off x="3393" y="543"/>
                <a:ext cx="3" cy="336"/>
              </a:xfrm>
              <a:prstGeom prst="rect">
                <a:avLst/>
              </a:prstGeom>
              <a:solidFill>
                <a:srgbClr val="E48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10" name="Rectangle 3270"/>
              <p:cNvSpPr>
                <a:spLocks noChangeArrowheads="1"/>
              </p:cNvSpPr>
              <p:nvPr/>
            </p:nvSpPr>
            <p:spPr bwMode="auto">
              <a:xfrm>
                <a:off x="3396" y="543"/>
                <a:ext cx="4" cy="336"/>
              </a:xfrm>
              <a:prstGeom prst="rect">
                <a:avLst/>
              </a:prstGeom>
              <a:solidFill>
                <a:srgbClr val="E28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11" name="Rectangle 3271"/>
              <p:cNvSpPr>
                <a:spLocks noChangeArrowheads="1"/>
              </p:cNvSpPr>
              <p:nvPr/>
            </p:nvSpPr>
            <p:spPr bwMode="auto">
              <a:xfrm>
                <a:off x="3400" y="543"/>
                <a:ext cx="3" cy="336"/>
              </a:xfrm>
              <a:prstGeom prst="rect">
                <a:avLst/>
              </a:prstGeom>
              <a:solidFill>
                <a:srgbClr val="E08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12" name="Rectangle 3272"/>
              <p:cNvSpPr>
                <a:spLocks noChangeArrowheads="1"/>
              </p:cNvSpPr>
              <p:nvPr/>
            </p:nvSpPr>
            <p:spPr bwMode="auto">
              <a:xfrm>
                <a:off x="3403" y="543"/>
                <a:ext cx="4" cy="336"/>
              </a:xfrm>
              <a:prstGeom prst="rect">
                <a:avLst/>
              </a:prstGeom>
              <a:solidFill>
                <a:srgbClr val="DE8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13" name="Rectangle 3273"/>
              <p:cNvSpPr>
                <a:spLocks noChangeArrowheads="1"/>
              </p:cNvSpPr>
              <p:nvPr/>
            </p:nvSpPr>
            <p:spPr bwMode="auto">
              <a:xfrm>
                <a:off x="3407" y="543"/>
                <a:ext cx="3" cy="336"/>
              </a:xfrm>
              <a:prstGeom prst="rect">
                <a:avLst/>
              </a:prstGeom>
              <a:solidFill>
                <a:srgbClr val="DC8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14" name="Rectangle 3274"/>
              <p:cNvSpPr>
                <a:spLocks noChangeArrowheads="1"/>
              </p:cNvSpPr>
              <p:nvPr/>
            </p:nvSpPr>
            <p:spPr bwMode="auto">
              <a:xfrm>
                <a:off x="3410" y="543"/>
                <a:ext cx="3" cy="336"/>
              </a:xfrm>
              <a:prstGeom prst="rect">
                <a:avLst/>
              </a:prstGeom>
              <a:solidFill>
                <a:srgbClr val="DA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15" name="Rectangle 3275"/>
              <p:cNvSpPr>
                <a:spLocks noChangeArrowheads="1"/>
              </p:cNvSpPr>
              <p:nvPr/>
            </p:nvSpPr>
            <p:spPr bwMode="auto">
              <a:xfrm>
                <a:off x="3413" y="543"/>
                <a:ext cx="3" cy="336"/>
              </a:xfrm>
              <a:prstGeom prst="rect">
                <a:avLst/>
              </a:prstGeom>
              <a:solidFill>
                <a:srgbClr val="D88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16" name="Rectangle 3276"/>
              <p:cNvSpPr>
                <a:spLocks noChangeArrowheads="1"/>
              </p:cNvSpPr>
              <p:nvPr/>
            </p:nvSpPr>
            <p:spPr bwMode="auto">
              <a:xfrm>
                <a:off x="3416" y="543"/>
                <a:ext cx="3" cy="336"/>
              </a:xfrm>
              <a:prstGeom prst="rect">
                <a:avLst/>
              </a:prstGeom>
              <a:solidFill>
                <a:srgbClr val="D68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17" name="Rectangle 3277"/>
              <p:cNvSpPr>
                <a:spLocks noChangeArrowheads="1"/>
              </p:cNvSpPr>
              <p:nvPr/>
            </p:nvSpPr>
            <p:spPr bwMode="auto">
              <a:xfrm>
                <a:off x="3419" y="543"/>
                <a:ext cx="2" cy="336"/>
              </a:xfrm>
              <a:prstGeom prst="rect">
                <a:avLst/>
              </a:prstGeom>
              <a:solidFill>
                <a:srgbClr val="D4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18" name="Rectangle 3278"/>
              <p:cNvSpPr>
                <a:spLocks noChangeArrowheads="1"/>
              </p:cNvSpPr>
              <p:nvPr/>
            </p:nvSpPr>
            <p:spPr bwMode="auto">
              <a:xfrm>
                <a:off x="3421" y="543"/>
                <a:ext cx="3" cy="336"/>
              </a:xfrm>
              <a:prstGeom prst="rect">
                <a:avLst/>
              </a:prstGeom>
              <a:solidFill>
                <a:srgbClr val="D2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19" name="Rectangle 3279"/>
              <p:cNvSpPr>
                <a:spLocks noChangeArrowheads="1"/>
              </p:cNvSpPr>
              <p:nvPr/>
            </p:nvSpPr>
            <p:spPr bwMode="auto">
              <a:xfrm>
                <a:off x="3424" y="543"/>
                <a:ext cx="3" cy="336"/>
              </a:xfrm>
              <a:prstGeom prst="rect">
                <a:avLst/>
              </a:prstGeom>
              <a:solidFill>
                <a:srgbClr val="D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20" name="Rectangle 3280"/>
              <p:cNvSpPr>
                <a:spLocks noChangeArrowheads="1"/>
              </p:cNvSpPr>
              <p:nvPr/>
            </p:nvSpPr>
            <p:spPr bwMode="auto">
              <a:xfrm>
                <a:off x="3427" y="543"/>
                <a:ext cx="3" cy="336"/>
              </a:xfrm>
              <a:prstGeom prst="rect">
                <a:avLst/>
              </a:prstGeom>
              <a:solidFill>
                <a:srgbClr val="CE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21" name="Rectangle 3281"/>
              <p:cNvSpPr>
                <a:spLocks noChangeArrowheads="1"/>
              </p:cNvSpPr>
              <p:nvPr/>
            </p:nvSpPr>
            <p:spPr bwMode="auto">
              <a:xfrm>
                <a:off x="3430" y="543"/>
                <a:ext cx="2" cy="336"/>
              </a:xfrm>
              <a:prstGeom prst="rect">
                <a:avLst/>
              </a:prstGeom>
              <a:solidFill>
                <a:srgbClr val="CC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22" name="Rectangle 3282"/>
              <p:cNvSpPr>
                <a:spLocks noChangeArrowheads="1"/>
              </p:cNvSpPr>
              <p:nvPr/>
            </p:nvSpPr>
            <p:spPr bwMode="auto">
              <a:xfrm>
                <a:off x="3432" y="543"/>
                <a:ext cx="4" cy="336"/>
              </a:xfrm>
              <a:prstGeom prst="rect">
                <a:avLst/>
              </a:prstGeom>
              <a:solidFill>
                <a:srgbClr val="CA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23" name="Rectangle 3283"/>
              <p:cNvSpPr>
                <a:spLocks noChangeArrowheads="1"/>
              </p:cNvSpPr>
              <p:nvPr/>
            </p:nvSpPr>
            <p:spPr bwMode="auto">
              <a:xfrm>
                <a:off x="3436" y="543"/>
                <a:ext cx="2" cy="336"/>
              </a:xfrm>
              <a:prstGeom prst="rect">
                <a:avLst/>
              </a:prstGeom>
              <a:solidFill>
                <a:srgbClr val="C87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24" name="Rectangle 3284"/>
              <p:cNvSpPr>
                <a:spLocks noChangeArrowheads="1"/>
              </p:cNvSpPr>
              <p:nvPr/>
            </p:nvSpPr>
            <p:spPr bwMode="auto">
              <a:xfrm>
                <a:off x="3438" y="543"/>
                <a:ext cx="3" cy="336"/>
              </a:xfrm>
              <a:prstGeom prst="rect">
                <a:avLst/>
              </a:prstGeom>
              <a:solidFill>
                <a:srgbClr val="C6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25" name="Rectangle 3285"/>
              <p:cNvSpPr>
                <a:spLocks noChangeArrowheads="1"/>
              </p:cNvSpPr>
              <p:nvPr/>
            </p:nvSpPr>
            <p:spPr bwMode="auto">
              <a:xfrm>
                <a:off x="3441" y="543"/>
                <a:ext cx="3" cy="336"/>
              </a:xfrm>
              <a:prstGeom prst="rect">
                <a:avLst/>
              </a:prstGeom>
              <a:solidFill>
                <a:srgbClr val="C4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26" name="Rectangle 3286"/>
              <p:cNvSpPr>
                <a:spLocks noChangeArrowheads="1"/>
              </p:cNvSpPr>
              <p:nvPr/>
            </p:nvSpPr>
            <p:spPr bwMode="auto">
              <a:xfrm>
                <a:off x="3444" y="543"/>
                <a:ext cx="1" cy="336"/>
              </a:xfrm>
              <a:prstGeom prst="rect">
                <a:avLst/>
              </a:prstGeom>
              <a:solidFill>
                <a:srgbClr val="C2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27" name="Rectangle 3287"/>
              <p:cNvSpPr>
                <a:spLocks noChangeArrowheads="1"/>
              </p:cNvSpPr>
              <p:nvPr/>
            </p:nvSpPr>
            <p:spPr bwMode="auto">
              <a:xfrm>
                <a:off x="3445" y="543"/>
                <a:ext cx="3" cy="336"/>
              </a:xfrm>
              <a:prstGeom prst="rect">
                <a:avLst/>
              </a:prstGeom>
              <a:solidFill>
                <a:srgbClr val="C0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28" name="Rectangle 3288"/>
              <p:cNvSpPr>
                <a:spLocks noChangeArrowheads="1"/>
              </p:cNvSpPr>
              <p:nvPr/>
            </p:nvSpPr>
            <p:spPr bwMode="auto">
              <a:xfrm>
                <a:off x="3448" y="543"/>
                <a:ext cx="3" cy="336"/>
              </a:xfrm>
              <a:prstGeom prst="rect">
                <a:avLst/>
              </a:prstGeom>
              <a:solidFill>
                <a:srgbClr val="BE7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29" name="Rectangle 3289"/>
              <p:cNvSpPr>
                <a:spLocks noChangeArrowheads="1"/>
              </p:cNvSpPr>
              <p:nvPr/>
            </p:nvSpPr>
            <p:spPr bwMode="auto">
              <a:xfrm>
                <a:off x="3451" y="543"/>
                <a:ext cx="2" cy="336"/>
              </a:xfrm>
              <a:prstGeom prst="rect">
                <a:avLst/>
              </a:prstGeom>
              <a:solidFill>
                <a:srgbClr val="BC7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30" name="Rectangle 3290"/>
              <p:cNvSpPr>
                <a:spLocks noChangeArrowheads="1"/>
              </p:cNvSpPr>
              <p:nvPr/>
            </p:nvSpPr>
            <p:spPr bwMode="auto">
              <a:xfrm>
                <a:off x="3453" y="543"/>
                <a:ext cx="3" cy="336"/>
              </a:xfrm>
              <a:prstGeom prst="rect">
                <a:avLst/>
              </a:prstGeom>
              <a:solidFill>
                <a:srgbClr val="BA7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31" name="Rectangle 3291"/>
              <p:cNvSpPr>
                <a:spLocks noChangeArrowheads="1"/>
              </p:cNvSpPr>
              <p:nvPr/>
            </p:nvSpPr>
            <p:spPr bwMode="auto">
              <a:xfrm>
                <a:off x="3456" y="543"/>
                <a:ext cx="3" cy="336"/>
              </a:xfrm>
              <a:prstGeom prst="rect">
                <a:avLst/>
              </a:prstGeom>
              <a:solidFill>
                <a:srgbClr val="B8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32" name="Rectangle 3292"/>
              <p:cNvSpPr>
                <a:spLocks noChangeArrowheads="1"/>
              </p:cNvSpPr>
              <p:nvPr/>
            </p:nvSpPr>
            <p:spPr bwMode="auto">
              <a:xfrm>
                <a:off x="3459" y="543"/>
                <a:ext cx="2" cy="336"/>
              </a:xfrm>
              <a:prstGeom prst="rect">
                <a:avLst/>
              </a:prstGeom>
              <a:solidFill>
                <a:srgbClr val="B66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33" name="Rectangle 3293"/>
              <p:cNvSpPr>
                <a:spLocks noChangeArrowheads="1"/>
              </p:cNvSpPr>
              <p:nvPr/>
            </p:nvSpPr>
            <p:spPr bwMode="auto">
              <a:xfrm>
                <a:off x="3461" y="543"/>
                <a:ext cx="3" cy="336"/>
              </a:xfrm>
              <a:prstGeom prst="rect">
                <a:avLst/>
              </a:prstGeom>
              <a:solidFill>
                <a:srgbClr val="B46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34" name="Rectangle 3294"/>
              <p:cNvSpPr>
                <a:spLocks noChangeArrowheads="1"/>
              </p:cNvSpPr>
              <p:nvPr/>
            </p:nvSpPr>
            <p:spPr bwMode="auto">
              <a:xfrm>
                <a:off x="3464" y="543"/>
                <a:ext cx="2" cy="336"/>
              </a:xfrm>
              <a:prstGeom prst="rect">
                <a:avLst/>
              </a:prstGeom>
              <a:solidFill>
                <a:srgbClr val="B26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35" name="Rectangle 3295"/>
              <p:cNvSpPr>
                <a:spLocks noChangeArrowheads="1"/>
              </p:cNvSpPr>
              <p:nvPr/>
            </p:nvSpPr>
            <p:spPr bwMode="auto">
              <a:xfrm>
                <a:off x="3466" y="543"/>
                <a:ext cx="2" cy="336"/>
              </a:xfrm>
              <a:prstGeom prst="rect">
                <a:avLst/>
              </a:prstGeom>
              <a:solidFill>
                <a:srgbClr val="B06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36" name="Rectangle 3296"/>
              <p:cNvSpPr>
                <a:spLocks noChangeArrowheads="1"/>
              </p:cNvSpPr>
              <p:nvPr/>
            </p:nvSpPr>
            <p:spPr bwMode="auto">
              <a:xfrm>
                <a:off x="3468" y="543"/>
                <a:ext cx="3" cy="336"/>
              </a:xfrm>
              <a:prstGeom prst="rect">
                <a:avLst/>
              </a:prstGeom>
              <a:solidFill>
                <a:srgbClr val="AE6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37" name="Rectangle 3297"/>
              <p:cNvSpPr>
                <a:spLocks noChangeArrowheads="1"/>
              </p:cNvSpPr>
              <p:nvPr/>
            </p:nvSpPr>
            <p:spPr bwMode="auto">
              <a:xfrm>
                <a:off x="3471" y="543"/>
                <a:ext cx="2" cy="336"/>
              </a:xfrm>
              <a:prstGeom prst="rect">
                <a:avLst/>
              </a:prstGeom>
              <a:solidFill>
                <a:srgbClr val="AC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38" name="Rectangle 3298"/>
              <p:cNvSpPr>
                <a:spLocks noChangeArrowheads="1"/>
              </p:cNvSpPr>
              <p:nvPr/>
            </p:nvSpPr>
            <p:spPr bwMode="auto">
              <a:xfrm>
                <a:off x="3473" y="543"/>
                <a:ext cx="3" cy="336"/>
              </a:xfrm>
              <a:prstGeom prst="rect">
                <a:avLst/>
              </a:prstGeom>
              <a:solidFill>
                <a:srgbClr val="AA6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39" name="Rectangle 3299"/>
              <p:cNvSpPr>
                <a:spLocks noChangeArrowheads="1"/>
              </p:cNvSpPr>
              <p:nvPr/>
            </p:nvSpPr>
            <p:spPr bwMode="auto">
              <a:xfrm>
                <a:off x="3476" y="543"/>
                <a:ext cx="3" cy="336"/>
              </a:xfrm>
              <a:prstGeom prst="rect">
                <a:avLst/>
              </a:prstGeom>
              <a:solidFill>
                <a:srgbClr val="A86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40" name="Rectangle 3300"/>
              <p:cNvSpPr>
                <a:spLocks noChangeArrowheads="1"/>
              </p:cNvSpPr>
              <p:nvPr/>
            </p:nvSpPr>
            <p:spPr bwMode="auto">
              <a:xfrm>
                <a:off x="3479" y="543"/>
                <a:ext cx="2" cy="336"/>
              </a:xfrm>
              <a:prstGeom prst="rect">
                <a:avLst/>
              </a:prstGeom>
              <a:solidFill>
                <a:srgbClr val="A6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41" name="Rectangle 3301"/>
              <p:cNvSpPr>
                <a:spLocks noChangeArrowheads="1"/>
              </p:cNvSpPr>
              <p:nvPr/>
            </p:nvSpPr>
            <p:spPr bwMode="auto">
              <a:xfrm>
                <a:off x="3481" y="543"/>
                <a:ext cx="3" cy="336"/>
              </a:xfrm>
              <a:prstGeom prst="rect">
                <a:avLst/>
              </a:prstGeom>
              <a:solidFill>
                <a:srgbClr val="A4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42" name="Rectangle 3302"/>
              <p:cNvSpPr>
                <a:spLocks noChangeArrowheads="1"/>
              </p:cNvSpPr>
              <p:nvPr/>
            </p:nvSpPr>
            <p:spPr bwMode="auto">
              <a:xfrm>
                <a:off x="3484" y="543"/>
                <a:ext cx="3" cy="336"/>
              </a:xfrm>
              <a:prstGeom prst="rect">
                <a:avLst/>
              </a:prstGeom>
              <a:solidFill>
                <a:srgbClr val="A26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43" name="Rectangle 3303"/>
              <p:cNvSpPr>
                <a:spLocks noChangeArrowheads="1"/>
              </p:cNvSpPr>
              <p:nvPr/>
            </p:nvSpPr>
            <p:spPr bwMode="auto">
              <a:xfrm>
                <a:off x="3487" y="543"/>
                <a:ext cx="2" cy="336"/>
              </a:xfrm>
              <a:prstGeom prst="rect">
                <a:avLst/>
              </a:prstGeom>
              <a:solidFill>
                <a:srgbClr val="A0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44" name="Rectangle 3304"/>
              <p:cNvSpPr>
                <a:spLocks noChangeArrowheads="1"/>
              </p:cNvSpPr>
              <p:nvPr/>
            </p:nvSpPr>
            <p:spPr bwMode="auto">
              <a:xfrm>
                <a:off x="3489" y="543"/>
                <a:ext cx="3" cy="336"/>
              </a:xfrm>
              <a:prstGeom prst="rect">
                <a:avLst/>
              </a:prstGeom>
              <a:solidFill>
                <a:srgbClr val="9E5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45" name="Rectangle 3305"/>
              <p:cNvSpPr>
                <a:spLocks noChangeArrowheads="1"/>
              </p:cNvSpPr>
              <p:nvPr/>
            </p:nvSpPr>
            <p:spPr bwMode="auto">
              <a:xfrm>
                <a:off x="3492" y="543"/>
                <a:ext cx="3" cy="336"/>
              </a:xfrm>
              <a:prstGeom prst="rect">
                <a:avLst/>
              </a:prstGeom>
              <a:solidFill>
                <a:srgbClr val="9C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46" name="Rectangle 3306"/>
              <p:cNvSpPr>
                <a:spLocks noChangeArrowheads="1"/>
              </p:cNvSpPr>
              <p:nvPr/>
            </p:nvSpPr>
            <p:spPr bwMode="auto">
              <a:xfrm>
                <a:off x="3495" y="543"/>
                <a:ext cx="3" cy="336"/>
              </a:xfrm>
              <a:prstGeom prst="rect">
                <a:avLst/>
              </a:prstGeom>
              <a:solidFill>
                <a:srgbClr val="9A5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47" name="Rectangle 3307"/>
              <p:cNvSpPr>
                <a:spLocks noChangeArrowheads="1"/>
              </p:cNvSpPr>
              <p:nvPr/>
            </p:nvSpPr>
            <p:spPr bwMode="auto">
              <a:xfrm>
                <a:off x="3498" y="543"/>
                <a:ext cx="2" cy="336"/>
              </a:xfrm>
              <a:prstGeom prst="rect">
                <a:avLst/>
              </a:prstGeom>
              <a:solidFill>
                <a:srgbClr val="985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48" name="Rectangle 3308"/>
              <p:cNvSpPr>
                <a:spLocks noChangeArrowheads="1"/>
              </p:cNvSpPr>
              <p:nvPr/>
            </p:nvSpPr>
            <p:spPr bwMode="auto">
              <a:xfrm>
                <a:off x="3500" y="543"/>
                <a:ext cx="4" cy="336"/>
              </a:xfrm>
              <a:prstGeom prst="rect">
                <a:avLst/>
              </a:prstGeom>
              <a:solidFill>
                <a:srgbClr val="965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49" name="Rectangle 3309"/>
              <p:cNvSpPr>
                <a:spLocks noChangeArrowheads="1"/>
              </p:cNvSpPr>
              <p:nvPr/>
            </p:nvSpPr>
            <p:spPr bwMode="auto">
              <a:xfrm>
                <a:off x="3504" y="543"/>
                <a:ext cx="3" cy="336"/>
              </a:xfrm>
              <a:prstGeom prst="rect">
                <a:avLst/>
              </a:prstGeom>
              <a:solidFill>
                <a:srgbClr val="945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50" name="Rectangle 3310"/>
              <p:cNvSpPr>
                <a:spLocks noChangeArrowheads="1"/>
              </p:cNvSpPr>
              <p:nvPr/>
            </p:nvSpPr>
            <p:spPr bwMode="auto">
              <a:xfrm>
                <a:off x="3507" y="543"/>
                <a:ext cx="3" cy="336"/>
              </a:xfrm>
              <a:prstGeom prst="rect">
                <a:avLst/>
              </a:prstGeom>
              <a:solidFill>
                <a:srgbClr val="925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51" name="Rectangle 3311"/>
              <p:cNvSpPr>
                <a:spLocks noChangeArrowheads="1"/>
              </p:cNvSpPr>
              <p:nvPr/>
            </p:nvSpPr>
            <p:spPr bwMode="auto">
              <a:xfrm>
                <a:off x="3510" y="543"/>
                <a:ext cx="3" cy="336"/>
              </a:xfrm>
              <a:prstGeom prst="rect">
                <a:avLst/>
              </a:prstGeom>
              <a:solidFill>
                <a:srgbClr val="90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52" name="Rectangle 3312"/>
              <p:cNvSpPr>
                <a:spLocks noChangeArrowheads="1"/>
              </p:cNvSpPr>
              <p:nvPr/>
            </p:nvSpPr>
            <p:spPr bwMode="auto">
              <a:xfrm>
                <a:off x="3513" y="543"/>
                <a:ext cx="3" cy="336"/>
              </a:xfrm>
              <a:prstGeom prst="rect">
                <a:avLst/>
              </a:prstGeom>
              <a:solidFill>
                <a:srgbClr val="8E5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53" name="Rectangle 3313"/>
              <p:cNvSpPr>
                <a:spLocks noChangeArrowheads="1"/>
              </p:cNvSpPr>
              <p:nvPr/>
            </p:nvSpPr>
            <p:spPr bwMode="auto">
              <a:xfrm>
                <a:off x="3516" y="543"/>
                <a:ext cx="3" cy="336"/>
              </a:xfrm>
              <a:prstGeom prst="rect">
                <a:avLst/>
              </a:prstGeom>
              <a:solidFill>
                <a:srgbClr val="8C5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54" name="Rectangle 3314"/>
              <p:cNvSpPr>
                <a:spLocks noChangeArrowheads="1"/>
              </p:cNvSpPr>
              <p:nvPr/>
            </p:nvSpPr>
            <p:spPr bwMode="auto">
              <a:xfrm>
                <a:off x="3519" y="543"/>
                <a:ext cx="4" cy="336"/>
              </a:xfrm>
              <a:prstGeom prst="rect">
                <a:avLst/>
              </a:prstGeom>
              <a:solidFill>
                <a:srgbClr val="8A5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55" name="Rectangle 3315"/>
              <p:cNvSpPr>
                <a:spLocks noChangeArrowheads="1"/>
              </p:cNvSpPr>
              <p:nvPr/>
            </p:nvSpPr>
            <p:spPr bwMode="auto">
              <a:xfrm>
                <a:off x="3523" y="543"/>
                <a:ext cx="4" cy="336"/>
              </a:xfrm>
              <a:prstGeom prst="rect">
                <a:avLst/>
              </a:prstGeom>
              <a:solidFill>
                <a:srgbClr val="885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56" name="Rectangle 3316"/>
              <p:cNvSpPr>
                <a:spLocks noChangeArrowheads="1"/>
              </p:cNvSpPr>
              <p:nvPr/>
            </p:nvSpPr>
            <p:spPr bwMode="auto">
              <a:xfrm>
                <a:off x="3527" y="543"/>
                <a:ext cx="3" cy="336"/>
              </a:xfrm>
              <a:prstGeom prst="rect">
                <a:avLst/>
              </a:prstGeom>
              <a:solidFill>
                <a:srgbClr val="865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57" name="Rectangle 3317"/>
              <p:cNvSpPr>
                <a:spLocks noChangeArrowheads="1"/>
              </p:cNvSpPr>
              <p:nvPr/>
            </p:nvSpPr>
            <p:spPr bwMode="auto">
              <a:xfrm>
                <a:off x="3530" y="543"/>
                <a:ext cx="5" cy="336"/>
              </a:xfrm>
              <a:prstGeom prst="rect">
                <a:avLst/>
              </a:prstGeom>
              <a:solidFill>
                <a:srgbClr val="845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58" name="Rectangle 3318"/>
              <p:cNvSpPr>
                <a:spLocks noChangeArrowheads="1"/>
              </p:cNvSpPr>
              <p:nvPr/>
            </p:nvSpPr>
            <p:spPr bwMode="auto">
              <a:xfrm>
                <a:off x="3535" y="543"/>
                <a:ext cx="4" cy="336"/>
              </a:xfrm>
              <a:prstGeom prst="rect">
                <a:avLst/>
              </a:prstGeom>
              <a:solidFill>
                <a:srgbClr val="824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59" name="Rectangle 3319"/>
              <p:cNvSpPr>
                <a:spLocks noChangeArrowheads="1"/>
              </p:cNvSpPr>
              <p:nvPr/>
            </p:nvSpPr>
            <p:spPr bwMode="auto">
              <a:xfrm>
                <a:off x="3539" y="543"/>
                <a:ext cx="6" cy="336"/>
              </a:xfrm>
              <a:prstGeom prst="rect">
                <a:avLst/>
              </a:prstGeom>
              <a:solidFill>
                <a:srgbClr val="8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60" name="Rectangle 3320"/>
              <p:cNvSpPr>
                <a:spLocks noChangeArrowheads="1"/>
              </p:cNvSpPr>
              <p:nvPr/>
            </p:nvSpPr>
            <p:spPr bwMode="auto">
              <a:xfrm>
                <a:off x="3545" y="543"/>
                <a:ext cx="5" cy="336"/>
              </a:xfrm>
              <a:prstGeom prst="rect">
                <a:avLst/>
              </a:prstGeom>
              <a:solidFill>
                <a:srgbClr val="7E4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61" name="Rectangle 3321"/>
              <p:cNvSpPr>
                <a:spLocks noChangeArrowheads="1"/>
              </p:cNvSpPr>
              <p:nvPr/>
            </p:nvSpPr>
            <p:spPr bwMode="auto">
              <a:xfrm>
                <a:off x="3550" y="543"/>
                <a:ext cx="6" cy="336"/>
              </a:xfrm>
              <a:prstGeom prst="rect">
                <a:avLst/>
              </a:prstGeom>
              <a:solidFill>
                <a:srgbClr val="7C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62" name="Rectangle 3322"/>
              <p:cNvSpPr>
                <a:spLocks noChangeArrowheads="1"/>
              </p:cNvSpPr>
              <p:nvPr/>
            </p:nvSpPr>
            <p:spPr bwMode="auto">
              <a:xfrm>
                <a:off x="3556" y="543"/>
                <a:ext cx="7" cy="336"/>
              </a:xfrm>
              <a:prstGeom prst="rect">
                <a:avLst/>
              </a:prstGeom>
              <a:solidFill>
                <a:srgbClr val="7A4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63" name="Rectangle 3323"/>
              <p:cNvSpPr>
                <a:spLocks noChangeArrowheads="1"/>
              </p:cNvSpPr>
              <p:nvPr/>
            </p:nvSpPr>
            <p:spPr bwMode="auto">
              <a:xfrm>
                <a:off x="3563" y="543"/>
                <a:ext cx="8" cy="336"/>
              </a:xfrm>
              <a:prstGeom prst="rect">
                <a:avLst/>
              </a:prstGeom>
              <a:solidFill>
                <a:srgbClr val="78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64" name="Rectangle 3324"/>
              <p:cNvSpPr>
                <a:spLocks noChangeArrowheads="1"/>
              </p:cNvSpPr>
              <p:nvPr/>
            </p:nvSpPr>
            <p:spPr bwMode="auto">
              <a:xfrm>
                <a:off x="3571" y="543"/>
                <a:ext cx="4" cy="336"/>
              </a:xfrm>
              <a:prstGeom prst="rect">
                <a:avLst/>
              </a:prstGeom>
              <a:solidFill>
                <a:srgbClr val="764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sp>
          <p:nvSpPr>
            <p:cNvPr id="448766" name="Rectangle 3326"/>
            <p:cNvSpPr>
              <a:spLocks noChangeArrowheads="1"/>
            </p:cNvSpPr>
            <p:nvPr/>
          </p:nvSpPr>
          <p:spPr bwMode="auto">
            <a:xfrm>
              <a:off x="3106" y="622"/>
              <a:ext cx="414"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pitchFamily="34" charset="0"/>
                </a:rPr>
                <a:t>RT Oxides</a:t>
              </a:r>
              <a:endParaRPr kumimoji="0" lang="es-ES" sz="1800" b="0" i="0" u="none" strike="noStrike" cap="none" normalizeH="0" baseline="0" smtClean="0">
                <a:ln>
                  <a:noFill/>
                </a:ln>
                <a:solidFill>
                  <a:schemeClr val="tx1"/>
                </a:solidFill>
                <a:effectLst/>
                <a:latin typeface="Arial" pitchFamily="34" charset="0"/>
              </a:endParaRPr>
            </a:p>
          </p:txBody>
        </p:sp>
        <p:sp>
          <p:nvSpPr>
            <p:cNvPr id="448767" name="Rectangle 3327"/>
            <p:cNvSpPr>
              <a:spLocks noChangeArrowheads="1"/>
            </p:cNvSpPr>
            <p:nvPr/>
          </p:nvSpPr>
          <p:spPr bwMode="auto">
            <a:xfrm>
              <a:off x="3125" y="718"/>
              <a:ext cx="33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Depletion</a:t>
              </a:r>
              <a:endParaRPr kumimoji="0" lang="en-US" sz="1800" b="0" i="0" u="none" strike="noStrike" cap="none" normalizeH="0" baseline="0" smtClean="0">
                <a:ln>
                  <a:noFill/>
                </a:ln>
                <a:solidFill>
                  <a:schemeClr val="tx1"/>
                </a:solidFill>
                <a:effectLst/>
                <a:latin typeface="Arial" pitchFamily="34" charset="0"/>
              </a:endParaRPr>
            </a:p>
          </p:txBody>
        </p:sp>
        <p:grpSp>
          <p:nvGrpSpPr>
            <p:cNvPr id="449254" name="Group 3441"/>
            <p:cNvGrpSpPr>
              <a:grpSpLocks/>
            </p:cNvGrpSpPr>
            <p:nvPr/>
          </p:nvGrpSpPr>
          <p:grpSpPr bwMode="auto">
            <a:xfrm>
              <a:off x="4238" y="543"/>
              <a:ext cx="561" cy="336"/>
              <a:chOff x="4238" y="543"/>
              <a:chExt cx="561" cy="336"/>
            </a:xfrm>
          </p:grpSpPr>
          <p:sp>
            <p:nvSpPr>
              <p:cNvPr id="448768" name="Rectangle 3328"/>
              <p:cNvSpPr>
                <a:spLocks noChangeArrowheads="1"/>
              </p:cNvSpPr>
              <p:nvPr/>
            </p:nvSpPr>
            <p:spPr bwMode="auto">
              <a:xfrm>
                <a:off x="4238" y="543"/>
                <a:ext cx="8" cy="336"/>
              </a:xfrm>
              <a:prstGeom prst="rect">
                <a:avLst/>
              </a:prstGeom>
              <a:solidFill>
                <a:srgbClr val="5E1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69" name="Rectangle 3329"/>
              <p:cNvSpPr>
                <a:spLocks noChangeArrowheads="1"/>
              </p:cNvSpPr>
              <p:nvPr/>
            </p:nvSpPr>
            <p:spPr bwMode="auto">
              <a:xfrm>
                <a:off x="4246" y="543"/>
                <a:ext cx="8" cy="336"/>
              </a:xfrm>
              <a:prstGeom prst="rect">
                <a:avLst/>
              </a:prstGeom>
              <a:solidFill>
                <a:srgbClr val="601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70" name="Rectangle 3330"/>
              <p:cNvSpPr>
                <a:spLocks noChangeArrowheads="1"/>
              </p:cNvSpPr>
              <p:nvPr/>
            </p:nvSpPr>
            <p:spPr bwMode="auto">
              <a:xfrm>
                <a:off x="4254" y="543"/>
                <a:ext cx="7" cy="336"/>
              </a:xfrm>
              <a:prstGeom prst="rect">
                <a:avLst/>
              </a:prstGeom>
              <a:solidFill>
                <a:srgbClr val="61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71" name="Rectangle 3331"/>
              <p:cNvSpPr>
                <a:spLocks noChangeArrowheads="1"/>
              </p:cNvSpPr>
              <p:nvPr/>
            </p:nvSpPr>
            <p:spPr bwMode="auto">
              <a:xfrm>
                <a:off x="4261" y="543"/>
                <a:ext cx="7" cy="336"/>
              </a:xfrm>
              <a:prstGeom prst="rect">
                <a:avLst/>
              </a:prstGeom>
              <a:solidFill>
                <a:srgbClr val="63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72" name="Rectangle 3332"/>
              <p:cNvSpPr>
                <a:spLocks noChangeArrowheads="1"/>
              </p:cNvSpPr>
              <p:nvPr/>
            </p:nvSpPr>
            <p:spPr bwMode="auto">
              <a:xfrm>
                <a:off x="4268" y="543"/>
                <a:ext cx="5" cy="336"/>
              </a:xfrm>
              <a:prstGeom prst="rect">
                <a:avLst/>
              </a:prstGeom>
              <a:solidFill>
                <a:srgbClr val="65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73" name="Rectangle 3333"/>
              <p:cNvSpPr>
                <a:spLocks noChangeArrowheads="1"/>
              </p:cNvSpPr>
              <p:nvPr/>
            </p:nvSpPr>
            <p:spPr bwMode="auto">
              <a:xfrm>
                <a:off x="4273" y="543"/>
                <a:ext cx="7" cy="336"/>
              </a:xfrm>
              <a:prstGeom prst="rect">
                <a:avLst/>
              </a:prstGeom>
              <a:solidFill>
                <a:srgbClr val="67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74" name="Rectangle 3334"/>
              <p:cNvSpPr>
                <a:spLocks noChangeArrowheads="1"/>
              </p:cNvSpPr>
              <p:nvPr/>
            </p:nvSpPr>
            <p:spPr bwMode="auto">
              <a:xfrm>
                <a:off x="4280" y="543"/>
                <a:ext cx="3" cy="336"/>
              </a:xfrm>
              <a:prstGeom prst="rect">
                <a:avLst/>
              </a:prstGeom>
              <a:solidFill>
                <a:srgbClr val="69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75" name="Rectangle 3335"/>
              <p:cNvSpPr>
                <a:spLocks noChangeArrowheads="1"/>
              </p:cNvSpPr>
              <p:nvPr/>
            </p:nvSpPr>
            <p:spPr bwMode="auto">
              <a:xfrm>
                <a:off x="4283" y="543"/>
                <a:ext cx="7" cy="336"/>
              </a:xfrm>
              <a:prstGeom prst="rect">
                <a:avLst/>
              </a:prstGeom>
              <a:solidFill>
                <a:srgbClr val="6B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76" name="Rectangle 3336"/>
              <p:cNvSpPr>
                <a:spLocks noChangeArrowheads="1"/>
              </p:cNvSpPr>
              <p:nvPr/>
            </p:nvSpPr>
            <p:spPr bwMode="auto">
              <a:xfrm>
                <a:off x="4290" y="543"/>
                <a:ext cx="5" cy="336"/>
              </a:xfrm>
              <a:prstGeom prst="rect">
                <a:avLst/>
              </a:prstGeom>
              <a:solidFill>
                <a:srgbClr val="6D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77" name="Rectangle 3337"/>
              <p:cNvSpPr>
                <a:spLocks noChangeArrowheads="1"/>
              </p:cNvSpPr>
              <p:nvPr/>
            </p:nvSpPr>
            <p:spPr bwMode="auto">
              <a:xfrm>
                <a:off x="4295" y="543"/>
                <a:ext cx="4" cy="336"/>
              </a:xfrm>
              <a:prstGeom prst="rect">
                <a:avLst/>
              </a:prstGeom>
              <a:solidFill>
                <a:srgbClr val="6F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78" name="Rectangle 3338"/>
              <p:cNvSpPr>
                <a:spLocks noChangeArrowheads="1"/>
              </p:cNvSpPr>
              <p:nvPr/>
            </p:nvSpPr>
            <p:spPr bwMode="auto">
              <a:xfrm>
                <a:off x="4299" y="543"/>
                <a:ext cx="5" cy="336"/>
              </a:xfrm>
              <a:prstGeom prst="rect">
                <a:avLst/>
              </a:prstGeom>
              <a:solidFill>
                <a:srgbClr val="71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79" name="Rectangle 3339"/>
              <p:cNvSpPr>
                <a:spLocks noChangeArrowheads="1"/>
              </p:cNvSpPr>
              <p:nvPr/>
            </p:nvSpPr>
            <p:spPr bwMode="auto">
              <a:xfrm>
                <a:off x="4304" y="543"/>
                <a:ext cx="2" cy="336"/>
              </a:xfrm>
              <a:prstGeom prst="rect">
                <a:avLst/>
              </a:prstGeom>
              <a:solidFill>
                <a:srgbClr val="73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80" name="Rectangle 3340"/>
              <p:cNvSpPr>
                <a:spLocks noChangeArrowheads="1"/>
              </p:cNvSpPr>
              <p:nvPr/>
            </p:nvSpPr>
            <p:spPr bwMode="auto">
              <a:xfrm>
                <a:off x="4306" y="543"/>
                <a:ext cx="2" cy="336"/>
              </a:xfrm>
              <a:prstGeom prst="rect">
                <a:avLst/>
              </a:prstGeom>
              <a:solidFill>
                <a:srgbClr val="75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81" name="Rectangle 3341"/>
              <p:cNvSpPr>
                <a:spLocks noChangeArrowheads="1"/>
              </p:cNvSpPr>
              <p:nvPr/>
            </p:nvSpPr>
            <p:spPr bwMode="auto">
              <a:xfrm>
                <a:off x="4308" y="543"/>
                <a:ext cx="4" cy="336"/>
              </a:xfrm>
              <a:prstGeom prst="rect">
                <a:avLst/>
              </a:prstGeom>
              <a:solidFill>
                <a:srgbClr val="76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82" name="Rectangle 3342"/>
              <p:cNvSpPr>
                <a:spLocks noChangeArrowheads="1"/>
              </p:cNvSpPr>
              <p:nvPr/>
            </p:nvSpPr>
            <p:spPr bwMode="auto">
              <a:xfrm>
                <a:off x="4312" y="543"/>
                <a:ext cx="4" cy="336"/>
              </a:xfrm>
              <a:prstGeom prst="rect">
                <a:avLst/>
              </a:prstGeom>
              <a:solidFill>
                <a:srgbClr val="78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83" name="Rectangle 3343"/>
              <p:cNvSpPr>
                <a:spLocks noChangeArrowheads="1"/>
              </p:cNvSpPr>
              <p:nvPr/>
            </p:nvSpPr>
            <p:spPr bwMode="auto">
              <a:xfrm>
                <a:off x="4316" y="543"/>
                <a:ext cx="3" cy="336"/>
              </a:xfrm>
              <a:prstGeom prst="rect">
                <a:avLst/>
              </a:prstGeom>
              <a:solidFill>
                <a:srgbClr val="7A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84" name="Rectangle 3344"/>
              <p:cNvSpPr>
                <a:spLocks noChangeArrowheads="1"/>
              </p:cNvSpPr>
              <p:nvPr/>
            </p:nvSpPr>
            <p:spPr bwMode="auto">
              <a:xfrm>
                <a:off x="4319" y="543"/>
                <a:ext cx="4" cy="336"/>
              </a:xfrm>
              <a:prstGeom prst="rect">
                <a:avLst/>
              </a:prstGeom>
              <a:solidFill>
                <a:srgbClr val="7C1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85" name="Rectangle 3345"/>
              <p:cNvSpPr>
                <a:spLocks noChangeArrowheads="1"/>
              </p:cNvSpPr>
              <p:nvPr/>
            </p:nvSpPr>
            <p:spPr bwMode="auto">
              <a:xfrm>
                <a:off x="4323" y="543"/>
                <a:ext cx="3" cy="336"/>
              </a:xfrm>
              <a:prstGeom prst="rect">
                <a:avLst/>
              </a:prstGeom>
              <a:solidFill>
                <a:srgbClr val="7E1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86" name="Rectangle 3346"/>
              <p:cNvSpPr>
                <a:spLocks noChangeArrowheads="1"/>
              </p:cNvSpPr>
              <p:nvPr/>
            </p:nvSpPr>
            <p:spPr bwMode="auto">
              <a:xfrm>
                <a:off x="4326" y="543"/>
                <a:ext cx="4" cy="336"/>
              </a:xfrm>
              <a:prstGeom prst="rect">
                <a:avLst/>
              </a:prstGeom>
              <a:solidFill>
                <a:srgbClr val="801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87" name="Rectangle 3347"/>
              <p:cNvSpPr>
                <a:spLocks noChangeArrowheads="1"/>
              </p:cNvSpPr>
              <p:nvPr/>
            </p:nvSpPr>
            <p:spPr bwMode="auto">
              <a:xfrm>
                <a:off x="4330" y="543"/>
                <a:ext cx="2" cy="336"/>
              </a:xfrm>
              <a:prstGeom prst="rect">
                <a:avLst/>
              </a:prstGeom>
              <a:solidFill>
                <a:srgbClr val="822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88" name="Rectangle 3348"/>
              <p:cNvSpPr>
                <a:spLocks noChangeArrowheads="1"/>
              </p:cNvSpPr>
              <p:nvPr/>
            </p:nvSpPr>
            <p:spPr bwMode="auto">
              <a:xfrm>
                <a:off x="4332" y="543"/>
                <a:ext cx="4" cy="336"/>
              </a:xfrm>
              <a:prstGeom prst="rect">
                <a:avLst/>
              </a:prstGeom>
              <a:solidFill>
                <a:srgbClr val="842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89" name="Rectangle 3349"/>
              <p:cNvSpPr>
                <a:spLocks noChangeArrowheads="1"/>
              </p:cNvSpPr>
              <p:nvPr/>
            </p:nvSpPr>
            <p:spPr bwMode="auto">
              <a:xfrm>
                <a:off x="4336" y="543"/>
                <a:ext cx="3" cy="336"/>
              </a:xfrm>
              <a:prstGeom prst="rect">
                <a:avLst/>
              </a:prstGeom>
              <a:solidFill>
                <a:srgbClr val="862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90" name="Rectangle 3350"/>
              <p:cNvSpPr>
                <a:spLocks noChangeArrowheads="1"/>
              </p:cNvSpPr>
              <p:nvPr/>
            </p:nvSpPr>
            <p:spPr bwMode="auto">
              <a:xfrm>
                <a:off x="4339" y="543"/>
                <a:ext cx="4" cy="336"/>
              </a:xfrm>
              <a:prstGeom prst="rect">
                <a:avLst/>
              </a:prstGeom>
              <a:solidFill>
                <a:srgbClr val="882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91" name="Rectangle 3351"/>
              <p:cNvSpPr>
                <a:spLocks noChangeArrowheads="1"/>
              </p:cNvSpPr>
              <p:nvPr/>
            </p:nvSpPr>
            <p:spPr bwMode="auto">
              <a:xfrm>
                <a:off x="4343" y="543"/>
                <a:ext cx="3" cy="336"/>
              </a:xfrm>
              <a:prstGeom prst="rect">
                <a:avLst/>
              </a:prstGeom>
              <a:solidFill>
                <a:srgbClr val="8A2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92" name="Rectangle 3352"/>
              <p:cNvSpPr>
                <a:spLocks noChangeArrowheads="1"/>
              </p:cNvSpPr>
              <p:nvPr/>
            </p:nvSpPr>
            <p:spPr bwMode="auto">
              <a:xfrm>
                <a:off x="4346" y="543"/>
                <a:ext cx="3" cy="336"/>
              </a:xfrm>
              <a:prstGeom prst="rect">
                <a:avLst/>
              </a:prstGeom>
              <a:solidFill>
                <a:srgbClr val="8C2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93" name="Rectangle 3353"/>
              <p:cNvSpPr>
                <a:spLocks noChangeArrowheads="1"/>
              </p:cNvSpPr>
              <p:nvPr/>
            </p:nvSpPr>
            <p:spPr bwMode="auto">
              <a:xfrm>
                <a:off x="4349" y="543"/>
                <a:ext cx="3" cy="336"/>
              </a:xfrm>
              <a:prstGeom prst="rect">
                <a:avLst/>
              </a:prstGeom>
              <a:solidFill>
                <a:srgbClr val="8E2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94" name="Rectangle 3354"/>
              <p:cNvSpPr>
                <a:spLocks noChangeArrowheads="1"/>
              </p:cNvSpPr>
              <p:nvPr/>
            </p:nvSpPr>
            <p:spPr bwMode="auto">
              <a:xfrm>
                <a:off x="4352" y="543"/>
                <a:ext cx="2" cy="336"/>
              </a:xfrm>
              <a:prstGeom prst="rect">
                <a:avLst/>
              </a:prstGeom>
              <a:solidFill>
                <a:srgbClr val="902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95" name="Rectangle 3355"/>
              <p:cNvSpPr>
                <a:spLocks noChangeArrowheads="1"/>
              </p:cNvSpPr>
              <p:nvPr/>
            </p:nvSpPr>
            <p:spPr bwMode="auto">
              <a:xfrm>
                <a:off x="4354" y="543"/>
                <a:ext cx="4" cy="336"/>
              </a:xfrm>
              <a:prstGeom prst="rect">
                <a:avLst/>
              </a:prstGeom>
              <a:solidFill>
                <a:srgbClr val="922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96" name="Rectangle 3356"/>
              <p:cNvSpPr>
                <a:spLocks noChangeArrowheads="1"/>
              </p:cNvSpPr>
              <p:nvPr/>
            </p:nvSpPr>
            <p:spPr bwMode="auto">
              <a:xfrm>
                <a:off x="4358" y="543"/>
                <a:ext cx="3" cy="336"/>
              </a:xfrm>
              <a:prstGeom prst="rect">
                <a:avLst/>
              </a:prstGeom>
              <a:solidFill>
                <a:srgbClr val="942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97" name="Rectangle 3357"/>
              <p:cNvSpPr>
                <a:spLocks noChangeArrowheads="1"/>
              </p:cNvSpPr>
              <p:nvPr/>
            </p:nvSpPr>
            <p:spPr bwMode="auto">
              <a:xfrm>
                <a:off x="4361" y="543"/>
                <a:ext cx="4" cy="336"/>
              </a:xfrm>
              <a:prstGeom prst="rect">
                <a:avLst/>
              </a:prstGeom>
              <a:solidFill>
                <a:srgbClr val="962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98" name="Rectangle 3358"/>
              <p:cNvSpPr>
                <a:spLocks noChangeArrowheads="1"/>
              </p:cNvSpPr>
              <p:nvPr/>
            </p:nvSpPr>
            <p:spPr bwMode="auto">
              <a:xfrm>
                <a:off x="4365" y="543"/>
                <a:ext cx="2" cy="336"/>
              </a:xfrm>
              <a:prstGeom prst="rect">
                <a:avLst/>
              </a:prstGeom>
              <a:solidFill>
                <a:srgbClr val="982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799" name="Rectangle 3359"/>
              <p:cNvSpPr>
                <a:spLocks noChangeArrowheads="1"/>
              </p:cNvSpPr>
              <p:nvPr/>
            </p:nvSpPr>
            <p:spPr bwMode="auto">
              <a:xfrm>
                <a:off x="4367" y="543"/>
                <a:ext cx="4" cy="336"/>
              </a:xfrm>
              <a:prstGeom prst="rect">
                <a:avLst/>
              </a:prstGeom>
              <a:solidFill>
                <a:srgbClr val="9A2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00" name="Rectangle 3360"/>
              <p:cNvSpPr>
                <a:spLocks noChangeArrowheads="1"/>
              </p:cNvSpPr>
              <p:nvPr/>
            </p:nvSpPr>
            <p:spPr bwMode="auto">
              <a:xfrm>
                <a:off x="4371" y="543"/>
                <a:ext cx="3" cy="336"/>
              </a:xfrm>
              <a:prstGeom prst="rect">
                <a:avLst/>
              </a:prstGeom>
              <a:solidFill>
                <a:srgbClr val="9C2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01" name="Rectangle 3361"/>
              <p:cNvSpPr>
                <a:spLocks noChangeArrowheads="1"/>
              </p:cNvSpPr>
              <p:nvPr/>
            </p:nvSpPr>
            <p:spPr bwMode="auto">
              <a:xfrm>
                <a:off x="4374" y="543"/>
                <a:ext cx="4" cy="336"/>
              </a:xfrm>
              <a:prstGeom prst="rect">
                <a:avLst/>
              </a:prstGeom>
              <a:solidFill>
                <a:srgbClr val="9E2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02" name="Rectangle 3362"/>
              <p:cNvSpPr>
                <a:spLocks noChangeArrowheads="1"/>
              </p:cNvSpPr>
              <p:nvPr/>
            </p:nvSpPr>
            <p:spPr bwMode="auto">
              <a:xfrm>
                <a:off x="4378" y="543"/>
                <a:ext cx="1" cy="336"/>
              </a:xfrm>
              <a:prstGeom prst="rect">
                <a:avLst/>
              </a:prstGeom>
              <a:solidFill>
                <a:srgbClr val="A02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03" name="Rectangle 3363"/>
              <p:cNvSpPr>
                <a:spLocks noChangeArrowheads="1"/>
              </p:cNvSpPr>
              <p:nvPr/>
            </p:nvSpPr>
            <p:spPr bwMode="auto">
              <a:xfrm>
                <a:off x="4379" y="543"/>
                <a:ext cx="4" cy="336"/>
              </a:xfrm>
              <a:prstGeom prst="rect">
                <a:avLst/>
              </a:prstGeom>
              <a:solidFill>
                <a:srgbClr val="A22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04" name="Rectangle 3364"/>
              <p:cNvSpPr>
                <a:spLocks noChangeArrowheads="1"/>
              </p:cNvSpPr>
              <p:nvPr/>
            </p:nvSpPr>
            <p:spPr bwMode="auto">
              <a:xfrm>
                <a:off x="4383" y="543"/>
                <a:ext cx="3" cy="336"/>
              </a:xfrm>
              <a:prstGeom prst="rect">
                <a:avLst/>
              </a:prstGeom>
              <a:solidFill>
                <a:srgbClr val="A42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05" name="Rectangle 3365"/>
              <p:cNvSpPr>
                <a:spLocks noChangeArrowheads="1"/>
              </p:cNvSpPr>
              <p:nvPr/>
            </p:nvSpPr>
            <p:spPr bwMode="auto">
              <a:xfrm>
                <a:off x="4386" y="543"/>
                <a:ext cx="5" cy="336"/>
              </a:xfrm>
              <a:prstGeom prst="rect">
                <a:avLst/>
              </a:prstGeom>
              <a:solidFill>
                <a:srgbClr val="A62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06" name="Rectangle 3366"/>
              <p:cNvSpPr>
                <a:spLocks noChangeArrowheads="1"/>
              </p:cNvSpPr>
              <p:nvPr/>
            </p:nvSpPr>
            <p:spPr bwMode="auto">
              <a:xfrm>
                <a:off x="4391" y="543"/>
                <a:ext cx="4" cy="336"/>
              </a:xfrm>
              <a:prstGeom prst="rect">
                <a:avLst/>
              </a:prstGeom>
              <a:solidFill>
                <a:srgbClr val="A82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07" name="Rectangle 3367"/>
              <p:cNvSpPr>
                <a:spLocks noChangeArrowheads="1"/>
              </p:cNvSpPr>
              <p:nvPr/>
            </p:nvSpPr>
            <p:spPr bwMode="auto">
              <a:xfrm>
                <a:off x="4395" y="543"/>
                <a:ext cx="3" cy="336"/>
              </a:xfrm>
              <a:prstGeom prst="rect">
                <a:avLst/>
              </a:prstGeom>
              <a:solidFill>
                <a:srgbClr val="AA2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08" name="Rectangle 3368"/>
              <p:cNvSpPr>
                <a:spLocks noChangeArrowheads="1"/>
              </p:cNvSpPr>
              <p:nvPr/>
            </p:nvSpPr>
            <p:spPr bwMode="auto">
              <a:xfrm>
                <a:off x="4398" y="543"/>
                <a:ext cx="4" cy="336"/>
              </a:xfrm>
              <a:prstGeom prst="rect">
                <a:avLst/>
              </a:prstGeom>
              <a:solidFill>
                <a:srgbClr val="AC2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09" name="Rectangle 3369"/>
              <p:cNvSpPr>
                <a:spLocks noChangeArrowheads="1"/>
              </p:cNvSpPr>
              <p:nvPr/>
            </p:nvSpPr>
            <p:spPr bwMode="auto">
              <a:xfrm>
                <a:off x="4402" y="543"/>
                <a:ext cx="4" cy="336"/>
              </a:xfrm>
              <a:prstGeom prst="rect">
                <a:avLst/>
              </a:prstGeom>
              <a:solidFill>
                <a:srgbClr val="AE2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10" name="Rectangle 3370"/>
              <p:cNvSpPr>
                <a:spLocks noChangeArrowheads="1"/>
              </p:cNvSpPr>
              <p:nvPr/>
            </p:nvSpPr>
            <p:spPr bwMode="auto">
              <a:xfrm>
                <a:off x="4406" y="543"/>
                <a:ext cx="4" cy="336"/>
              </a:xfrm>
              <a:prstGeom prst="rect">
                <a:avLst/>
              </a:prstGeom>
              <a:solidFill>
                <a:srgbClr val="B02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11" name="Rectangle 3371"/>
              <p:cNvSpPr>
                <a:spLocks noChangeArrowheads="1"/>
              </p:cNvSpPr>
              <p:nvPr/>
            </p:nvSpPr>
            <p:spPr bwMode="auto">
              <a:xfrm>
                <a:off x="4410" y="543"/>
                <a:ext cx="3" cy="336"/>
              </a:xfrm>
              <a:prstGeom prst="rect">
                <a:avLst/>
              </a:prstGeom>
              <a:solidFill>
                <a:srgbClr val="B2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12" name="Rectangle 3372"/>
              <p:cNvSpPr>
                <a:spLocks noChangeArrowheads="1"/>
              </p:cNvSpPr>
              <p:nvPr/>
            </p:nvSpPr>
            <p:spPr bwMode="auto">
              <a:xfrm>
                <a:off x="4413" y="543"/>
                <a:ext cx="6" cy="336"/>
              </a:xfrm>
              <a:prstGeom prst="rect">
                <a:avLst/>
              </a:prstGeom>
              <a:solidFill>
                <a:srgbClr val="B4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13" name="Rectangle 3373"/>
              <p:cNvSpPr>
                <a:spLocks noChangeArrowheads="1"/>
              </p:cNvSpPr>
              <p:nvPr/>
            </p:nvSpPr>
            <p:spPr bwMode="auto">
              <a:xfrm>
                <a:off x="4419" y="543"/>
                <a:ext cx="5" cy="336"/>
              </a:xfrm>
              <a:prstGeom prst="rect">
                <a:avLst/>
              </a:prstGeom>
              <a:solidFill>
                <a:srgbClr val="B6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14" name="Rectangle 3374"/>
              <p:cNvSpPr>
                <a:spLocks noChangeArrowheads="1"/>
              </p:cNvSpPr>
              <p:nvPr/>
            </p:nvSpPr>
            <p:spPr bwMode="auto">
              <a:xfrm>
                <a:off x="4424" y="543"/>
                <a:ext cx="4" cy="336"/>
              </a:xfrm>
              <a:prstGeom prst="rect">
                <a:avLst/>
              </a:prstGeom>
              <a:solidFill>
                <a:srgbClr val="B82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15" name="Rectangle 3375"/>
              <p:cNvSpPr>
                <a:spLocks noChangeArrowheads="1"/>
              </p:cNvSpPr>
              <p:nvPr/>
            </p:nvSpPr>
            <p:spPr bwMode="auto">
              <a:xfrm>
                <a:off x="4428" y="543"/>
                <a:ext cx="4" cy="336"/>
              </a:xfrm>
              <a:prstGeom prst="rect">
                <a:avLst/>
              </a:prstGeom>
              <a:solidFill>
                <a:srgbClr val="BA2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16" name="Rectangle 3376"/>
              <p:cNvSpPr>
                <a:spLocks noChangeArrowheads="1"/>
              </p:cNvSpPr>
              <p:nvPr/>
            </p:nvSpPr>
            <p:spPr bwMode="auto">
              <a:xfrm>
                <a:off x="4432" y="543"/>
                <a:ext cx="7" cy="336"/>
              </a:xfrm>
              <a:prstGeom prst="rect">
                <a:avLst/>
              </a:prstGeom>
              <a:solidFill>
                <a:srgbClr val="BC2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17" name="Rectangle 3377"/>
              <p:cNvSpPr>
                <a:spLocks noChangeArrowheads="1"/>
              </p:cNvSpPr>
              <p:nvPr/>
            </p:nvSpPr>
            <p:spPr bwMode="auto">
              <a:xfrm>
                <a:off x="4439" y="543"/>
                <a:ext cx="5" cy="336"/>
              </a:xfrm>
              <a:prstGeom prst="rect">
                <a:avLst/>
              </a:prstGeom>
              <a:solidFill>
                <a:srgbClr val="BE2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18" name="Rectangle 3378"/>
              <p:cNvSpPr>
                <a:spLocks noChangeArrowheads="1"/>
              </p:cNvSpPr>
              <p:nvPr/>
            </p:nvSpPr>
            <p:spPr bwMode="auto">
              <a:xfrm>
                <a:off x="4444" y="543"/>
                <a:ext cx="8" cy="336"/>
              </a:xfrm>
              <a:prstGeom prst="rect">
                <a:avLst/>
              </a:prstGeom>
              <a:solidFill>
                <a:srgbClr val="C03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19" name="Rectangle 3379"/>
              <p:cNvSpPr>
                <a:spLocks noChangeArrowheads="1"/>
              </p:cNvSpPr>
              <p:nvPr/>
            </p:nvSpPr>
            <p:spPr bwMode="auto">
              <a:xfrm>
                <a:off x="4452" y="543"/>
                <a:ext cx="7" cy="336"/>
              </a:xfrm>
              <a:prstGeom prst="rect">
                <a:avLst/>
              </a:prstGeom>
              <a:solidFill>
                <a:srgbClr val="C23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20" name="Rectangle 3380"/>
              <p:cNvSpPr>
                <a:spLocks noChangeArrowheads="1"/>
              </p:cNvSpPr>
              <p:nvPr/>
            </p:nvSpPr>
            <p:spPr bwMode="auto">
              <a:xfrm>
                <a:off x="4459" y="543"/>
                <a:ext cx="9" cy="336"/>
              </a:xfrm>
              <a:prstGeom prst="rect">
                <a:avLst/>
              </a:prstGeom>
              <a:solidFill>
                <a:srgbClr val="C43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21" name="Rectangle 3381"/>
              <p:cNvSpPr>
                <a:spLocks noChangeArrowheads="1"/>
              </p:cNvSpPr>
              <p:nvPr/>
            </p:nvSpPr>
            <p:spPr bwMode="auto">
              <a:xfrm>
                <a:off x="4468" y="543"/>
                <a:ext cx="10" cy="336"/>
              </a:xfrm>
              <a:prstGeom prst="rect">
                <a:avLst/>
              </a:prstGeom>
              <a:solidFill>
                <a:srgbClr val="C6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22" name="Rectangle 3382"/>
              <p:cNvSpPr>
                <a:spLocks noChangeArrowheads="1"/>
              </p:cNvSpPr>
              <p:nvPr/>
            </p:nvSpPr>
            <p:spPr bwMode="auto">
              <a:xfrm>
                <a:off x="4478" y="543"/>
                <a:ext cx="14" cy="336"/>
              </a:xfrm>
              <a:prstGeom prst="rect">
                <a:avLst/>
              </a:prstGeom>
              <a:solidFill>
                <a:srgbClr val="C8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23" name="Rectangle 3383"/>
              <p:cNvSpPr>
                <a:spLocks noChangeArrowheads="1"/>
              </p:cNvSpPr>
              <p:nvPr/>
            </p:nvSpPr>
            <p:spPr bwMode="auto">
              <a:xfrm>
                <a:off x="4492" y="543"/>
                <a:ext cx="19" cy="336"/>
              </a:xfrm>
              <a:prstGeom prst="rect">
                <a:avLst/>
              </a:prstGeom>
              <a:solidFill>
                <a:srgbClr val="CA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24" name="Rectangle 3384"/>
              <p:cNvSpPr>
                <a:spLocks noChangeArrowheads="1"/>
              </p:cNvSpPr>
              <p:nvPr/>
            </p:nvSpPr>
            <p:spPr bwMode="auto">
              <a:xfrm>
                <a:off x="4511" y="543"/>
                <a:ext cx="27" cy="336"/>
              </a:xfrm>
              <a:prstGeom prst="rect">
                <a:avLst/>
              </a:prstGeom>
              <a:solidFill>
                <a:srgbClr val="CC3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25" name="Rectangle 3385"/>
              <p:cNvSpPr>
                <a:spLocks noChangeArrowheads="1"/>
              </p:cNvSpPr>
              <p:nvPr/>
            </p:nvSpPr>
            <p:spPr bwMode="auto">
              <a:xfrm>
                <a:off x="4538" y="543"/>
                <a:ext cx="14" cy="336"/>
              </a:xfrm>
              <a:prstGeom prst="rect">
                <a:avLst/>
              </a:prstGeom>
              <a:solidFill>
                <a:srgbClr val="CA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26" name="Rectangle 3386"/>
              <p:cNvSpPr>
                <a:spLocks noChangeArrowheads="1"/>
              </p:cNvSpPr>
              <p:nvPr/>
            </p:nvSpPr>
            <p:spPr bwMode="auto">
              <a:xfrm>
                <a:off x="4552" y="543"/>
                <a:ext cx="14" cy="336"/>
              </a:xfrm>
              <a:prstGeom prst="rect">
                <a:avLst/>
              </a:prstGeom>
              <a:solidFill>
                <a:srgbClr val="C8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27" name="Rectangle 3387"/>
              <p:cNvSpPr>
                <a:spLocks noChangeArrowheads="1"/>
              </p:cNvSpPr>
              <p:nvPr/>
            </p:nvSpPr>
            <p:spPr bwMode="auto">
              <a:xfrm>
                <a:off x="4566" y="543"/>
                <a:ext cx="8" cy="336"/>
              </a:xfrm>
              <a:prstGeom prst="rect">
                <a:avLst/>
              </a:prstGeom>
              <a:solidFill>
                <a:srgbClr val="C6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28" name="Rectangle 3388"/>
              <p:cNvSpPr>
                <a:spLocks noChangeArrowheads="1"/>
              </p:cNvSpPr>
              <p:nvPr/>
            </p:nvSpPr>
            <p:spPr bwMode="auto">
              <a:xfrm>
                <a:off x="4574" y="543"/>
                <a:ext cx="9" cy="336"/>
              </a:xfrm>
              <a:prstGeom prst="rect">
                <a:avLst/>
              </a:prstGeom>
              <a:solidFill>
                <a:srgbClr val="C43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29" name="Rectangle 3389"/>
              <p:cNvSpPr>
                <a:spLocks noChangeArrowheads="1"/>
              </p:cNvSpPr>
              <p:nvPr/>
            </p:nvSpPr>
            <p:spPr bwMode="auto">
              <a:xfrm>
                <a:off x="4583" y="543"/>
                <a:ext cx="7" cy="336"/>
              </a:xfrm>
              <a:prstGeom prst="rect">
                <a:avLst/>
              </a:prstGeom>
              <a:solidFill>
                <a:srgbClr val="C23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30" name="Rectangle 3390"/>
              <p:cNvSpPr>
                <a:spLocks noChangeArrowheads="1"/>
              </p:cNvSpPr>
              <p:nvPr/>
            </p:nvSpPr>
            <p:spPr bwMode="auto">
              <a:xfrm>
                <a:off x="4590" y="543"/>
                <a:ext cx="6" cy="336"/>
              </a:xfrm>
              <a:prstGeom prst="rect">
                <a:avLst/>
              </a:prstGeom>
              <a:solidFill>
                <a:srgbClr val="C03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31" name="Rectangle 3391"/>
              <p:cNvSpPr>
                <a:spLocks noChangeArrowheads="1"/>
              </p:cNvSpPr>
              <p:nvPr/>
            </p:nvSpPr>
            <p:spPr bwMode="auto">
              <a:xfrm>
                <a:off x="4596" y="543"/>
                <a:ext cx="7" cy="336"/>
              </a:xfrm>
              <a:prstGeom prst="rect">
                <a:avLst/>
              </a:prstGeom>
              <a:solidFill>
                <a:srgbClr val="BE2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32" name="Rectangle 3392"/>
              <p:cNvSpPr>
                <a:spLocks noChangeArrowheads="1"/>
              </p:cNvSpPr>
              <p:nvPr/>
            </p:nvSpPr>
            <p:spPr bwMode="auto">
              <a:xfrm>
                <a:off x="4603" y="543"/>
                <a:ext cx="4" cy="336"/>
              </a:xfrm>
              <a:prstGeom prst="rect">
                <a:avLst/>
              </a:prstGeom>
              <a:solidFill>
                <a:srgbClr val="BC2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33" name="Rectangle 3393"/>
              <p:cNvSpPr>
                <a:spLocks noChangeArrowheads="1"/>
              </p:cNvSpPr>
              <p:nvPr/>
            </p:nvSpPr>
            <p:spPr bwMode="auto">
              <a:xfrm>
                <a:off x="4607" y="543"/>
                <a:ext cx="5" cy="336"/>
              </a:xfrm>
              <a:prstGeom prst="rect">
                <a:avLst/>
              </a:prstGeom>
              <a:solidFill>
                <a:srgbClr val="BA2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34" name="Rectangle 3394"/>
              <p:cNvSpPr>
                <a:spLocks noChangeArrowheads="1"/>
              </p:cNvSpPr>
              <p:nvPr/>
            </p:nvSpPr>
            <p:spPr bwMode="auto">
              <a:xfrm>
                <a:off x="4612" y="543"/>
                <a:ext cx="5" cy="336"/>
              </a:xfrm>
              <a:prstGeom prst="rect">
                <a:avLst/>
              </a:prstGeom>
              <a:solidFill>
                <a:srgbClr val="B82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35" name="Rectangle 3395"/>
              <p:cNvSpPr>
                <a:spLocks noChangeArrowheads="1"/>
              </p:cNvSpPr>
              <p:nvPr/>
            </p:nvSpPr>
            <p:spPr bwMode="auto">
              <a:xfrm>
                <a:off x="4617" y="543"/>
                <a:ext cx="5" cy="336"/>
              </a:xfrm>
              <a:prstGeom prst="rect">
                <a:avLst/>
              </a:prstGeom>
              <a:solidFill>
                <a:srgbClr val="B6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36" name="Rectangle 3396"/>
              <p:cNvSpPr>
                <a:spLocks noChangeArrowheads="1"/>
              </p:cNvSpPr>
              <p:nvPr/>
            </p:nvSpPr>
            <p:spPr bwMode="auto">
              <a:xfrm>
                <a:off x="4622" y="543"/>
                <a:ext cx="4" cy="336"/>
              </a:xfrm>
              <a:prstGeom prst="rect">
                <a:avLst/>
              </a:prstGeom>
              <a:solidFill>
                <a:srgbClr val="B4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37" name="Rectangle 3397"/>
              <p:cNvSpPr>
                <a:spLocks noChangeArrowheads="1"/>
              </p:cNvSpPr>
              <p:nvPr/>
            </p:nvSpPr>
            <p:spPr bwMode="auto">
              <a:xfrm>
                <a:off x="4626" y="543"/>
                <a:ext cx="3" cy="336"/>
              </a:xfrm>
              <a:prstGeom prst="rect">
                <a:avLst/>
              </a:prstGeom>
              <a:solidFill>
                <a:srgbClr val="B2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38" name="Rectangle 3398"/>
              <p:cNvSpPr>
                <a:spLocks noChangeArrowheads="1"/>
              </p:cNvSpPr>
              <p:nvPr/>
            </p:nvSpPr>
            <p:spPr bwMode="auto">
              <a:xfrm>
                <a:off x="4629" y="543"/>
                <a:ext cx="5" cy="336"/>
              </a:xfrm>
              <a:prstGeom prst="rect">
                <a:avLst/>
              </a:prstGeom>
              <a:solidFill>
                <a:srgbClr val="B02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39" name="Rectangle 3399"/>
              <p:cNvSpPr>
                <a:spLocks noChangeArrowheads="1"/>
              </p:cNvSpPr>
              <p:nvPr/>
            </p:nvSpPr>
            <p:spPr bwMode="auto">
              <a:xfrm>
                <a:off x="4634" y="543"/>
                <a:ext cx="4" cy="336"/>
              </a:xfrm>
              <a:prstGeom prst="rect">
                <a:avLst/>
              </a:prstGeom>
              <a:solidFill>
                <a:srgbClr val="AE2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40" name="Rectangle 3400"/>
              <p:cNvSpPr>
                <a:spLocks noChangeArrowheads="1"/>
              </p:cNvSpPr>
              <p:nvPr/>
            </p:nvSpPr>
            <p:spPr bwMode="auto">
              <a:xfrm>
                <a:off x="4638" y="543"/>
                <a:ext cx="3" cy="336"/>
              </a:xfrm>
              <a:prstGeom prst="rect">
                <a:avLst/>
              </a:prstGeom>
              <a:solidFill>
                <a:srgbClr val="AC2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41" name="Rectangle 3401"/>
              <p:cNvSpPr>
                <a:spLocks noChangeArrowheads="1"/>
              </p:cNvSpPr>
              <p:nvPr/>
            </p:nvSpPr>
            <p:spPr bwMode="auto">
              <a:xfrm>
                <a:off x="4641" y="543"/>
                <a:ext cx="3" cy="336"/>
              </a:xfrm>
              <a:prstGeom prst="rect">
                <a:avLst/>
              </a:prstGeom>
              <a:solidFill>
                <a:srgbClr val="AA2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42" name="Rectangle 3402"/>
              <p:cNvSpPr>
                <a:spLocks noChangeArrowheads="1"/>
              </p:cNvSpPr>
              <p:nvPr/>
            </p:nvSpPr>
            <p:spPr bwMode="auto">
              <a:xfrm>
                <a:off x="4644" y="543"/>
                <a:ext cx="5" cy="336"/>
              </a:xfrm>
              <a:prstGeom prst="rect">
                <a:avLst/>
              </a:prstGeom>
              <a:solidFill>
                <a:srgbClr val="A82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43" name="Rectangle 3403"/>
              <p:cNvSpPr>
                <a:spLocks noChangeArrowheads="1"/>
              </p:cNvSpPr>
              <p:nvPr/>
            </p:nvSpPr>
            <p:spPr bwMode="auto">
              <a:xfrm>
                <a:off x="4649" y="543"/>
                <a:ext cx="4" cy="336"/>
              </a:xfrm>
              <a:prstGeom prst="rect">
                <a:avLst/>
              </a:prstGeom>
              <a:solidFill>
                <a:srgbClr val="A62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44" name="Rectangle 3404"/>
              <p:cNvSpPr>
                <a:spLocks noChangeArrowheads="1"/>
              </p:cNvSpPr>
              <p:nvPr/>
            </p:nvSpPr>
            <p:spPr bwMode="auto">
              <a:xfrm>
                <a:off x="4653" y="543"/>
                <a:ext cx="3" cy="336"/>
              </a:xfrm>
              <a:prstGeom prst="rect">
                <a:avLst/>
              </a:prstGeom>
              <a:solidFill>
                <a:srgbClr val="A42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45" name="Rectangle 3405"/>
              <p:cNvSpPr>
                <a:spLocks noChangeArrowheads="1"/>
              </p:cNvSpPr>
              <p:nvPr/>
            </p:nvSpPr>
            <p:spPr bwMode="auto">
              <a:xfrm>
                <a:off x="4656" y="543"/>
                <a:ext cx="4" cy="336"/>
              </a:xfrm>
              <a:prstGeom prst="rect">
                <a:avLst/>
              </a:prstGeom>
              <a:solidFill>
                <a:srgbClr val="A22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46" name="Rectangle 3406"/>
              <p:cNvSpPr>
                <a:spLocks noChangeArrowheads="1"/>
              </p:cNvSpPr>
              <p:nvPr/>
            </p:nvSpPr>
            <p:spPr bwMode="auto">
              <a:xfrm>
                <a:off x="4660" y="543"/>
                <a:ext cx="2" cy="336"/>
              </a:xfrm>
              <a:prstGeom prst="rect">
                <a:avLst/>
              </a:prstGeom>
              <a:solidFill>
                <a:srgbClr val="A02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47" name="Rectangle 3407"/>
              <p:cNvSpPr>
                <a:spLocks noChangeArrowheads="1"/>
              </p:cNvSpPr>
              <p:nvPr/>
            </p:nvSpPr>
            <p:spPr bwMode="auto">
              <a:xfrm>
                <a:off x="4662" y="543"/>
                <a:ext cx="3" cy="336"/>
              </a:xfrm>
              <a:prstGeom prst="rect">
                <a:avLst/>
              </a:prstGeom>
              <a:solidFill>
                <a:srgbClr val="9E2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48" name="Rectangle 3408"/>
              <p:cNvSpPr>
                <a:spLocks noChangeArrowheads="1"/>
              </p:cNvSpPr>
              <p:nvPr/>
            </p:nvSpPr>
            <p:spPr bwMode="auto">
              <a:xfrm>
                <a:off x="4665" y="543"/>
                <a:ext cx="3" cy="336"/>
              </a:xfrm>
              <a:prstGeom prst="rect">
                <a:avLst/>
              </a:prstGeom>
              <a:solidFill>
                <a:srgbClr val="9C2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49" name="Rectangle 3409"/>
              <p:cNvSpPr>
                <a:spLocks noChangeArrowheads="1"/>
              </p:cNvSpPr>
              <p:nvPr/>
            </p:nvSpPr>
            <p:spPr bwMode="auto">
              <a:xfrm>
                <a:off x="4668" y="543"/>
                <a:ext cx="3" cy="336"/>
              </a:xfrm>
              <a:prstGeom prst="rect">
                <a:avLst/>
              </a:prstGeom>
              <a:solidFill>
                <a:srgbClr val="9A2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50" name="Rectangle 3410"/>
              <p:cNvSpPr>
                <a:spLocks noChangeArrowheads="1"/>
              </p:cNvSpPr>
              <p:nvPr/>
            </p:nvSpPr>
            <p:spPr bwMode="auto">
              <a:xfrm>
                <a:off x="4671" y="543"/>
                <a:ext cx="4" cy="336"/>
              </a:xfrm>
              <a:prstGeom prst="rect">
                <a:avLst/>
              </a:prstGeom>
              <a:solidFill>
                <a:srgbClr val="982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51" name="Rectangle 3411"/>
              <p:cNvSpPr>
                <a:spLocks noChangeArrowheads="1"/>
              </p:cNvSpPr>
              <p:nvPr/>
            </p:nvSpPr>
            <p:spPr bwMode="auto">
              <a:xfrm>
                <a:off x="4675" y="543"/>
                <a:ext cx="3" cy="336"/>
              </a:xfrm>
              <a:prstGeom prst="rect">
                <a:avLst/>
              </a:prstGeom>
              <a:solidFill>
                <a:srgbClr val="962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52" name="Rectangle 3412"/>
              <p:cNvSpPr>
                <a:spLocks noChangeArrowheads="1"/>
              </p:cNvSpPr>
              <p:nvPr/>
            </p:nvSpPr>
            <p:spPr bwMode="auto">
              <a:xfrm>
                <a:off x="4678" y="543"/>
                <a:ext cx="4" cy="336"/>
              </a:xfrm>
              <a:prstGeom prst="rect">
                <a:avLst/>
              </a:prstGeom>
              <a:solidFill>
                <a:srgbClr val="942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53" name="Rectangle 3413"/>
              <p:cNvSpPr>
                <a:spLocks noChangeArrowheads="1"/>
              </p:cNvSpPr>
              <p:nvPr/>
            </p:nvSpPr>
            <p:spPr bwMode="auto">
              <a:xfrm>
                <a:off x="4682" y="543"/>
                <a:ext cx="3" cy="336"/>
              </a:xfrm>
              <a:prstGeom prst="rect">
                <a:avLst/>
              </a:prstGeom>
              <a:solidFill>
                <a:srgbClr val="922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54" name="Rectangle 3414"/>
              <p:cNvSpPr>
                <a:spLocks noChangeArrowheads="1"/>
              </p:cNvSpPr>
              <p:nvPr/>
            </p:nvSpPr>
            <p:spPr bwMode="auto">
              <a:xfrm>
                <a:off x="4685" y="543"/>
                <a:ext cx="3" cy="336"/>
              </a:xfrm>
              <a:prstGeom prst="rect">
                <a:avLst/>
              </a:prstGeom>
              <a:solidFill>
                <a:srgbClr val="902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55" name="Rectangle 3415"/>
              <p:cNvSpPr>
                <a:spLocks noChangeArrowheads="1"/>
              </p:cNvSpPr>
              <p:nvPr/>
            </p:nvSpPr>
            <p:spPr bwMode="auto">
              <a:xfrm>
                <a:off x="4688" y="543"/>
                <a:ext cx="2" cy="336"/>
              </a:xfrm>
              <a:prstGeom prst="rect">
                <a:avLst/>
              </a:prstGeom>
              <a:solidFill>
                <a:srgbClr val="8E2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56" name="Rectangle 3416"/>
              <p:cNvSpPr>
                <a:spLocks noChangeArrowheads="1"/>
              </p:cNvSpPr>
              <p:nvPr/>
            </p:nvSpPr>
            <p:spPr bwMode="auto">
              <a:xfrm>
                <a:off x="4690" y="543"/>
                <a:ext cx="3" cy="336"/>
              </a:xfrm>
              <a:prstGeom prst="rect">
                <a:avLst/>
              </a:prstGeom>
              <a:solidFill>
                <a:srgbClr val="8C2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57" name="Rectangle 3417"/>
              <p:cNvSpPr>
                <a:spLocks noChangeArrowheads="1"/>
              </p:cNvSpPr>
              <p:nvPr/>
            </p:nvSpPr>
            <p:spPr bwMode="auto">
              <a:xfrm>
                <a:off x="4693" y="543"/>
                <a:ext cx="4" cy="336"/>
              </a:xfrm>
              <a:prstGeom prst="rect">
                <a:avLst/>
              </a:prstGeom>
              <a:solidFill>
                <a:srgbClr val="8A2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58" name="Rectangle 3418"/>
              <p:cNvSpPr>
                <a:spLocks noChangeArrowheads="1"/>
              </p:cNvSpPr>
              <p:nvPr/>
            </p:nvSpPr>
            <p:spPr bwMode="auto">
              <a:xfrm>
                <a:off x="4697" y="543"/>
                <a:ext cx="3" cy="336"/>
              </a:xfrm>
              <a:prstGeom prst="rect">
                <a:avLst/>
              </a:prstGeom>
              <a:solidFill>
                <a:srgbClr val="882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59" name="Rectangle 3419"/>
              <p:cNvSpPr>
                <a:spLocks noChangeArrowheads="1"/>
              </p:cNvSpPr>
              <p:nvPr/>
            </p:nvSpPr>
            <p:spPr bwMode="auto">
              <a:xfrm>
                <a:off x="4700" y="543"/>
                <a:ext cx="2" cy="336"/>
              </a:xfrm>
              <a:prstGeom prst="rect">
                <a:avLst/>
              </a:prstGeom>
              <a:solidFill>
                <a:srgbClr val="862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60" name="Rectangle 3420"/>
              <p:cNvSpPr>
                <a:spLocks noChangeArrowheads="1"/>
              </p:cNvSpPr>
              <p:nvPr/>
            </p:nvSpPr>
            <p:spPr bwMode="auto">
              <a:xfrm>
                <a:off x="4702" y="543"/>
                <a:ext cx="3" cy="336"/>
              </a:xfrm>
              <a:prstGeom prst="rect">
                <a:avLst/>
              </a:prstGeom>
              <a:solidFill>
                <a:srgbClr val="852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61" name="Rectangle 3421"/>
              <p:cNvSpPr>
                <a:spLocks noChangeArrowheads="1"/>
              </p:cNvSpPr>
              <p:nvPr/>
            </p:nvSpPr>
            <p:spPr bwMode="auto">
              <a:xfrm>
                <a:off x="4705" y="543"/>
                <a:ext cx="3" cy="336"/>
              </a:xfrm>
              <a:prstGeom prst="rect">
                <a:avLst/>
              </a:prstGeom>
              <a:solidFill>
                <a:srgbClr val="832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62" name="Rectangle 3422"/>
              <p:cNvSpPr>
                <a:spLocks noChangeArrowheads="1"/>
              </p:cNvSpPr>
              <p:nvPr/>
            </p:nvSpPr>
            <p:spPr bwMode="auto">
              <a:xfrm>
                <a:off x="4708" y="543"/>
                <a:ext cx="4" cy="336"/>
              </a:xfrm>
              <a:prstGeom prst="rect">
                <a:avLst/>
              </a:prstGeom>
              <a:solidFill>
                <a:srgbClr val="812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63" name="Rectangle 3423"/>
              <p:cNvSpPr>
                <a:spLocks noChangeArrowheads="1"/>
              </p:cNvSpPr>
              <p:nvPr/>
            </p:nvSpPr>
            <p:spPr bwMode="auto">
              <a:xfrm>
                <a:off x="4712" y="543"/>
                <a:ext cx="2" cy="336"/>
              </a:xfrm>
              <a:prstGeom prst="rect">
                <a:avLst/>
              </a:prstGeom>
              <a:solidFill>
                <a:srgbClr val="7F1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64" name="Rectangle 3424"/>
              <p:cNvSpPr>
                <a:spLocks noChangeArrowheads="1"/>
              </p:cNvSpPr>
              <p:nvPr/>
            </p:nvSpPr>
            <p:spPr bwMode="auto">
              <a:xfrm>
                <a:off x="4714" y="543"/>
                <a:ext cx="5" cy="336"/>
              </a:xfrm>
              <a:prstGeom prst="rect">
                <a:avLst/>
              </a:prstGeom>
              <a:solidFill>
                <a:srgbClr val="7D1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65" name="Rectangle 3425"/>
              <p:cNvSpPr>
                <a:spLocks noChangeArrowheads="1"/>
              </p:cNvSpPr>
              <p:nvPr/>
            </p:nvSpPr>
            <p:spPr bwMode="auto">
              <a:xfrm>
                <a:off x="4719" y="543"/>
                <a:ext cx="3" cy="336"/>
              </a:xfrm>
              <a:prstGeom prst="rect">
                <a:avLst/>
              </a:prstGeom>
              <a:solidFill>
                <a:srgbClr val="7B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66" name="Rectangle 3426"/>
              <p:cNvSpPr>
                <a:spLocks noChangeArrowheads="1"/>
              </p:cNvSpPr>
              <p:nvPr/>
            </p:nvSpPr>
            <p:spPr bwMode="auto">
              <a:xfrm>
                <a:off x="4722" y="543"/>
                <a:ext cx="4" cy="336"/>
              </a:xfrm>
              <a:prstGeom prst="rect">
                <a:avLst/>
              </a:prstGeom>
              <a:solidFill>
                <a:srgbClr val="79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67" name="Rectangle 3427"/>
              <p:cNvSpPr>
                <a:spLocks noChangeArrowheads="1"/>
              </p:cNvSpPr>
              <p:nvPr/>
            </p:nvSpPr>
            <p:spPr bwMode="auto">
              <a:xfrm>
                <a:off x="4726" y="543"/>
                <a:ext cx="4" cy="336"/>
              </a:xfrm>
              <a:prstGeom prst="rect">
                <a:avLst/>
              </a:prstGeom>
              <a:solidFill>
                <a:srgbClr val="77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68" name="Rectangle 3428"/>
              <p:cNvSpPr>
                <a:spLocks noChangeArrowheads="1"/>
              </p:cNvSpPr>
              <p:nvPr/>
            </p:nvSpPr>
            <p:spPr bwMode="auto">
              <a:xfrm>
                <a:off x="4730" y="543"/>
                <a:ext cx="3" cy="336"/>
              </a:xfrm>
              <a:prstGeom prst="rect">
                <a:avLst/>
              </a:prstGeom>
              <a:solidFill>
                <a:srgbClr val="751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69" name="Rectangle 3429"/>
              <p:cNvSpPr>
                <a:spLocks noChangeArrowheads="1"/>
              </p:cNvSpPr>
              <p:nvPr/>
            </p:nvSpPr>
            <p:spPr bwMode="auto">
              <a:xfrm>
                <a:off x="4733" y="543"/>
                <a:ext cx="4" cy="336"/>
              </a:xfrm>
              <a:prstGeom prst="rect">
                <a:avLst/>
              </a:prstGeom>
              <a:solidFill>
                <a:srgbClr val="73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70" name="Rectangle 3430"/>
              <p:cNvSpPr>
                <a:spLocks noChangeArrowheads="1"/>
              </p:cNvSpPr>
              <p:nvPr/>
            </p:nvSpPr>
            <p:spPr bwMode="auto">
              <a:xfrm>
                <a:off x="4737" y="543"/>
                <a:ext cx="3" cy="336"/>
              </a:xfrm>
              <a:prstGeom prst="rect">
                <a:avLst/>
              </a:prstGeom>
              <a:solidFill>
                <a:srgbClr val="71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71" name="Rectangle 3431"/>
              <p:cNvSpPr>
                <a:spLocks noChangeArrowheads="1"/>
              </p:cNvSpPr>
              <p:nvPr/>
            </p:nvSpPr>
            <p:spPr bwMode="auto">
              <a:xfrm>
                <a:off x="4740" y="543"/>
                <a:ext cx="3" cy="336"/>
              </a:xfrm>
              <a:prstGeom prst="rect">
                <a:avLst/>
              </a:prstGeom>
              <a:solidFill>
                <a:srgbClr val="6F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72" name="Rectangle 3432"/>
              <p:cNvSpPr>
                <a:spLocks noChangeArrowheads="1"/>
              </p:cNvSpPr>
              <p:nvPr/>
            </p:nvSpPr>
            <p:spPr bwMode="auto">
              <a:xfrm>
                <a:off x="4743" y="543"/>
                <a:ext cx="4" cy="336"/>
              </a:xfrm>
              <a:prstGeom prst="rect">
                <a:avLst/>
              </a:prstGeom>
              <a:solidFill>
                <a:srgbClr val="6E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73" name="Rectangle 3433"/>
              <p:cNvSpPr>
                <a:spLocks noChangeArrowheads="1"/>
              </p:cNvSpPr>
              <p:nvPr/>
            </p:nvSpPr>
            <p:spPr bwMode="auto">
              <a:xfrm>
                <a:off x="4747" y="543"/>
                <a:ext cx="7" cy="336"/>
              </a:xfrm>
              <a:prstGeom prst="rect">
                <a:avLst/>
              </a:prstGeom>
              <a:solidFill>
                <a:srgbClr val="6C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74" name="Rectangle 3434"/>
              <p:cNvSpPr>
                <a:spLocks noChangeArrowheads="1"/>
              </p:cNvSpPr>
              <p:nvPr/>
            </p:nvSpPr>
            <p:spPr bwMode="auto">
              <a:xfrm>
                <a:off x="4754" y="543"/>
                <a:ext cx="5" cy="336"/>
              </a:xfrm>
              <a:prstGeom prst="rect">
                <a:avLst/>
              </a:prstGeom>
              <a:solidFill>
                <a:srgbClr val="6A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75" name="Rectangle 3435"/>
              <p:cNvSpPr>
                <a:spLocks noChangeArrowheads="1"/>
              </p:cNvSpPr>
              <p:nvPr/>
            </p:nvSpPr>
            <p:spPr bwMode="auto">
              <a:xfrm>
                <a:off x="4759" y="543"/>
                <a:ext cx="6" cy="336"/>
              </a:xfrm>
              <a:prstGeom prst="rect">
                <a:avLst/>
              </a:prstGeom>
              <a:solidFill>
                <a:srgbClr val="68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76" name="Rectangle 3436"/>
              <p:cNvSpPr>
                <a:spLocks noChangeArrowheads="1"/>
              </p:cNvSpPr>
              <p:nvPr/>
            </p:nvSpPr>
            <p:spPr bwMode="auto">
              <a:xfrm>
                <a:off x="4765" y="543"/>
                <a:ext cx="4" cy="336"/>
              </a:xfrm>
              <a:prstGeom prst="rect">
                <a:avLst/>
              </a:prstGeom>
              <a:solidFill>
                <a:srgbClr val="66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77" name="Rectangle 3437"/>
              <p:cNvSpPr>
                <a:spLocks noChangeArrowheads="1"/>
              </p:cNvSpPr>
              <p:nvPr/>
            </p:nvSpPr>
            <p:spPr bwMode="auto">
              <a:xfrm>
                <a:off x="4769" y="543"/>
                <a:ext cx="7" cy="336"/>
              </a:xfrm>
              <a:prstGeom prst="rect">
                <a:avLst/>
              </a:prstGeom>
              <a:solidFill>
                <a:srgbClr val="64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78" name="Rectangle 3438"/>
              <p:cNvSpPr>
                <a:spLocks noChangeArrowheads="1"/>
              </p:cNvSpPr>
              <p:nvPr/>
            </p:nvSpPr>
            <p:spPr bwMode="auto">
              <a:xfrm>
                <a:off x="4776" y="543"/>
                <a:ext cx="9" cy="336"/>
              </a:xfrm>
              <a:prstGeom prst="rect">
                <a:avLst/>
              </a:prstGeom>
              <a:solidFill>
                <a:srgbClr val="62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79" name="Rectangle 3439"/>
              <p:cNvSpPr>
                <a:spLocks noChangeArrowheads="1"/>
              </p:cNvSpPr>
              <p:nvPr/>
            </p:nvSpPr>
            <p:spPr bwMode="auto">
              <a:xfrm>
                <a:off x="4785" y="543"/>
                <a:ext cx="10" cy="336"/>
              </a:xfrm>
              <a:prstGeom prst="rect">
                <a:avLst/>
              </a:prstGeom>
              <a:solidFill>
                <a:srgbClr val="601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80" name="Rectangle 3440"/>
              <p:cNvSpPr>
                <a:spLocks noChangeArrowheads="1"/>
              </p:cNvSpPr>
              <p:nvPr/>
            </p:nvSpPr>
            <p:spPr bwMode="auto">
              <a:xfrm>
                <a:off x="4795" y="543"/>
                <a:ext cx="4" cy="336"/>
              </a:xfrm>
              <a:prstGeom prst="rect">
                <a:avLst/>
              </a:prstGeom>
              <a:solidFill>
                <a:srgbClr val="5E1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sp>
          <p:nvSpPr>
            <p:cNvPr id="448882" name="Rectangle 3442"/>
            <p:cNvSpPr>
              <a:spLocks noChangeArrowheads="1"/>
            </p:cNvSpPr>
            <p:nvPr/>
          </p:nvSpPr>
          <p:spPr bwMode="auto">
            <a:xfrm>
              <a:off x="4336" y="622"/>
              <a:ext cx="288"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FFFFFF"/>
                  </a:solidFill>
                  <a:effectLst/>
                  <a:latin typeface="Arial" pitchFamily="34" charset="0"/>
                </a:rPr>
                <a:t>Chuqui</a:t>
              </a:r>
              <a:endParaRPr kumimoji="0" lang="es-ES" sz="1800" b="0" i="0" u="none" strike="noStrike" cap="none" normalizeH="0" baseline="0" smtClean="0">
                <a:ln>
                  <a:noFill/>
                </a:ln>
                <a:solidFill>
                  <a:schemeClr val="tx1"/>
                </a:solidFill>
                <a:effectLst/>
                <a:latin typeface="Arial" pitchFamily="34" charset="0"/>
              </a:endParaRPr>
            </a:p>
          </p:txBody>
        </p:sp>
        <p:sp>
          <p:nvSpPr>
            <p:cNvPr id="448883" name="Rectangle 3443"/>
            <p:cNvSpPr>
              <a:spLocks noChangeArrowheads="1"/>
            </p:cNvSpPr>
            <p:nvPr/>
          </p:nvSpPr>
          <p:spPr bwMode="auto">
            <a:xfrm>
              <a:off x="4610" y="622"/>
              <a:ext cx="150"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FFFFFF"/>
                  </a:solidFill>
                  <a:effectLst/>
                  <a:latin typeface="Arial" pitchFamily="34" charset="0"/>
                </a:rPr>
                <a:t>Pit </a:t>
              </a:r>
              <a:endParaRPr kumimoji="0" lang="es-ES" sz="1800" b="0" i="0" u="none" strike="noStrike" cap="none" normalizeH="0" baseline="0" smtClean="0">
                <a:ln>
                  <a:noFill/>
                </a:ln>
                <a:solidFill>
                  <a:schemeClr val="tx1"/>
                </a:solidFill>
                <a:effectLst/>
                <a:latin typeface="Arial" pitchFamily="34" charset="0"/>
              </a:endParaRPr>
            </a:p>
          </p:txBody>
        </p:sp>
        <p:sp>
          <p:nvSpPr>
            <p:cNvPr id="448884" name="Rectangle 3444"/>
            <p:cNvSpPr>
              <a:spLocks noChangeArrowheads="1"/>
            </p:cNvSpPr>
            <p:nvPr/>
          </p:nvSpPr>
          <p:spPr bwMode="auto">
            <a:xfrm>
              <a:off x="4381" y="718"/>
              <a:ext cx="310"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FFFFFF"/>
                  </a:solidFill>
                  <a:effectLst/>
                  <a:latin typeface="Arial" pitchFamily="34" charset="0"/>
                </a:rPr>
                <a:t>Closure</a:t>
              </a:r>
              <a:endParaRPr kumimoji="0" lang="es-ES" sz="1800" b="0" i="0" u="none" strike="noStrike" cap="none" normalizeH="0" baseline="0" smtClean="0">
                <a:ln>
                  <a:noFill/>
                </a:ln>
                <a:solidFill>
                  <a:schemeClr val="tx1"/>
                </a:solidFill>
                <a:effectLst/>
                <a:latin typeface="Arial" pitchFamily="34" charset="0"/>
              </a:endParaRPr>
            </a:p>
          </p:txBody>
        </p:sp>
        <p:grpSp>
          <p:nvGrpSpPr>
            <p:cNvPr id="449370" name="Group 3514"/>
            <p:cNvGrpSpPr>
              <a:grpSpLocks/>
            </p:cNvGrpSpPr>
            <p:nvPr/>
          </p:nvGrpSpPr>
          <p:grpSpPr bwMode="auto">
            <a:xfrm>
              <a:off x="871" y="2615"/>
              <a:ext cx="561" cy="336"/>
              <a:chOff x="871" y="2615"/>
              <a:chExt cx="561" cy="336"/>
            </a:xfrm>
          </p:grpSpPr>
          <p:sp>
            <p:nvSpPr>
              <p:cNvPr id="448885" name="Rectangle 3445"/>
              <p:cNvSpPr>
                <a:spLocks noChangeArrowheads="1"/>
              </p:cNvSpPr>
              <p:nvPr/>
            </p:nvSpPr>
            <p:spPr bwMode="auto">
              <a:xfrm>
                <a:off x="871" y="2615"/>
                <a:ext cx="14" cy="336"/>
              </a:xfrm>
              <a:prstGeom prst="rect">
                <a:avLst/>
              </a:prstGeom>
              <a:solidFill>
                <a:srgbClr val="003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86" name="Rectangle 3446"/>
              <p:cNvSpPr>
                <a:spLocks noChangeArrowheads="1"/>
              </p:cNvSpPr>
              <p:nvPr/>
            </p:nvSpPr>
            <p:spPr bwMode="auto">
              <a:xfrm>
                <a:off x="885" y="2615"/>
                <a:ext cx="11" cy="336"/>
              </a:xfrm>
              <a:prstGeom prst="rect">
                <a:avLst/>
              </a:prstGeom>
              <a:solidFill>
                <a:srgbClr val="003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87" name="Rectangle 3447"/>
              <p:cNvSpPr>
                <a:spLocks noChangeArrowheads="1"/>
              </p:cNvSpPr>
              <p:nvPr/>
            </p:nvSpPr>
            <p:spPr bwMode="auto">
              <a:xfrm>
                <a:off x="896" y="2615"/>
                <a:ext cx="11" cy="336"/>
              </a:xfrm>
              <a:prstGeom prst="rect">
                <a:avLst/>
              </a:prstGeom>
              <a:solidFill>
                <a:srgbClr val="003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88" name="Rectangle 3448"/>
              <p:cNvSpPr>
                <a:spLocks noChangeArrowheads="1"/>
              </p:cNvSpPr>
              <p:nvPr/>
            </p:nvSpPr>
            <p:spPr bwMode="auto">
              <a:xfrm>
                <a:off x="907" y="2615"/>
                <a:ext cx="9" cy="336"/>
              </a:xfrm>
              <a:prstGeom prst="rect">
                <a:avLst/>
              </a:prstGeom>
              <a:solidFill>
                <a:srgbClr val="004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89" name="Rectangle 3449"/>
              <p:cNvSpPr>
                <a:spLocks noChangeArrowheads="1"/>
              </p:cNvSpPr>
              <p:nvPr/>
            </p:nvSpPr>
            <p:spPr bwMode="auto">
              <a:xfrm>
                <a:off x="916" y="2615"/>
                <a:ext cx="7" cy="336"/>
              </a:xfrm>
              <a:prstGeom prst="rect">
                <a:avLst/>
              </a:prstGeom>
              <a:solidFill>
                <a:srgbClr val="004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90" name="Rectangle 3450"/>
              <p:cNvSpPr>
                <a:spLocks noChangeArrowheads="1"/>
              </p:cNvSpPr>
              <p:nvPr/>
            </p:nvSpPr>
            <p:spPr bwMode="auto">
              <a:xfrm>
                <a:off x="923" y="2615"/>
                <a:ext cx="8" cy="336"/>
              </a:xfrm>
              <a:prstGeom prst="rect">
                <a:avLst/>
              </a:prstGeom>
              <a:solidFill>
                <a:srgbClr val="004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91" name="Rectangle 3451"/>
              <p:cNvSpPr>
                <a:spLocks noChangeArrowheads="1"/>
              </p:cNvSpPr>
              <p:nvPr/>
            </p:nvSpPr>
            <p:spPr bwMode="auto">
              <a:xfrm>
                <a:off x="931" y="2615"/>
                <a:ext cx="7" cy="336"/>
              </a:xfrm>
              <a:prstGeom prst="rect">
                <a:avLst/>
              </a:prstGeom>
              <a:solidFill>
                <a:srgbClr val="004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92" name="Rectangle 3452"/>
              <p:cNvSpPr>
                <a:spLocks noChangeArrowheads="1"/>
              </p:cNvSpPr>
              <p:nvPr/>
            </p:nvSpPr>
            <p:spPr bwMode="auto">
              <a:xfrm>
                <a:off x="938" y="2615"/>
                <a:ext cx="7" cy="336"/>
              </a:xfrm>
              <a:prstGeom prst="rect">
                <a:avLst/>
              </a:prstGeom>
              <a:solidFill>
                <a:srgbClr val="004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93" name="Rectangle 3453"/>
              <p:cNvSpPr>
                <a:spLocks noChangeArrowheads="1"/>
              </p:cNvSpPr>
              <p:nvPr/>
            </p:nvSpPr>
            <p:spPr bwMode="auto">
              <a:xfrm>
                <a:off x="945" y="2615"/>
                <a:ext cx="4" cy="336"/>
              </a:xfrm>
              <a:prstGeom prst="rect">
                <a:avLst/>
              </a:prstGeom>
              <a:solidFill>
                <a:srgbClr val="00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94" name="Rectangle 3454"/>
              <p:cNvSpPr>
                <a:spLocks noChangeArrowheads="1"/>
              </p:cNvSpPr>
              <p:nvPr/>
            </p:nvSpPr>
            <p:spPr bwMode="auto">
              <a:xfrm>
                <a:off x="949" y="2615"/>
                <a:ext cx="4" cy="336"/>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95" name="Rectangle 3455"/>
              <p:cNvSpPr>
                <a:spLocks noChangeArrowheads="1"/>
              </p:cNvSpPr>
              <p:nvPr/>
            </p:nvSpPr>
            <p:spPr bwMode="auto">
              <a:xfrm>
                <a:off x="953" y="2615"/>
                <a:ext cx="6" cy="336"/>
              </a:xfrm>
              <a:prstGeom prst="rect">
                <a:avLst/>
              </a:prstGeom>
              <a:solidFill>
                <a:srgbClr val="004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96" name="Rectangle 3456"/>
              <p:cNvSpPr>
                <a:spLocks noChangeArrowheads="1"/>
              </p:cNvSpPr>
              <p:nvPr/>
            </p:nvSpPr>
            <p:spPr bwMode="auto">
              <a:xfrm>
                <a:off x="959" y="2615"/>
                <a:ext cx="5" cy="336"/>
              </a:xfrm>
              <a:prstGeom prst="rect">
                <a:avLst/>
              </a:prstGeom>
              <a:solidFill>
                <a:srgbClr val="005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97" name="Rectangle 3457"/>
              <p:cNvSpPr>
                <a:spLocks noChangeArrowheads="1"/>
              </p:cNvSpPr>
              <p:nvPr/>
            </p:nvSpPr>
            <p:spPr bwMode="auto">
              <a:xfrm>
                <a:off x="964" y="2615"/>
                <a:ext cx="7" cy="336"/>
              </a:xfrm>
              <a:prstGeom prst="rect">
                <a:avLst/>
              </a:prstGeom>
              <a:solidFill>
                <a:srgbClr val="005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98" name="Rectangle 3458"/>
              <p:cNvSpPr>
                <a:spLocks noChangeArrowheads="1"/>
              </p:cNvSpPr>
              <p:nvPr/>
            </p:nvSpPr>
            <p:spPr bwMode="auto">
              <a:xfrm>
                <a:off x="971" y="2615"/>
                <a:ext cx="4" cy="336"/>
              </a:xfrm>
              <a:prstGeom prst="rect">
                <a:avLst/>
              </a:prstGeom>
              <a:solidFill>
                <a:srgbClr val="005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899" name="Rectangle 3459"/>
              <p:cNvSpPr>
                <a:spLocks noChangeArrowheads="1"/>
              </p:cNvSpPr>
              <p:nvPr/>
            </p:nvSpPr>
            <p:spPr bwMode="auto">
              <a:xfrm>
                <a:off x="975" y="2615"/>
                <a:ext cx="4" cy="336"/>
              </a:xfrm>
              <a:prstGeom prst="rect">
                <a:avLst/>
              </a:prstGeom>
              <a:solidFill>
                <a:srgbClr val="00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00" name="Rectangle 3460"/>
              <p:cNvSpPr>
                <a:spLocks noChangeArrowheads="1"/>
              </p:cNvSpPr>
              <p:nvPr/>
            </p:nvSpPr>
            <p:spPr bwMode="auto">
              <a:xfrm>
                <a:off x="979" y="2615"/>
                <a:ext cx="5" cy="336"/>
              </a:xfrm>
              <a:prstGeom prst="rect">
                <a:avLst/>
              </a:prstGeom>
              <a:solidFill>
                <a:srgbClr val="005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01" name="Rectangle 3461"/>
              <p:cNvSpPr>
                <a:spLocks noChangeArrowheads="1"/>
              </p:cNvSpPr>
              <p:nvPr/>
            </p:nvSpPr>
            <p:spPr bwMode="auto">
              <a:xfrm>
                <a:off x="984" y="2615"/>
                <a:ext cx="6" cy="336"/>
              </a:xfrm>
              <a:prstGeom prst="rect">
                <a:avLst/>
              </a:prstGeom>
              <a:solidFill>
                <a:srgbClr val="005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02" name="Rectangle 3462"/>
              <p:cNvSpPr>
                <a:spLocks noChangeArrowheads="1"/>
              </p:cNvSpPr>
              <p:nvPr/>
            </p:nvSpPr>
            <p:spPr bwMode="auto">
              <a:xfrm>
                <a:off x="990" y="2615"/>
                <a:ext cx="5" cy="336"/>
              </a:xfrm>
              <a:prstGeom prst="rect">
                <a:avLst/>
              </a:prstGeom>
              <a:solidFill>
                <a:srgbClr val="00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03" name="Rectangle 3463"/>
              <p:cNvSpPr>
                <a:spLocks noChangeArrowheads="1"/>
              </p:cNvSpPr>
              <p:nvPr/>
            </p:nvSpPr>
            <p:spPr bwMode="auto">
              <a:xfrm>
                <a:off x="995" y="2615"/>
                <a:ext cx="4" cy="336"/>
              </a:xfrm>
              <a:prstGeom prst="rect">
                <a:avLst/>
              </a:prstGeom>
              <a:solidFill>
                <a:srgbClr val="005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04" name="Rectangle 3464"/>
              <p:cNvSpPr>
                <a:spLocks noChangeArrowheads="1"/>
              </p:cNvSpPr>
              <p:nvPr/>
            </p:nvSpPr>
            <p:spPr bwMode="auto">
              <a:xfrm>
                <a:off x="999" y="2615"/>
                <a:ext cx="6" cy="336"/>
              </a:xfrm>
              <a:prstGeom prst="rect">
                <a:avLst/>
              </a:prstGeom>
              <a:solidFill>
                <a:srgbClr val="006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05" name="Rectangle 3465"/>
              <p:cNvSpPr>
                <a:spLocks noChangeArrowheads="1"/>
              </p:cNvSpPr>
              <p:nvPr/>
            </p:nvSpPr>
            <p:spPr bwMode="auto">
              <a:xfrm>
                <a:off x="1005" y="2615"/>
                <a:ext cx="5" cy="336"/>
              </a:xfrm>
              <a:prstGeom prst="rect">
                <a:avLst/>
              </a:prstGeom>
              <a:solidFill>
                <a:srgbClr val="00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06" name="Rectangle 3466"/>
              <p:cNvSpPr>
                <a:spLocks noChangeArrowheads="1"/>
              </p:cNvSpPr>
              <p:nvPr/>
            </p:nvSpPr>
            <p:spPr bwMode="auto">
              <a:xfrm>
                <a:off x="1010" y="2615"/>
                <a:ext cx="4" cy="336"/>
              </a:xfrm>
              <a:prstGeom prst="rect">
                <a:avLst/>
              </a:prstGeom>
              <a:solidFill>
                <a:srgbClr val="006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07" name="Rectangle 3467"/>
              <p:cNvSpPr>
                <a:spLocks noChangeArrowheads="1"/>
              </p:cNvSpPr>
              <p:nvPr/>
            </p:nvSpPr>
            <p:spPr bwMode="auto">
              <a:xfrm>
                <a:off x="1014" y="2615"/>
                <a:ext cx="7" cy="336"/>
              </a:xfrm>
              <a:prstGeom prst="rect">
                <a:avLst/>
              </a:prstGeom>
              <a:solidFill>
                <a:srgbClr val="0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08" name="Rectangle 3468"/>
              <p:cNvSpPr>
                <a:spLocks noChangeArrowheads="1"/>
              </p:cNvSpPr>
              <p:nvPr/>
            </p:nvSpPr>
            <p:spPr bwMode="auto">
              <a:xfrm>
                <a:off x="1021" y="2615"/>
                <a:ext cx="6" cy="336"/>
              </a:xfrm>
              <a:prstGeom prst="rect">
                <a:avLst/>
              </a:prstGeom>
              <a:solidFill>
                <a:srgbClr val="00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09" name="Rectangle 3469"/>
              <p:cNvSpPr>
                <a:spLocks noChangeArrowheads="1"/>
              </p:cNvSpPr>
              <p:nvPr/>
            </p:nvSpPr>
            <p:spPr bwMode="auto">
              <a:xfrm>
                <a:off x="1027" y="2615"/>
                <a:ext cx="7" cy="336"/>
              </a:xfrm>
              <a:prstGeom prst="rect">
                <a:avLst/>
              </a:prstGeom>
              <a:solidFill>
                <a:srgbClr val="006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10" name="Rectangle 3470"/>
              <p:cNvSpPr>
                <a:spLocks noChangeArrowheads="1"/>
              </p:cNvSpPr>
              <p:nvPr/>
            </p:nvSpPr>
            <p:spPr bwMode="auto">
              <a:xfrm>
                <a:off x="1034" y="2615"/>
                <a:ext cx="4" cy="336"/>
              </a:xfrm>
              <a:prstGeom prst="rect">
                <a:avLst/>
              </a:prstGeom>
              <a:solidFill>
                <a:srgbClr val="006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11" name="Rectangle 3471"/>
              <p:cNvSpPr>
                <a:spLocks noChangeArrowheads="1"/>
              </p:cNvSpPr>
              <p:nvPr/>
            </p:nvSpPr>
            <p:spPr bwMode="auto">
              <a:xfrm>
                <a:off x="1038" y="2615"/>
                <a:ext cx="7" cy="336"/>
              </a:xfrm>
              <a:prstGeom prst="rect">
                <a:avLst/>
              </a:prstGeom>
              <a:solidFill>
                <a:srgbClr val="006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12" name="Rectangle 3472"/>
              <p:cNvSpPr>
                <a:spLocks noChangeArrowheads="1"/>
              </p:cNvSpPr>
              <p:nvPr/>
            </p:nvSpPr>
            <p:spPr bwMode="auto">
              <a:xfrm>
                <a:off x="1045" y="2615"/>
                <a:ext cx="6" cy="336"/>
              </a:xfrm>
              <a:prstGeom prst="rect">
                <a:avLst/>
              </a:prstGeom>
              <a:solidFill>
                <a:srgbClr val="007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13" name="Rectangle 3473"/>
              <p:cNvSpPr>
                <a:spLocks noChangeArrowheads="1"/>
              </p:cNvSpPr>
              <p:nvPr/>
            </p:nvSpPr>
            <p:spPr bwMode="auto">
              <a:xfrm>
                <a:off x="1051" y="2615"/>
                <a:ext cx="9" cy="336"/>
              </a:xfrm>
              <a:prstGeom prst="rect">
                <a:avLst/>
              </a:prstGeom>
              <a:solidFill>
                <a:srgbClr val="00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14" name="Rectangle 3474"/>
              <p:cNvSpPr>
                <a:spLocks noChangeArrowheads="1"/>
              </p:cNvSpPr>
              <p:nvPr/>
            </p:nvSpPr>
            <p:spPr bwMode="auto">
              <a:xfrm>
                <a:off x="1060" y="2615"/>
                <a:ext cx="9" cy="336"/>
              </a:xfrm>
              <a:prstGeom prst="rect">
                <a:avLst/>
              </a:prstGeom>
              <a:solidFill>
                <a:srgbClr val="00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15" name="Rectangle 3475"/>
              <p:cNvSpPr>
                <a:spLocks noChangeArrowheads="1"/>
              </p:cNvSpPr>
              <p:nvPr/>
            </p:nvSpPr>
            <p:spPr bwMode="auto">
              <a:xfrm>
                <a:off x="1069" y="2615"/>
                <a:ext cx="8" cy="336"/>
              </a:xfrm>
              <a:prstGeom prst="rect">
                <a:avLst/>
              </a:prstGeom>
              <a:solidFill>
                <a:srgbClr val="00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16" name="Rectangle 3476"/>
              <p:cNvSpPr>
                <a:spLocks noChangeArrowheads="1"/>
              </p:cNvSpPr>
              <p:nvPr/>
            </p:nvSpPr>
            <p:spPr bwMode="auto">
              <a:xfrm>
                <a:off x="1077" y="2615"/>
                <a:ext cx="12" cy="336"/>
              </a:xfrm>
              <a:prstGeom prst="rect">
                <a:avLst/>
              </a:prstGeom>
              <a:solidFill>
                <a:srgbClr val="007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17" name="Rectangle 3477"/>
              <p:cNvSpPr>
                <a:spLocks noChangeArrowheads="1"/>
              </p:cNvSpPr>
              <p:nvPr/>
            </p:nvSpPr>
            <p:spPr bwMode="auto">
              <a:xfrm>
                <a:off x="1089" y="2615"/>
                <a:ext cx="15" cy="336"/>
              </a:xfrm>
              <a:prstGeom prst="rect">
                <a:avLst/>
              </a:prstGeom>
              <a:solidFill>
                <a:srgbClr val="00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18" name="Rectangle 3478"/>
              <p:cNvSpPr>
                <a:spLocks noChangeArrowheads="1"/>
              </p:cNvSpPr>
              <p:nvPr/>
            </p:nvSpPr>
            <p:spPr bwMode="auto">
              <a:xfrm>
                <a:off x="1104" y="2615"/>
                <a:ext cx="19" cy="336"/>
              </a:xfrm>
              <a:prstGeom prst="rect">
                <a:avLst/>
              </a:prstGeom>
              <a:solidFill>
                <a:srgbClr val="0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19" name="Rectangle 3479"/>
              <p:cNvSpPr>
                <a:spLocks noChangeArrowheads="1"/>
              </p:cNvSpPr>
              <p:nvPr/>
            </p:nvSpPr>
            <p:spPr bwMode="auto">
              <a:xfrm>
                <a:off x="1123" y="2615"/>
                <a:ext cx="64" cy="336"/>
              </a:xfrm>
              <a:prstGeom prst="rect">
                <a:avLst/>
              </a:prstGeom>
              <a:solidFill>
                <a:srgbClr val="00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20" name="Rectangle 3480"/>
              <p:cNvSpPr>
                <a:spLocks noChangeArrowheads="1"/>
              </p:cNvSpPr>
              <p:nvPr/>
            </p:nvSpPr>
            <p:spPr bwMode="auto">
              <a:xfrm>
                <a:off x="1187" y="2615"/>
                <a:ext cx="18" cy="336"/>
              </a:xfrm>
              <a:prstGeom prst="rect">
                <a:avLst/>
              </a:prstGeom>
              <a:solidFill>
                <a:srgbClr val="0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21" name="Rectangle 3481"/>
              <p:cNvSpPr>
                <a:spLocks noChangeArrowheads="1"/>
              </p:cNvSpPr>
              <p:nvPr/>
            </p:nvSpPr>
            <p:spPr bwMode="auto">
              <a:xfrm>
                <a:off x="1205" y="2615"/>
                <a:ext cx="12" cy="336"/>
              </a:xfrm>
              <a:prstGeom prst="rect">
                <a:avLst/>
              </a:prstGeom>
              <a:solidFill>
                <a:srgbClr val="00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22" name="Rectangle 3482"/>
              <p:cNvSpPr>
                <a:spLocks noChangeArrowheads="1"/>
              </p:cNvSpPr>
              <p:nvPr/>
            </p:nvSpPr>
            <p:spPr bwMode="auto">
              <a:xfrm>
                <a:off x="1217" y="2615"/>
                <a:ext cx="12" cy="336"/>
              </a:xfrm>
              <a:prstGeom prst="rect">
                <a:avLst/>
              </a:prstGeom>
              <a:solidFill>
                <a:srgbClr val="007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23" name="Rectangle 3483"/>
              <p:cNvSpPr>
                <a:spLocks noChangeArrowheads="1"/>
              </p:cNvSpPr>
              <p:nvPr/>
            </p:nvSpPr>
            <p:spPr bwMode="auto">
              <a:xfrm>
                <a:off x="1229" y="2615"/>
                <a:ext cx="9" cy="336"/>
              </a:xfrm>
              <a:prstGeom prst="rect">
                <a:avLst/>
              </a:prstGeom>
              <a:solidFill>
                <a:srgbClr val="00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24" name="Rectangle 3484"/>
              <p:cNvSpPr>
                <a:spLocks noChangeArrowheads="1"/>
              </p:cNvSpPr>
              <p:nvPr/>
            </p:nvSpPr>
            <p:spPr bwMode="auto">
              <a:xfrm>
                <a:off x="1238" y="2615"/>
                <a:ext cx="8" cy="336"/>
              </a:xfrm>
              <a:prstGeom prst="rect">
                <a:avLst/>
              </a:prstGeom>
              <a:solidFill>
                <a:srgbClr val="00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25" name="Rectangle 3485"/>
              <p:cNvSpPr>
                <a:spLocks noChangeArrowheads="1"/>
              </p:cNvSpPr>
              <p:nvPr/>
            </p:nvSpPr>
            <p:spPr bwMode="auto">
              <a:xfrm>
                <a:off x="1246" y="2615"/>
                <a:ext cx="7" cy="336"/>
              </a:xfrm>
              <a:prstGeom prst="rect">
                <a:avLst/>
              </a:prstGeom>
              <a:solidFill>
                <a:srgbClr val="00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26" name="Rectangle 3486"/>
              <p:cNvSpPr>
                <a:spLocks noChangeArrowheads="1"/>
              </p:cNvSpPr>
              <p:nvPr/>
            </p:nvSpPr>
            <p:spPr bwMode="auto">
              <a:xfrm>
                <a:off x="1253" y="2615"/>
                <a:ext cx="7" cy="336"/>
              </a:xfrm>
              <a:prstGeom prst="rect">
                <a:avLst/>
              </a:prstGeom>
              <a:solidFill>
                <a:srgbClr val="007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27" name="Rectangle 3487"/>
              <p:cNvSpPr>
                <a:spLocks noChangeArrowheads="1"/>
              </p:cNvSpPr>
              <p:nvPr/>
            </p:nvSpPr>
            <p:spPr bwMode="auto">
              <a:xfrm>
                <a:off x="1260" y="2615"/>
                <a:ext cx="5" cy="336"/>
              </a:xfrm>
              <a:prstGeom prst="rect">
                <a:avLst/>
              </a:prstGeom>
              <a:solidFill>
                <a:srgbClr val="006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28" name="Rectangle 3488"/>
              <p:cNvSpPr>
                <a:spLocks noChangeArrowheads="1"/>
              </p:cNvSpPr>
              <p:nvPr/>
            </p:nvSpPr>
            <p:spPr bwMode="auto">
              <a:xfrm>
                <a:off x="1265" y="2615"/>
                <a:ext cx="7" cy="336"/>
              </a:xfrm>
              <a:prstGeom prst="rect">
                <a:avLst/>
              </a:prstGeom>
              <a:solidFill>
                <a:srgbClr val="006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29" name="Rectangle 3489"/>
              <p:cNvSpPr>
                <a:spLocks noChangeArrowheads="1"/>
              </p:cNvSpPr>
              <p:nvPr/>
            </p:nvSpPr>
            <p:spPr bwMode="auto">
              <a:xfrm>
                <a:off x="1272" y="2615"/>
                <a:ext cx="7" cy="336"/>
              </a:xfrm>
              <a:prstGeom prst="rect">
                <a:avLst/>
              </a:prstGeom>
              <a:solidFill>
                <a:srgbClr val="006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30" name="Rectangle 3490"/>
              <p:cNvSpPr>
                <a:spLocks noChangeArrowheads="1"/>
              </p:cNvSpPr>
              <p:nvPr/>
            </p:nvSpPr>
            <p:spPr bwMode="auto">
              <a:xfrm>
                <a:off x="1279" y="2615"/>
                <a:ext cx="5" cy="336"/>
              </a:xfrm>
              <a:prstGeom prst="rect">
                <a:avLst/>
              </a:prstGeom>
              <a:solidFill>
                <a:srgbClr val="00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31" name="Rectangle 3491"/>
              <p:cNvSpPr>
                <a:spLocks noChangeArrowheads="1"/>
              </p:cNvSpPr>
              <p:nvPr/>
            </p:nvSpPr>
            <p:spPr bwMode="auto">
              <a:xfrm>
                <a:off x="1284" y="2615"/>
                <a:ext cx="6" cy="336"/>
              </a:xfrm>
              <a:prstGeom prst="rect">
                <a:avLst/>
              </a:prstGeom>
              <a:solidFill>
                <a:srgbClr val="0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32" name="Rectangle 3492"/>
              <p:cNvSpPr>
                <a:spLocks noChangeArrowheads="1"/>
              </p:cNvSpPr>
              <p:nvPr/>
            </p:nvSpPr>
            <p:spPr bwMode="auto">
              <a:xfrm>
                <a:off x="1290" y="2615"/>
                <a:ext cx="4" cy="336"/>
              </a:xfrm>
              <a:prstGeom prst="rect">
                <a:avLst/>
              </a:prstGeom>
              <a:solidFill>
                <a:srgbClr val="006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33" name="Rectangle 3493"/>
              <p:cNvSpPr>
                <a:spLocks noChangeArrowheads="1"/>
              </p:cNvSpPr>
              <p:nvPr/>
            </p:nvSpPr>
            <p:spPr bwMode="auto">
              <a:xfrm>
                <a:off x="1294" y="2615"/>
                <a:ext cx="5" cy="336"/>
              </a:xfrm>
              <a:prstGeom prst="rect">
                <a:avLst/>
              </a:prstGeom>
              <a:solidFill>
                <a:srgbClr val="00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34" name="Rectangle 3494"/>
              <p:cNvSpPr>
                <a:spLocks noChangeArrowheads="1"/>
              </p:cNvSpPr>
              <p:nvPr/>
            </p:nvSpPr>
            <p:spPr bwMode="auto">
              <a:xfrm>
                <a:off x="1299" y="2615"/>
                <a:ext cx="6" cy="336"/>
              </a:xfrm>
              <a:prstGeom prst="rect">
                <a:avLst/>
              </a:prstGeom>
              <a:solidFill>
                <a:srgbClr val="006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35" name="Rectangle 3495"/>
              <p:cNvSpPr>
                <a:spLocks noChangeArrowheads="1"/>
              </p:cNvSpPr>
              <p:nvPr/>
            </p:nvSpPr>
            <p:spPr bwMode="auto">
              <a:xfrm>
                <a:off x="1305" y="2615"/>
                <a:ext cx="5" cy="336"/>
              </a:xfrm>
              <a:prstGeom prst="rect">
                <a:avLst/>
              </a:prstGeom>
              <a:solidFill>
                <a:srgbClr val="005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36" name="Rectangle 3496"/>
              <p:cNvSpPr>
                <a:spLocks noChangeArrowheads="1"/>
              </p:cNvSpPr>
              <p:nvPr/>
            </p:nvSpPr>
            <p:spPr bwMode="auto">
              <a:xfrm>
                <a:off x="1310" y="2615"/>
                <a:ext cx="4" cy="336"/>
              </a:xfrm>
              <a:prstGeom prst="rect">
                <a:avLst/>
              </a:prstGeom>
              <a:solidFill>
                <a:srgbClr val="00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37" name="Rectangle 3497"/>
              <p:cNvSpPr>
                <a:spLocks noChangeArrowheads="1"/>
              </p:cNvSpPr>
              <p:nvPr/>
            </p:nvSpPr>
            <p:spPr bwMode="auto">
              <a:xfrm>
                <a:off x="1314" y="2615"/>
                <a:ext cx="5" cy="336"/>
              </a:xfrm>
              <a:prstGeom prst="rect">
                <a:avLst/>
              </a:prstGeom>
              <a:solidFill>
                <a:srgbClr val="005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38" name="Rectangle 3498"/>
              <p:cNvSpPr>
                <a:spLocks noChangeArrowheads="1"/>
              </p:cNvSpPr>
              <p:nvPr/>
            </p:nvSpPr>
            <p:spPr bwMode="auto">
              <a:xfrm>
                <a:off x="1319" y="2615"/>
                <a:ext cx="6" cy="336"/>
              </a:xfrm>
              <a:prstGeom prst="rect">
                <a:avLst/>
              </a:prstGeom>
              <a:solidFill>
                <a:srgbClr val="005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39" name="Rectangle 3499"/>
              <p:cNvSpPr>
                <a:spLocks noChangeArrowheads="1"/>
              </p:cNvSpPr>
              <p:nvPr/>
            </p:nvSpPr>
            <p:spPr bwMode="auto">
              <a:xfrm>
                <a:off x="1325" y="2615"/>
                <a:ext cx="5" cy="336"/>
              </a:xfrm>
              <a:prstGeom prst="rect">
                <a:avLst/>
              </a:prstGeom>
              <a:solidFill>
                <a:srgbClr val="00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40" name="Rectangle 3500"/>
              <p:cNvSpPr>
                <a:spLocks noChangeArrowheads="1"/>
              </p:cNvSpPr>
              <p:nvPr/>
            </p:nvSpPr>
            <p:spPr bwMode="auto">
              <a:xfrm>
                <a:off x="1330" y="2615"/>
                <a:ext cx="6" cy="336"/>
              </a:xfrm>
              <a:prstGeom prst="rect">
                <a:avLst/>
              </a:prstGeom>
              <a:solidFill>
                <a:srgbClr val="005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41" name="Rectangle 3501"/>
              <p:cNvSpPr>
                <a:spLocks noChangeArrowheads="1"/>
              </p:cNvSpPr>
              <p:nvPr/>
            </p:nvSpPr>
            <p:spPr bwMode="auto">
              <a:xfrm>
                <a:off x="1336" y="2615"/>
                <a:ext cx="4" cy="336"/>
              </a:xfrm>
              <a:prstGeom prst="rect">
                <a:avLst/>
              </a:prstGeom>
              <a:solidFill>
                <a:srgbClr val="005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42" name="Rectangle 3502"/>
              <p:cNvSpPr>
                <a:spLocks noChangeArrowheads="1"/>
              </p:cNvSpPr>
              <p:nvPr/>
            </p:nvSpPr>
            <p:spPr bwMode="auto">
              <a:xfrm>
                <a:off x="1340" y="2615"/>
                <a:ext cx="5" cy="336"/>
              </a:xfrm>
              <a:prstGeom prst="rect">
                <a:avLst/>
              </a:prstGeom>
              <a:solidFill>
                <a:srgbClr val="005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43" name="Rectangle 3503"/>
              <p:cNvSpPr>
                <a:spLocks noChangeArrowheads="1"/>
              </p:cNvSpPr>
              <p:nvPr/>
            </p:nvSpPr>
            <p:spPr bwMode="auto">
              <a:xfrm>
                <a:off x="1345" y="2615"/>
                <a:ext cx="6" cy="336"/>
              </a:xfrm>
              <a:prstGeom prst="rect">
                <a:avLst/>
              </a:prstGeom>
              <a:solidFill>
                <a:srgbClr val="004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44" name="Rectangle 3504"/>
              <p:cNvSpPr>
                <a:spLocks noChangeArrowheads="1"/>
              </p:cNvSpPr>
              <p:nvPr/>
            </p:nvSpPr>
            <p:spPr bwMode="auto">
              <a:xfrm>
                <a:off x="1351" y="2615"/>
                <a:ext cx="5" cy="336"/>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45" name="Rectangle 3505"/>
              <p:cNvSpPr>
                <a:spLocks noChangeArrowheads="1"/>
              </p:cNvSpPr>
              <p:nvPr/>
            </p:nvSpPr>
            <p:spPr bwMode="auto">
              <a:xfrm>
                <a:off x="1356" y="2615"/>
                <a:ext cx="6" cy="336"/>
              </a:xfrm>
              <a:prstGeom prst="rect">
                <a:avLst/>
              </a:prstGeom>
              <a:solidFill>
                <a:srgbClr val="00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46" name="Rectangle 3506"/>
              <p:cNvSpPr>
                <a:spLocks noChangeArrowheads="1"/>
              </p:cNvSpPr>
              <p:nvPr/>
            </p:nvSpPr>
            <p:spPr bwMode="auto">
              <a:xfrm>
                <a:off x="1362" y="2615"/>
                <a:ext cx="7" cy="336"/>
              </a:xfrm>
              <a:prstGeom prst="rect">
                <a:avLst/>
              </a:prstGeom>
              <a:solidFill>
                <a:srgbClr val="004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47" name="Rectangle 3507"/>
              <p:cNvSpPr>
                <a:spLocks noChangeArrowheads="1"/>
              </p:cNvSpPr>
              <p:nvPr/>
            </p:nvSpPr>
            <p:spPr bwMode="auto">
              <a:xfrm>
                <a:off x="1369" y="2615"/>
                <a:ext cx="6" cy="336"/>
              </a:xfrm>
              <a:prstGeom prst="rect">
                <a:avLst/>
              </a:prstGeom>
              <a:solidFill>
                <a:srgbClr val="004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48" name="Rectangle 3508"/>
              <p:cNvSpPr>
                <a:spLocks noChangeArrowheads="1"/>
              </p:cNvSpPr>
              <p:nvPr/>
            </p:nvSpPr>
            <p:spPr bwMode="auto">
              <a:xfrm>
                <a:off x="1375" y="2615"/>
                <a:ext cx="9" cy="336"/>
              </a:xfrm>
              <a:prstGeom prst="rect">
                <a:avLst/>
              </a:prstGeom>
              <a:solidFill>
                <a:srgbClr val="004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49" name="Rectangle 3509"/>
              <p:cNvSpPr>
                <a:spLocks noChangeArrowheads="1"/>
              </p:cNvSpPr>
              <p:nvPr/>
            </p:nvSpPr>
            <p:spPr bwMode="auto">
              <a:xfrm>
                <a:off x="1384" y="2615"/>
                <a:ext cx="6" cy="336"/>
              </a:xfrm>
              <a:prstGeom prst="rect">
                <a:avLst/>
              </a:prstGeom>
              <a:solidFill>
                <a:srgbClr val="004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50" name="Rectangle 3510"/>
              <p:cNvSpPr>
                <a:spLocks noChangeArrowheads="1"/>
              </p:cNvSpPr>
              <p:nvPr/>
            </p:nvSpPr>
            <p:spPr bwMode="auto">
              <a:xfrm>
                <a:off x="1390" y="2615"/>
                <a:ext cx="9" cy="336"/>
              </a:xfrm>
              <a:prstGeom prst="rect">
                <a:avLst/>
              </a:prstGeom>
              <a:solidFill>
                <a:srgbClr val="004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51" name="Rectangle 3511"/>
              <p:cNvSpPr>
                <a:spLocks noChangeArrowheads="1"/>
              </p:cNvSpPr>
              <p:nvPr/>
            </p:nvSpPr>
            <p:spPr bwMode="auto">
              <a:xfrm>
                <a:off x="1399" y="2615"/>
                <a:ext cx="13" cy="336"/>
              </a:xfrm>
              <a:prstGeom prst="rect">
                <a:avLst/>
              </a:prstGeom>
              <a:solidFill>
                <a:srgbClr val="003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52" name="Rectangle 3512"/>
              <p:cNvSpPr>
                <a:spLocks noChangeArrowheads="1"/>
              </p:cNvSpPr>
              <p:nvPr/>
            </p:nvSpPr>
            <p:spPr bwMode="auto">
              <a:xfrm>
                <a:off x="1412" y="2615"/>
                <a:ext cx="16" cy="336"/>
              </a:xfrm>
              <a:prstGeom prst="rect">
                <a:avLst/>
              </a:prstGeom>
              <a:solidFill>
                <a:srgbClr val="003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53" name="Rectangle 3513"/>
              <p:cNvSpPr>
                <a:spLocks noChangeArrowheads="1"/>
              </p:cNvSpPr>
              <p:nvPr/>
            </p:nvSpPr>
            <p:spPr bwMode="auto">
              <a:xfrm>
                <a:off x="1428" y="2615"/>
                <a:ext cx="4" cy="336"/>
              </a:xfrm>
              <a:prstGeom prst="rect">
                <a:avLst/>
              </a:prstGeom>
              <a:solidFill>
                <a:srgbClr val="003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sp>
          <p:nvSpPr>
            <p:cNvPr id="448955" name="Rectangle 3515"/>
            <p:cNvSpPr>
              <a:spLocks noChangeArrowheads="1"/>
            </p:cNvSpPr>
            <p:nvPr/>
          </p:nvSpPr>
          <p:spPr bwMode="auto">
            <a:xfrm>
              <a:off x="997" y="2742"/>
              <a:ext cx="344"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FFFFFF"/>
                  </a:solidFill>
                  <a:effectLst/>
                  <a:latin typeface="Arial" pitchFamily="34" charset="0"/>
                </a:rPr>
                <a:t>Rajo Sur</a:t>
              </a:r>
              <a:endParaRPr kumimoji="0" lang="es-ES" sz="1800" b="0" i="0" u="none" strike="noStrike" cap="none" normalizeH="0" baseline="0" smtClean="0">
                <a:ln>
                  <a:noFill/>
                </a:ln>
                <a:solidFill>
                  <a:schemeClr val="tx1"/>
                </a:solidFill>
                <a:effectLst/>
                <a:latin typeface="Arial" pitchFamily="34" charset="0"/>
              </a:endParaRPr>
            </a:p>
          </p:txBody>
        </p:sp>
        <p:grpSp>
          <p:nvGrpSpPr>
            <p:cNvPr id="449508" name="Group 3663"/>
            <p:cNvGrpSpPr>
              <a:grpSpLocks/>
            </p:cNvGrpSpPr>
            <p:nvPr/>
          </p:nvGrpSpPr>
          <p:grpSpPr bwMode="auto">
            <a:xfrm>
              <a:off x="1318" y="3160"/>
              <a:ext cx="513" cy="336"/>
              <a:chOff x="1318" y="3160"/>
              <a:chExt cx="513" cy="336"/>
            </a:xfrm>
          </p:grpSpPr>
          <p:sp>
            <p:nvSpPr>
              <p:cNvPr id="448956" name="Rectangle 3516"/>
              <p:cNvSpPr>
                <a:spLocks noChangeArrowheads="1"/>
              </p:cNvSpPr>
              <p:nvPr/>
            </p:nvSpPr>
            <p:spPr bwMode="auto">
              <a:xfrm>
                <a:off x="1318" y="3160"/>
                <a:ext cx="8" cy="336"/>
              </a:xfrm>
              <a:prstGeom prst="rect">
                <a:avLst/>
              </a:prstGeom>
              <a:solidFill>
                <a:srgbClr val="765E4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57" name="Rectangle 3517"/>
              <p:cNvSpPr>
                <a:spLocks noChangeArrowheads="1"/>
              </p:cNvSpPr>
              <p:nvPr/>
            </p:nvSpPr>
            <p:spPr bwMode="auto">
              <a:xfrm>
                <a:off x="1326" y="3160"/>
                <a:ext cx="6" cy="336"/>
              </a:xfrm>
              <a:prstGeom prst="rect">
                <a:avLst/>
              </a:prstGeom>
              <a:solidFill>
                <a:srgbClr val="78604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58" name="Rectangle 3518"/>
              <p:cNvSpPr>
                <a:spLocks noChangeArrowheads="1"/>
              </p:cNvSpPr>
              <p:nvPr/>
            </p:nvSpPr>
            <p:spPr bwMode="auto">
              <a:xfrm>
                <a:off x="1332" y="3160"/>
                <a:ext cx="6" cy="336"/>
              </a:xfrm>
              <a:prstGeom prst="rect">
                <a:avLst/>
              </a:prstGeom>
              <a:solidFill>
                <a:srgbClr val="7A614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59" name="Rectangle 3519"/>
              <p:cNvSpPr>
                <a:spLocks noChangeArrowheads="1"/>
              </p:cNvSpPr>
              <p:nvPr/>
            </p:nvSpPr>
            <p:spPr bwMode="auto">
              <a:xfrm>
                <a:off x="1338" y="3160"/>
                <a:ext cx="4" cy="336"/>
              </a:xfrm>
              <a:prstGeom prst="rect">
                <a:avLst/>
              </a:prstGeom>
              <a:solidFill>
                <a:srgbClr val="7C624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60" name="Rectangle 3520"/>
              <p:cNvSpPr>
                <a:spLocks noChangeArrowheads="1"/>
              </p:cNvSpPr>
              <p:nvPr/>
            </p:nvSpPr>
            <p:spPr bwMode="auto">
              <a:xfrm>
                <a:off x="1342" y="3160"/>
                <a:ext cx="4" cy="336"/>
              </a:xfrm>
              <a:prstGeom prst="rect">
                <a:avLst/>
              </a:prstGeom>
              <a:solidFill>
                <a:srgbClr val="7D64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61" name="Rectangle 3521"/>
              <p:cNvSpPr>
                <a:spLocks noChangeArrowheads="1"/>
              </p:cNvSpPr>
              <p:nvPr/>
            </p:nvSpPr>
            <p:spPr bwMode="auto">
              <a:xfrm>
                <a:off x="1346" y="3160"/>
                <a:ext cx="4" cy="336"/>
              </a:xfrm>
              <a:prstGeom prst="rect">
                <a:avLst/>
              </a:prstGeom>
              <a:solidFill>
                <a:srgbClr val="7F654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62" name="Rectangle 3522"/>
              <p:cNvSpPr>
                <a:spLocks noChangeArrowheads="1"/>
              </p:cNvSpPr>
              <p:nvPr/>
            </p:nvSpPr>
            <p:spPr bwMode="auto">
              <a:xfrm>
                <a:off x="1350" y="3160"/>
                <a:ext cx="4" cy="336"/>
              </a:xfrm>
              <a:prstGeom prst="rect">
                <a:avLst/>
              </a:prstGeom>
              <a:solidFill>
                <a:srgbClr val="80674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63" name="Rectangle 3523"/>
              <p:cNvSpPr>
                <a:spLocks noChangeArrowheads="1"/>
              </p:cNvSpPr>
              <p:nvPr/>
            </p:nvSpPr>
            <p:spPr bwMode="auto">
              <a:xfrm>
                <a:off x="1354" y="3160"/>
                <a:ext cx="4" cy="336"/>
              </a:xfrm>
              <a:prstGeom prst="rect">
                <a:avLst/>
              </a:prstGeom>
              <a:solidFill>
                <a:srgbClr val="82684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64" name="Rectangle 3524"/>
              <p:cNvSpPr>
                <a:spLocks noChangeArrowheads="1"/>
              </p:cNvSpPr>
              <p:nvPr/>
            </p:nvSpPr>
            <p:spPr bwMode="auto">
              <a:xfrm>
                <a:off x="1358" y="3160"/>
                <a:ext cx="3" cy="336"/>
              </a:xfrm>
              <a:prstGeom prst="rect">
                <a:avLst/>
              </a:prstGeom>
              <a:solidFill>
                <a:srgbClr val="846A5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65" name="Rectangle 3525"/>
              <p:cNvSpPr>
                <a:spLocks noChangeArrowheads="1"/>
              </p:cNvSpPr>
              <p:nvPr/>
            </p:nvSpPr>
            <p:spPr bwMode="auto">
              <a:xfrm>
                <a:off x="1361" y="3160"/>
                <a:ext cx="3" cy="336"/>
              </a:xfrm>
              <a:prstGeom prst="rect">
                <a:avLst/>
              </a:prstGeom>
              <a:solidFill>
                <a:srgbClr val="866B5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66" name="Rectangle 3526"/>
              <p:cNvSpPr>
                <a:spLocks noChangeArrowheads="1"/>
              </p:cNvSpPr>
              <p:nvPr/>
            </p:nvSpPr>
            <p:spPr bwMode="auto">
              <a:xfrm>
                <a:off x="1364" y="3160"/>
                <a:ext cx="4" cy="336"/>
              </a:xfrm>
              <a:prstGeom prst="rect">
                <a:avLst/>
              </a:prstGeom>
              <a:solidFill>
                <a:srgbClr val="886C5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67" name="Rectangle 3527"/>
              <p:cNvSpPr>
                <a:spLocks noChangeArrowheads="1"/>
              </p:cNvSpPr>
              <p:nvPr/>
            </p:nvSpPr>
            <p:spPr bwMode="auto">
              <a:xfrm>
                <a:off x="1368" y="3160"/>
                <a:ext cx="4" cy="336"/>
              </a:xfrm>
              <a:prstGeom prst="rect">
                <a:avLst/>
              </a:prstGeom>
              <a:solidFill>
                <a:srgbClr val="8A6E5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68" name="Rectangle 3528"/>
              <p:cNvSpPr>
                <a:spLocks noChangeArrowheads="1"/>
              </p:cNvSpPr>
              <p:nvPr/>
            </p:nvSpPr>
            <p:spPr bwMode="auto">
              <a:xfrm>
                <a:off x="1372" y="3160"/>
                <a:ext cx="2" cy="336"/>
              </a:xfrm>
              <a:prstGeom prst="rect">
                <a:avLst/>
              </a:prstGeom>
              <a:solidFill>
                <a:srgbClr val="8C705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69" name="Rectangle 3529"/>
              <p:cNvSpPr>
                <a:spLocks noChangeArrowheads="1"/>
              </p:cNvSpPr>
              <p:nvPr/>
            </p:nvSpPr>
            <p:spPr bwMode="auto">
              <a:xfrm>
                <a:off x="1374" y="3160"/>
                <a:ext cx="4" cy="336"/>
              </a:xfrm>
              <a:prstGeom prst="rect">
                <a:avLst/>
              </a:prstGeom>
              <a:solidFill>
                <a:srgbClr val="8E715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70" name="Rectangle 3530"/>
              <p:cNvSpPr>
                <a:spLocks noChangeArrowheads="1"/>
              </p:cNvSpPr>
              <p:nvPr/>
            </p:nvSpPr>
            <p:spPr bwMode="auto">
              <a:xfrm>
                <a:off x="1378" y="3160"/>
                <a:ext cx="2" cy="336"/>
              </a:xfrm>
              <a:prstGeom prst="rect">
                <a:avLst/>
              </a:prstGeom>
              <a:solidFill>
                <a:srgbClr val="9073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71" name="Rectangle 3531"/>
              <p:cNvSpPr>
                <a:spLocks noChangeArrowheads="1"/>
              </p:cNvSpPr>
              <p:nvPr/>
            </p:nvSpPr>
            <p:spPr bwMode="auto">
              <a:xfrm>
                <a:off x="1380" y="3160"/>
                <a:ext cx="2" cy="336"/>
              </a:xfrm>
              <a:prstGeom prst="rect">
                <a:avLst/>
              </a:prstGeom>
              <a:solidFill>
                <a:srgbClr val="92745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72" name="Rectangle 3532"/>
              <p:cNvSpPr>
                <a:spLocks noChangeArrowheads="1"/>
              </p:cNvSpPr>
              <p:nvPr/>
            </p:nvSpPr>
            <p:spPr bwMode="auto">
              <a:xfrm>
                <a:off x="1382" y="3160"/>
                <a:ext cx="2" cy="336"/>
              </a:xfrm>
              <a:prstGeom prst="rect">
                <a:avLst/>
              </a:prstGeom>
              <a:solidFill>
                <a:srgbClr val="93765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73" name="Rectangle 3533"/>
              <p:cNvSpPr>
                <a:spLocks noChangeArrowheads="1"/>
              </p:cNvSpPr>
              <p:nvPr/>
            </p:nvSpPr>
            <p:spPr bwMode="auto">
              <a:xfrm>
                <a:off x="1384" y="3160"/>
                <a:ext cx="3" cy="336"/>
              </a:xfrm>
              <a:prstGeom prst="rect">
                <a:avLst/>
              </a:prstGeom>
              <a:solidFill>
                <a:srgbClr val="95775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74" name="Rectangle 3534"/>
              <p:cNvSpPr>
                <a:spLocks noChangeArrowheads="1"/>
              </p:cNvSpPr>
              <p:nvPr/>
            </p:nvSpPr>
            <p:spPr bwMode="auto">
              <a:xfrm>
                <a:off x="1387" y="3160"/>
                <a:ext cx="2" cy="336"/>
              </a:xfrm>
              <a:prstGeom prst="rect">
                <a:avLst/>
              </a:prstGeom>
              <a:solidFill>
                <a:srgbClr val="97785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75" name="Rectangle 3535"/>
              <p:cNvSpPr>
                <a:spLocks noChangeArrowheads="1"/>
              </p:cNvSpPr>
              <p:nvPr/>
            </p:nvSpPr>
            <p:spPr bwMode="auto">
              <a:xfrm>
                <a:off x="1389" y="3160"/>
                <a:ext cx="3" cy="336"/>
              </a:xfrm>
              <a:prstGeom prst="rect">
                <a:avLst/>
              </a:prstGeom>
              <a:solidFill>
                <a:srgbClr val="997A5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76" name="Rectangle 3536"/>
              <p:cNvSpPr>
                <a:spLocks noChangeArrowheads="1"/>
              </p:cNvSpPr>
              <p:nvPr/>
            </p:nvSpPr>
            <p:spPr bwMode="auto">
              <a:xfrm>
                <a:off x="1392" y="3160"/>
                <a:ext cx="2" cy="336"/>
              </a:xfrm>
              <a:prstGeom prst="rect">
                <a:avLst/>
              </a:prstGeom>
              <a:solidFill>
                <a:srgbClr val="9B7C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77" name="Rectangle 3537"/>
              <p:cNvSpPr>
                <a:spLocks noChangeArrowheads="1"/>
              </p:cNvSpPr>
              <p:nvPr/>
            </p:nvSpPr>
            <p:spPr bwMode="auto">
              <a:xfrm>
                <a:off x="1394" y="3160"/>
                <a:ext cx="4" cy="336"/>
              </a:xfrm>
              <a:prstGeom prst="rect">
                <a:avLst/>
              </a:prstGeom>
              <a:solidFill>
                <a:srgbClr val="9D7D5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78" name="Rectangle 3538"/>
              <p:cNvSpPr>
                <a:spLocks noChangeArrowheads="1"/>
              </p:cNvSpPr>
              <p:nvPr/>
            </p:nvSpPr>
            <p:spPr bwMode="auto">
              <a:xfrm>
                <a:off x="1398" y="3160"/>
                <a:ext cx="2" cy="336"/>
              </a:xfrm>
              <a:prstGeom prst="rect">
                <a:avLst/>
              </a:prstGeom>
              <a:solidFill>
                <a:srgbClr val="9F7F6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79" name="Rectangle 3539"/>
              <p:cNvSpPr>
                <a:spLocks noChangeArrowheads="1"/>
              </p:cNvSpPr>
              <p:nvPr/>
            </p:nvSpPr>
            <p:spPr bwMode="auto">
              <a:xfrm>
                <a:off x="1400" y="3160"/>
                <a:ext cx="2" cy="336"/>
              </a:xfrm>
              <a:prstGeom prst="rect">
                <a:avLst/>
              </a:prstGeom>
              <a:solidFill>
                <a:srgbClr val="A1816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80" name="Rectangle 3540"/>
              <p:cNvSpPr>
                <a:spLocks noChangeArrowheads="1"/>
              </p:cNvSpPr>
              <p:nvPr/>
            </p:nvSpPr>
            <p:spPr bwMode="auto">
              <a:xfrm>
                <a:off x="1402" y="3160"/>
                <a:ext cx="3" cy="336"/>
              </a:xfrm>
              <a:prstGeom prst="rect">
                <a:avLst/>
              </a:prstGeom>
              <a:solidFill>
                <a:srgbClr val="A3826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81" name="Rectangle 3541"/>
              <p:cNvSpPr>
                <a:spLocks noChangeArrowheads="1"/>
              </p:cNvSpPr>
              <p:nvPr/>
            </p:nvSpPr>
            <p:spPr bwMode="auto">
              <a:xfrm>
                <a:off x="1405" y="3160"/>
                <a:ext cx="2" cy="336"/>
              </a:xfrm>
              <a:prstGeom prst="rect">
                <a:avLst/>
              </a:prstGeom>
              <a:solidFill>
                <a:srgbClr val="A584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82" name="Rectangle 3542"/>
              <p:cNvSpPr>
                <a:spLocks noChangeArrowheads="1"/>
              </p:cNvSpPr>
              <p:nvPr/>
            </p:nvSpPr>
            <p:spPr bwMode="auto">
              <a:xfrm>
                <a:off x="1407" y="3160"/>
                <a:ext cx="2" cy="336"/>
              </a:xfrm>
              <a:prstGeom prst="rect">
                <a:avLst/>
              </a:prstGeom>
              <a:solidFill>
                <a:srgbClr val="A7856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83" name="Rectangle 3543"/>
              <p:cNvSpPr>
                <a:spLocks noChangeArrowheads="1"/>
              </p:cNvSpPr>
              <p:nvPr/>
            </p:nvSpPr>
            <p:spPr bwMode="auto">
              <a:xfrm>
                <a:off x="1409" y="3160"/>
                <a:ext cx="2" cy="336"/>
              </a:xfrm>
              <a:prstGeom prst="rect">
                <a:avLst/>
              </a:prstGeom>
              <a:solidFill>
                <a:srgbClr val="A9876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84" name="Rectangle 3544"/>
              <p:cNvSpPr>
                <a:spLocks noChangeArrowheads="1"/>
              </p:cNvSpPr>
              <p:nvPr/>
            </p:nvSpPr>
            <p:spPr bwMode="auto">
              <a:xfrm>
                <a:off x="1411" y="3160"/>
                <a:ext cx="3" cy="336"/>
              </a:xfrm>
              <a:prstGeom prst="rect">
                <a:avLst/>
              </a:prstGeom>
              <a:solidFill>
                <a:srgbClr val="AB886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85" name="Rectangle 3545"/>
              <p:cNvSpPr>
                <a:spLocks noChangeArrowheads="1"/>
              </p:cNvSpPr>
              <p:nvPr/>
            </p:nvSpPr>
            <p:spPr bwMode="auto">
              <a:xfrm>
                <a:off x="1414" y="3160"/>
                <a:ext cx="2" cy="336"/>
              </a:xfrm>
              <a:prstGeom prst="rect">
                <a:avLst/>
              </a:prstGeom>
              <a:solidFill>
                <a:srgbClr val="AD8A6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86" name="Rectangle 3546"/>
              <p:cNvSpPr>
                <a:spLocks noChangeArrowheads="1"/>
              </p:cNvSpPr>
              <p:nvPr/>
            </p:nvSpPr>
            <p:spPr bwMode="auto">
              <a:xfrm>
                <a:off x="1416" y="3160"/>
                <a:ext cx="2" cy="336"/>
              </a:xfrm>
              <a:prstGeom prst="rect">
                <a:avLst/>
              </a:prstGeom>
              <a:solidFill>
                <a:srgbClr val="AF8C6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87" name="Rectangle 3547"/>
              <p:cNvSpPr>
                <a:spLocks noChangeArrowheads="1"/>
              </p:cNvSpPr>
              <p:nvPr/>
            </p:nvSpPr>
            <p:spPr bwMode="auto">
              <a:xfrm>
                <a:off x="1418" y="3160"/>
                <a:ext cx="3" cy="336"/>
              </a:xfrm>
              <a:prstGeom prst="rect">
                <a:avLst/>
              </a:prstGeom>
              <a:solidFill>
                <a:srgbClr val="B18D6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88" name="Rectangle 3548"/>
              <p:cNvSpPr>
                <a:spLocks noChangeArrowheads="1"/>
              </p:cNvSpPr>
              <p:nvPr/>
            </p:nvSpPr>
            <p:spPr bwMode="auto">
              <a:xfrm>
                <a:off x="1421" y="3160"/>
                <a:ext cx="3" cy="336"/>
              </a:xfrm>
              <a:prstGeom prst="rect">
                <a:avLst/>
              </a:prstGeom>
              <a:solidFill>
                <a:srgbClr val="B38F6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89" name="Rectangle 3549"/>
              <p:cNvSpPr>
                <a:spLocks noChangeArrowheads="1"/>
              </p:cNvSpPr>
              <p:nvPr/>
            </p:nvSpPr>
            <p:spPr bwMode="auto">
              <a:xfrm>
                <a:off x="1424" y="3160"/>
                <a:ext cx="2" cy="336"/>
              </a:xfrm>
              <a:prstGeom prst="rect">
                <a:avLst/>
              </a:prstGeom>
              <a:solidFill>
                <a:srgbClr val="B5916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90" name="Rectangle 3550"/>
              <p:cNvSpPr>
                <a:spLocks noChangeArrowheads="1"/>
              </p:cNvSpPr>
              <p:nvPr/>
            </p:nvSpPr>
            <p:spPr bwMode="auto">
              <a:xfrm>
                <a:off x="1426" y="3160"/>
                <a:ext cx="2" cy="336"/>
              </a:xfrm>
              <a:prstGeom prst="rect">
                <a:avLst/>
              </a:prstGeom>
              <a:solidFill>
                <a:srgbClr val="B7936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91" name="Rectangle 3551"/>
              <p:cNvSpPr>
                <a:spLocks noChangeArrowheads="1"/>
              </p:cNvSpPr>
              <p:nvPr/>
            </p:nvSpPr>
            <p:spPr bwMode="auto">
              <a:xfrm>
                <a:off x="1428" y="3160"/>
                <a:ext cx="2" cy="336"/>
              </a:xfrm>
              <a:prstGeom prst="rect">
                <a:avLst/>
              </a:prstGeom>
              <a:solidFill>
                <a:srgbClr val="B9946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92" name="Rectangle 3552"/>
              <p:cNvSpPr>
                <a:spLocks noChangeArrowheads="1"/>
              </p:cNvSpPr>
              <p:nvPr/>
            </p:nvSpPr>
            <p:spPr bwMode="auto">
              <a:xfrm>
                <a:off x="1430" y="3160"/>
                <a:ext cx="2" cy="336"/>
              </a:xfrm>
              <a:prstGeom prst="rect">
                <a:avLst/>
              </a:prstGeom>
              <a:solidFill>
                <a:srgbClr val="BB957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93" name="Rectangle 3553"/>
              <p:cNvSpPr>
                <a:spLocks noChangeArrowheads="1"/>
              </p:cNvSpPr>
              <p:nvPr/>
            </p:nvSpPr>
            <p:spPr bwMode="auto">
              <a:xfrm>
                <a:off x="1432" y="3160"/>
                <a:ext cx="2" cy="336"/>
              </a:xfrm>
              <a:prstGeom prst="rect">
                <a:avLst/>
              </a:prstGeom>
              <a:solidFill>
                <a:srgbClr val="BD977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94" name="Rectangle 3554"/>
              <p:cNvSpPr>
                <a:spLocks noChangeArrowheads="1"/>
              </p:cNvSpPr>
              <p:nvPr/>
            </p:nvSpPr>
            <p:spPr bwMode="auto">
              <a:xfrm>
                <a:off x="1434" y="3160"/>
                <a:ext cx="2" cy="336"/>
              </a:xfrm>
              <a:prstGeom prst="rect">
                <a:avLst/>
              </a:prstGeom>
              <a:solidFill>
                <a:srgbClr val="BF987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95" name="Rectangle 3555"/>
              <p:cNvSpPr>
                <a:spLocks noChangeArrowheads="1"/>
              </p:cNvSpPr>
              <p:nvPr/>
            </p:nvSpPr>
            <p:spPr bwMode="auto">
              <a:xfrm>
                <a:off x="1436" y="3160"/>
                <a:ext cx="2" cy="336"/>
              </a:xfrm>
              <a:prstGeom prst="rect">
                <a:avLst/>
              </a:prstGeom>
              <a:solidFill>
                <a:srgbClr val="C09A7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96" name="Rectangle 3556"/>
              <p:cNvSpPr>
                <a:spLocks noChangeArrowheads="1"/>
              </p:cNvSpPr>
              <p:nvPr/>
            </p:nvSpPr>
            <p:spPr bwMode="auto">
              <a:xfrm>
                <a:off x="1438" y="3160"/>
                <a:ext cx="2" cy="336"/>
              </a:xfrm>
              <a:prstGeom prst="rect">
                <a:avLst/>
              </a:prstGeom>
              <a:solidFill>
                <a:srgbClr val="C29B7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97" name="Rectangle 3557"/>
              <p:cNvSpPr>
                <a:spLocks noChangeArrowheads="1"/>
              </p:cNvSpPr>
              <p:nvPr/>
            </p:nvSpPr>
            <p:spPr bwMode="auto">
              <a:xfrm>
                <a:off x="1440" y="3160"/>
                <a:ext cx="2" cy="336"/>
              </a:xfrm>
              <a:prstGeom prst="rect">
                <a:avLst/>
              </a:prstGeom>
              <a:solidFill>
                <a:srgbClr val="C49D7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98" name="Rectangle 3558"/>
              <p:cNvSpPr>
                <a:spLocks noChangeArrowheads="1"/>
              </p:cNvSpPr>
              <p:nvPr/>
            </p:nvSpPr>
            <p:spPr bwMode="auto">
              <a:xfrm>
                <a:off x="1442" y="3160"/>
                <a:ext cx="4" cy="336"/>
              </a:xfrm>
              <a:prstGeom prst="rect">
                <a:avLst/>
              </a:prstGeom>
              <a:solidFill>
                <a:srgbClr val="C69E7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999" name="Rectangle 3559"/>
              <p:cNvSpPr>
                <a:spLocks noChangeArrowheads="1"/>
              </p:cNvSpPr>
              <p:nvPr/>
            </p:nvSpPr>
            <p:spPr bwMode="auto">
              <a:xfrm>
                <a:off x="1446" y="3160"/>
                <a:ext cx="2" cy="336"/>
              </a:xfrm>
              <a:prstGeom prst="rect">
                <a:avLst/>
              </a:prstGeom>
              <a:solidFill>
                <a:srgbClr val="C8A07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00" name="Rectangle 3560"/>
              <p:cNvSpPr>
                <a:spLocks noChangeArrowheads="1"/>
              </p:cNvSpPr>
              <p:nvPr/>
            </p:nvSpPr>
            <p:spPr bwMode="auto">
              <a:xfrm>
                <a:off x="1448" y="3160"/>
                <a:ext cx="3" cy="336"/>
              </a:xfrm>
              <a:prstGeom prst="rect">
                <a:avLst/>
              </a:prstGeom>
              <a:solidFill>
                <a:srgbClr val="CAA27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01" name="Rectangle 3561"/>
              <p:cNvSpPr>
                <a:spLocks noChangeArrowheads="1"/>
              </p:cNvSpPr>
              <p:nvPr/>
            </p:nvSpPr>
            <p:spPr bwMode="auto">
              <a:xfrm>
                <a:off x="1451" y="3160"/>
                <a:ext cx="2" cy="336"/>
              </a:xfrm>
              <a:prstGeom prst="rect">
                <a:avLst/>
              </a:prstGeom>
              <a:solidFill>
                <a:srgbClr val="CCA37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02" name="Rectangle 3562"/>
              <p:cNvSpPr>
                <a:spLocks noChangeArrowheads="1"/>
              </p:cNvSpPr>
              <p:nvPr/>
            </p:nvSpPr>
            <p:spPr bwMode="auto">
              <a:xfrm>
                <a:off x="1453" y="3160"/>
                <a:ext cx="2" cy="336"/>
              </a:xfrm>
              <a:prstGeom prst="rect">
                <a:avLst/>
              </a:prstGeom>
              <a:solidFill>
                <a:srgbClr val="CEA57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03" name="Rectangle 3563"/>
              <p:cNvSpPr>
                <a:spLocks noChangeArrowheads="1"/>
              </p:cNvSpPr>
              <p:nvPr/>
            </p:nvSpPr>
            <p:spPr bwMode="auto">
              <a:xfrm>
                <a:off x="1455" y="3160"/>
                <a:ext cx="3" cy="336"/>
              </a:xfrm>
              <a:prstGeom prst="rect">
                <a:avLst/>
              </a:prstGeom>
              <a:solidFill>
                <a:srgbClr val="D0A67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04" name="Rectangle 3564"/>
              <p:cNvSpPr>
                <a:spLocks noChangeArrowheads="1"/>
              </p:cNvSpPr>
              <p:nvPr/>
            </p:nvSpPr>
            <p:spPr bwMode="auto">
              <a:xfrm>
                <a:off x="1458" y="3160"/>
                <a:ext cx="2" cy="336"/>
              </a:xfrm>
              <a:prstGeom prst="rect">
                <a:avLst/>
              </a:prstGeom>
              <a:solidFill>
                <a:srgbClr val="D2A87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05" name="Rectangle 3565"/>
              <p:cNvSpPr>
                <a:spLocks noChangeArrowheads="1"/>
              </p:cNvSpPr>
              <p:nvPr/>
            </p:nvSpPr>
            <p:spPr bwMode="auto">
              <a:xfrm>
                <a:off x="1460" y="3160"/>
                <a:ext cx="2" cy="336"/>
              </a:xfrm>
              <a:prstGeom prst="rect">
                <a:avLst/>
              </a:prstGeom>
              <a:solidFill>
                <a:srgbClr val="D4A97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06" name="Rectangle 3566"/>
              <p:cNvSpPr>
                <a:spLocks noChangeArrowheads="1"/>
              </p:cNvSpPr>
              <p:nvPr/>
            </p:nvSpPr>
            <p:spPr bwMode="auto">
              <a:xfrm>
                <a:off x="1462" y="3160"/>
                <a:ext cx="2" cy="336"/>
              </a:xfrm>
              <a:prstGeom prst="rect">
                <a:avLst/>
              </a:prstGeom>
              <a:solidFill>
                <a:srgbClr val="D5AB8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07" name="Rectangle 3567"/>
              <p:cNvSpPr>
                <a:spLocks noChangeArrowheads="1"/>
              </p:cNvSpPr>
              <p:nvPr/>
            </p:nvSpPr>
            <p:spPr bwMode="auto">
              <a:xfrm>
                <a:off x="1464" y="3160"/>
                <a:ext cx="4" cy="336"/>
              </a:xfrm>
              <a:prstGeom prst="rect">
                <a:avLst/>
              </a:prstGeom>
              <a:solidFill>
                <a:srgbClr val="D7AC8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08" name="Rectangle 3568"/>
              <p:cNvSpPr>
                <a:spLocks noChangeArrowheads="1"/>
              </p:cNvSpPr>
              <p:nvPr/>
            </p:nvSpPr>
            <p:spPr bwMode="auto">
              <a:xfrm>
                <a:off x="1468" y="3160"/>
                <a:ext cx="2" cy="336"/>
              </a:xfrm>
              <a:prstGeom prst="rect">
                <a:avLst/>
              </a:prstGeom>
              <a:solidFill>
                <a:srgbClr val="D9AE8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09" name="Rectangle 3569"/>
              <p:cNvSpPr>
                <a:spLocks noChangeArrowheads="1"/>
              </p:cNvSpPr>
              <p:nvPr/>
            </p:nvSpPr>
            <p:spPr bwMode="auto">
              <a:xfrm>
                <a:off x="1470" y="3160"/>
                <a:ext cx="3" cy="336"/>
              </a:xfrm>
              <a:prstGeom prst="rect">
                <a:avLst/>
              </a:prstGeom>
              <a:solidFill>
                <a:srgbClr val="DBAF8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10" name="Rectangle 3570"/>
              <p:cNvSpPr>
                <a:spLocks noChangeArrowheads="1"/>
              </p:cNvSpPr>
              <p:nvPr/>
            </p:nvSpPr>
            <p:spPr bwMode="auto">
              <a:xfrm>
                <a:off x="1473" y="3160"/>
                <a:ext cx="3" cy="336"/>
              </a:xfrm>
              <a:prstGeom prst="rect">
                <a:avLst/>
              </a:prstGeom>
              <a:solidFill>
                <a:srgbClr val="DDB08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11" name="Rectangle 3571"/>
              <p:cNvSpPr>
                <a:spLocks noChangeArrowheads="1"/>
              </p:cNvSpPr>
              <p:nvPr/>
            </p:nvSpPr>
            <p:spPr bwMode="auto">
              <a:xfrm>
                <a:off x="1476" y="3160"/>
                <a:ext cx="2" cy="336"/>
              </a:xfrm>
              <a:prstGeom prst="rect">
                <a:avLst/>
              </a:prstGeom>
              <a:solidFill>
                <a:srgbClr val="DFB28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12" name="Rectangle 3572"/>
              <p:cNvSpPr>
                <a:spLocks noChangeArrowheads="1"/>
              </p:cNvSpPr>
              <p:nvPr/>
            </p:nvSpPr>
            <p:spPr bwMode="auto">
              <a:xfrm>
                <a:off x="1478" y="3160"/>
                <a:ext cx="2" cy="336"/>
              </a:xfrm>
              <a:prstGeom prst="rect">
                <a:avLst/>
              </a:prstGeom>
              <a:solidFill>
                <a:srgbClr val="E0B48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13" name="Rectangle 3573"/>
              <p:cNvSpPr>
                <a:spLocks noChangeArrowheads="1"/>
              </p:cNvSpPr>
              <p:nvPr/>
            </p:nvSpPr>
            <p:spPr bwMode="auto">
              <a:xfrm>
                <a:off x="1480" y="3160"/>
                <a:ext cx="4" cy="336"/>
              </a:xfrm>
              <a:prstGeom prst="rect">
                <a:avLst/>
              </a:prstGeom>
              <a:solidFill>
                <a:srgbClr val="E2B58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14" name="Rectangle 3574"/>
              <p:cNvSpPr>
                <a:spLocks noChangeArrowheads="1"/>
              </p:cNvSpPr>
              <p:nvPr/>
            </p:nvSpPr>
            <p:spPr bwMode="auto">
              <a:xfrm>
                <a:off x="1484" y="3160"/>
                <a:ext cx="4" cy="336"/>
              </a:xfrm>
              <a:prstGeom prst="rect">
                <a:avLst/>
              </a:prstGeom>
              <a:solidFill>
                <a:srgbClr val="E4B68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15" name="Rectangle 3575"/>
              <p:cNvSpPr>
                <a:spLocks noChangeArrowheads="1"/>
              </p:cNvSpPr>
              <p:nvPr/>
            </p:nvSpPr>
            <p:spPr bwMode="auto">
              <a:xfrm>
                <a:off x="1488" y="3160"/>
                <a:ext cx="2" cy="336"/>
              </a:xfrm>
              <a:prstGeom prst="rect">
                <a:avLst/>
              </a:prstGeom>
              <a:solidFill>
                <a:srgbClr val="E6B88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16" name="Rectangle 3576"/>
              <p:cNvSpPr>
                <a:spLocks noChangeArrowheads="1"/>
              </p:cNvSpPr>
              <p:nvPr/>
            </p:nvSpPr>
            <p:spPr bwMode="auto">
              <a:xfrm>
                <a:off x="1490" y="3160"/>
                <a:ext cx="4" cy="336"/>
              </a:xfrm>
              <a:prstGeom prst="rect">
                <a:avLst/>
              </a:prstGeom>
              <a:solidFill>
                <a:srgbClr val="E8B98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17" name="Rectangle 3577"/>
              <p:cNvSpPr>
                <a:spLocks noChangeArrowheads="1"/>
              </p:cNvSpPr>
              <p:nvPr/>
            </p:nvSpPr>
            <p:spPr bwMode="auto">
              <a:xfrm>
                <a:off x="1494" y="3160"/>
                <a:ext cx="4" cy="336"/>
              </a:xfrm>
              <a:prstGeom prst="rect">
                <a:avLst/>
              </a:prstGeom>
              <a:solidFill>
                <a:srgbClr val="EABB8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18" name="Rectangle 3578"/>
              <p:cNvSpPr>
                <a:spLocks noChangeArrowheads="1"/>
              </p:cNvSpPr>
              <p:nvPr/>
            </p:nvSpPr>
            <p:spPr bwMode="auto">
              <a:xfrm>
                <a:off x="1498" y="3160"/>
                <a:ext cx="4" cy="336"/>
              </a:xfrm>
              <a:prstGeom prst="rect">
                <a:avLst/>
              </a:prstGeom>
              <a:solidFill>
                <a:srgbClr val="ECBD8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19" name="Rectangle 3579"/>
              <p:cNvSpPr>
                <a:spLocks noChangeArrowheads="1"/>
              </p:cNvSpPr>
              <p:nvPr/>
            </p:nvSpPr>
            <p:spPr bwMode="auto">
              <a:xfrm>
                <a:off x="1502" y="3160"/>
                <a:ext cx="4" cy="336"/>
              </a:xfrm>
              <a:prstGeom prst="rect">
                <a:avLst/>
              </a:prstGeom>
              <a:solidFill>
                <a:srgbClr val="EEBE8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20" name="Rectangle 3580"/>
              <p:cNvSpPr>
                <a:spLocks noChangeArrowheads="1"/>
              </p:cNvSpPr>
              <p:nvPr/>
            </p:nvSpPr>
            <p:spPr bwMode="auto">
              <a:xfrm>
                <a:off x="1506" y="3160"/>
                <a:ext cx="4" cy="336"/>
              </a:xfrm>
              <a:prstGeom prst="rect">
                <a:avLst/>
              </a:prstGeom>
              <a:solidFill>
                <a:srgbClr val="EFC09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21" name="Rectangle 3581"/>
              <p:cNvSpPr>
                <a:spLocks noChangeArrowheads="1"/>
              </p:cNvSpPr>
              <p:nvPr/>
            </p:nvSpPr>
            <p:spPr bwMode="auto">
              <a:xfrm>
                <a:off x="1510" y="3160"/>
                <a:ext cx="4" cy="336"/>
              </a:xfrm>
              <a:prstGeom prst="rect">
                <a:avLst/>
              </a:prstGeom>
              <a:solidFill>
                <a:srgbClr val="F1C19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22" name="Rectangle 3582"/>
              <p:cNvSpPr>
                <a:spLocks noChangeArrowheads="1"/>
              </p:cNvSpPr>
              <p:nvPr/>
            </p:nvSpPr>
            <p:spPr bwMode="auto">
              <a:xfrm>
                <a:off x="1514" y="3160"/>
                <a:ext cx="6" cy="336"/>
              </a:xfrm>
              <a:prstGeom prst="rect">
                <a:avLst/>
              </a:prstGeom>
              <a:solidFill>
                <a:srgbClr val="F3C29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23" name="Rectangle 3583"/>
              <p:cNvSpPr>
                <a:spLocks noChangeArrowheads="1"/>
              </p:cNvSpPr>
              <p:nvPr/>
            </p:nvSpPr>
            <p:spPr bwMode="auto">
              <a:xfrm>
                <a:off x="1520" y="3160"/>
                <a:ext cx="6" cy="336"/>
              </a:xfrm>
              <a:prstGeom prst="rect">
                <a:avLst/>
              </a:prstGeom>
              <a:solidFill>
                <a:srgbClr val="F5C49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24" name="Rectangle 3584"/>
              <p:cNvSpPr>
                <a:spLocks noChangeArrowheads="1"/>
              </p:cNvSpPr>
              <p:nvPr/>
            </p:nvSpPr>
            <p:spPr bwMode="auto">
              <a:xfrm>
                <a:off x="1526" y="3160"/>
                <a:ext cx="6" cy="336"/>
              </a:xfrm>
              <a:prstGeom prst="rect">
                <a:avLst/>
              </a:prstGeom>
              <a:solidFill>
                <a:srgbClr val="F7C59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25" name="Rectangle 3585"/>
              <p:cNvSpPr>
                <a:spLocks noChangeArrowheads="1"/>
              </p:cNvSpPr>
              <p:nvPr/>
            </p:nvSpPr>
            <p:spPr bwMode="auto">
              <a:xfrm>
                <a:off x="1532" y="3160"/>
                <a:ext cx="6" cy="336"/>
              </a:xfrm>
              <a:prstGeom prst="rect">
                <a:avLst/>
              </a:prstGeom>
              <a:solidFill>
                <a:srgbClr val="F8C79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26" name="Rectangle 3586"/>
              <p:cNvSpPr>
                <a:spLocks noChangeArrowheads="1"/>
              </p:cNvSpPr>
              <p:nvPr/>
            </p:nvSpPr>
            <p:spPr bwMode="auto">
              <a:xfrm>
                <a:off x="1538" y="3160"/>
                <a:ext cx="10" cy="336"/>
              </a:xfrm>
              <a:prstGeom prst="rect">
                <a:avLst/>
              </a:prstGeom>
              <a:solidFill>
                <a:srgbClr val="FAC89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27" name="Rectangle 3587"/>
              <p:cNvSpPr>
                <a:spLocks noChangeArrowheads="1"/>
              </p:cNvSpPr>
              <p:nvPr/>
            </p:nvSpPr>
            <p:spPr bwMode="auto">
              <a:xfrm>
                <a:off x="1548" y="3160"/>
                <a:ext cx="10" cy="336"/>
              </a:xfrm>
              <a:prstGeom prst="rect">
                <a:avLst/>
              </a:prstGeom>
              <a:solidFill>
                <a:srgbClr val="FCC99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28" name="Rectangle 3588"/>
              <p:cNvSpPr>
                <a:spLocks noChangeArrowheads="1"/>
              </p:cNvSpPr>
              <p:nvPr/>
            </p:nvSpPr>
            <p:spPr bwMode="auto">
              <a:xfrm>
                <a:off x="1558" y="3160"/>
                <a:ext cx="12" cy="336"/>
              </a:xfrm>
              <a:prstGeom prst="rect">
                <a:avLst/>
              </a:prstGeom>
              <a:solidFill>
                <a:srgbClr val="FDCB9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29" name="Rectangle 3589"/>
              <p:cNvSpPr>
                <a:spLocks noChangeArrowheads="1"/>
              </p:cNvSpPr>
              <p:nvPr/>
            </p:nvSpPr>
            <p:spPr bwMode="auto">
              <a:xfrm>
                <a:off x="1570" y="3160"/>
                <a:ext cx="20" cy="336"/>
              </a:xfrm>
              <a:prstGeom prst="rect">
                <a:avLst/>
              </a:prstGeom>
              <a:solidFill>
                <a:srgbClr val="FFCC9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30" name="Rectangle 3590"/>
              <p:cNvSpPr>
                <a:spLocks noChangeArrowheads="1"/>
              </p:cNvSpPr>
              <p:nvPr/>
            </p:nvSpPr>
            <p:spPr bwMode="auto">
              <a:xfrm>
                <a:off x="1590" y="3160"/>
                <a:ext cx="10" cy="336"/>
              </a:xfrm>
              <a:prstGeom prst="rect">
                <a:avLst/>
              </a:prstGeom>
              <a:solidFill>
                <a:srgbClr val="FDCB9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31" name="Rectangle 3591"/>
              <p:cNvSpPr>
                <a:spLocks noChangeArrowheads="1"/>
              </p:cNvSpPr>
              <p:nvPr/>
            </p:nvSpPr>
            <p:spPr bwMode="auto">
              <a:xfrm>
                <a:off x="1600" y="3160"/>
                <a:ext cx="8" cy="336"/>
              </a:xfrm>
              <a:prstGeom prst="rect">
                <a:avLst/>
              </a:prstGeom>
              <a:solidFill>
                <a:srgbClr val="FCC99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32" name="Rectangle 3592"/>
              <p:cNvSpPr>
                <a:spLocks noChangeArrowheads="1"/>
              </p:cNvSpPr>
              <p:nvPr/>
            </p:nvSpPr>
            <p:spPr bwMode="auto">
              <a:xfrm>
                <a:off x="1608" y="3160"/>
                <a:ext cx="8" cy="336"/>
              </a:xfrm>
              <a:prstGeom prst="rect">
                <a:avLst/>
              </a:prstGeom>
              <a:solidFill>
                <a:srgbClr val="FAC89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33" name="Rectangle 3593"/>
              <p:cNvSpPr>
                <a:spLocks noChangeArrowheads="1"/>
              </p:cNvSpPr>
              <p:nvPr/>
            </p:nvSpPr>
            <p:spPr bwMode="auto">
              <a:xfrm>
                <a:off x="1616" y="3160"/>
                <a:ext cx="6" cy="336"/>
              </a:xfrm>
              <a:prstGeom prst="rect">
                <a:avLst/>
              </a:prstGeom>
              <a:solidFill>
                <a:srgbClr val="F8C79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34" name="Rectangle 3594"/>
              <p:cNvSpPr>
                <a:spLocks noChangeArrowheads="1"/>
              </p:cNvSpPr>
              <p:nvPr/>
            </p:nvSpPr>
            <p:spPr bwMode="auto">
              <a:xfrm>
                <a:off x="1622" y="3160"/>
                <a:ext cx="4" cy="336"/>
              </a:xfrm>
              <a:prstGeom prst="rect">
                <a:avLst/>
              </a:prstGeom>
              <a:solidFill>
                <a:srgbClr val="F7C59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35" name="Rectangle 3595"/>
              <p:cNvSpPr>
                <a:spLocks noChangeArrowheads="1"/>
              </p:cNvSpPr>
              <p:nvPr/>
            </p:nvSpPr>
            <p:spPr bwMode="auto">
              <a:xfrm>
                <a:off x="1626" y="3160"/>
                <a:ext cx="6" cy="336"/>
              </a:xfrm>
              <a:prstGeom prst="rect">
                <a:avLst/>
              </a:prstGeom>
              <a:solidFill>
                <a:srgbClr val="F5C49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36" name="Rectangle 3596"/>
              <p:cNvSpPr>
                <a:spLocks noChangeArrowheads="1"/>
              </p:cNvSpPr>
              <p:nvPr/>
            </p:nvSpPr>
            <p:spPr bwMode="auto">
              <a:xfrm>
                <a:off x="1632" y="3160"/>
                <a:ext cx="4" cy="336"/>
              </a:xfrm>
              <a:prstGeom prst="rect">
                <a:avLst/>
              </a:prstGeom>
              <a:solidFill>
                <a:srgbClr val="F3C39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37" name="Rectangle 3597"/>
              <p:cNvSpPr>
                <a:spLocks noChangeArrowheads="1"/>
              </p:cNvSpPr>
              <p:nvPr/>
            </p:nvSpPr>
            <p:spPr bwMode="auto">
              <a:xfrm>
                <a:off x="1636" y="3160"/>
                <a:ext cx="4" cy="336"/>
              </a:xfrm>
              <a:prstGeom prst="rect">
                <a:avLst/>
              </a:prstGeom>
              <a:solidFill>
                <a:srgbClr val="F2C19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38" name="Rectangle 3598"/>
              <p:cNvSpPr>
                <a:spLocks noChangeArrowheads="1"/>
              </p:cNvSpPr>
              <p:nvPr/>
            </p:nvSpPr>
            <p:spPr bwMode="auto">
              <a:xfrm>
                <a:off x="1640" y="3160"/>
                <a:ext cx="4" cy="336"/>
              </a:xfrm>
              <a:prstGeom prst="rect">
                <a:avLst/>
              </a:prstGeom>
              <a:solidFill>
                <a:srgbClr val="F0C09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39" name="Rectangle 3599"/>
              <p:cNvSpPr>
                <a:spLocks noChangeArrowheads="1"/>
              </p:cNvSpPr>
              <p:nvPr/>
            </p:nvSpPr>
            <p:spPr bwMode="auto">
              <a:xfrm>
                <a:off x="1644" y="3160"/>
                <a:ext cx="4" cy="336"/>
              </a:xfrm>
              <a:prstGeom prst="rect">
                <a:avLst/>
              </a:prstGeom>
              <a:solidFill>
                <a:srgbClr val="EEBF8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40" name="Rectangle 3600"/>
              <p:cNvSpPr>
                <a:spLocks noChangeArrowheads="1"/>
              </p:cNvSpPr>
              <p:nvPr/>
            </p:nvSpPr>
            <p:spPr bwMode="auto">
              <a:xfrm>
                <a:off x="1648" y="3160"/>
                <a:ext cx="4" cy="336"/>
              </a:xfrm>
              <a:prstGeom prst="rect">
                <a:avLst/>
              </a:prstGeom>
              <a:solidFill>
                <a:srgbClr val="EDBD8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41" name="Rectangle 3601"/>
              <p:cNvSpPr>
                <a:spLocks noChangeArrowheads="1"/>
              </p:cNvSpPr>
              <p:nvPr/>
            </p:nvSpPr>
            <p:spPr bwMode="auto">
              <a:xfrm>
                <a:off x="1652" y="3160"/>
                <a:ext cx="4" cy="336"/>
              </a:xfrm>
              <a:prstGeom prst="rect">
                <a:avLst/>
              </a:prstGeom>
              <a:solidFill>
                <a:srgbClr val="EBBC8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42" name="Rectangle 3602"/>
              <p:cNvSpPr>
                <a:spLocks noChangeArrowheads="1"/>
              </p:cNvSpPr>
              <p:nvPr/>
            </p:nvSpPr>
            <p:spPr bwMode="auto">
              <a:xfrm>
                <a:off x="1656" y="3160"/>
                <a:ext cx="4" cy="336"/>
              </a:xfrm>
              <a:prstGeom prst="rect">
                <a:avLst/>
              </a:prstGeom>
              <a:solidFill>
                <a:srgbClr val="E9BA8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43" name="Rectangle 3603"/>
              <p:cNvSpPr>
                <a:spLocks noChangeArrowheads="1"/>
              </p:cNvSpPr>
              <p:nvPr/>
            </p:nvSpPr>
            <p:spPr bwMode="auto">
              <a:xfrm>
                <a:off x="1660" y="3160"/>
                <a:ext cx="2" cy="336"/>
              </a:xfrm>
              <a:prstGeom prst="rect">
                <a:avLst/>
              </a:prstGeom>
              <a:solidFill>
                <a:srgbClr val="E7B88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44" name="Rectangle 3604"/>
              <p:cNvSpPr>
                <a:spLocks noChangeArrowheads="1"/>
              </p:cNvSpPr>
              <p:nvPr/>
            </p:nvSpPr>
            <p:spPr bwMode="auto">
              <a:xfrm>
                <a:off x="1662" y="3160"/>
                <a:ext cx="4" cy="336"/>
              </a:xfrm>
              <a:prstGeom prst="rect">
                <a:avLst/>
              </a:prstGeom>
              <a:solidFill>
                <a:srgbClr val="E5B78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45" name="Rectangle 3605"/>
              <p:cNvSpPr>
                <a:spLocks noChangeArrowheads="1"/>
              </p:cNvSpPr>
              <p:nvPr/>
            </p:nvSpPr>
            <p:spPr bwMode="auto">
              <a:xfrm>
                <a:off x="1666" y="3160"/>
                <a:ext cx="4" cy="336"/>
              </a:xfrm>
              <a:prstGeom prst="rect">
                <a:avLst/>
              </a:prstGeom>
              <a:solidFill>
                <a:srgbClr val="E3B58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46" name="Rectangle 3606"/>
              <p:cNvSpPr>
                <a:spLocks noChangeArrowheads="1"/>
              </p:cNvSpPr>
              <p:nvPr/>
            </p:nvSpPr>
            <p:spPr bwMode="auto">
              <a:xfrm>
                <a:off x="1670" y="3160"/>
                <a:ext cx="2" cy="336"/>
              </a:xfrm>
              <a:prstGeom prst="rect">
                <a:avLst/>
              </a:prstGeom>
              <a:solidFill>
                <a:srgbClr val="E1B48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47" name="Rectangle 3607"/>
              <p:cNvSpPr>
                <a:spLocks noChangeArrowheads="1"/>
              </p:cNvSpPr>
              <p:nvPr/>
            </p:nvSpPr>
            <p:spPr bwMode="auto">
              <a:xfrm>
                <a:off x="1672" y="3160"/>
                <a:ext cx="2" cy="336"/>
              </a:xfrm>
              <a:prstGeom prst="rect">
                <a:avLst/>
              </a:prstGeom>
              <a:solidFill>
                <a:srgbClr val="DFB38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48" name="Rectangle 3608"/>
              <p:cNvSpPr>
                <a:spLocks noChangeArrowheads="1"/>
              </p:cNvSpPr>
              <p:nvPr/>
            </p:nvSpPr>
            <p:spPr bwMode="auto">
              <a:xfrm>
                <a:off x="1674" y="3160"/>
                <a:ext cx="3" cy="336"/>
              </a:xfrm>
              <a:prstGeom prst="rect">
                <a:avLst/>
              </a:prstGeom>
              <a:solidFill>
                <a:srgbClr val="DEB18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49" name="Rectangle 3609"/>
              <p:cNvSpPr>
                <a:spLocks noChangeArrowheads="1"/>
              </p:cNvSpPr>
              <p:nvPr/>
            </p:nvSpPr>
            <p:spPr bwMode="auto">
              <a:xfrm>
                <a:off x="1677" y="3160"/>
                <a:ext cx="3" cy="336"/>
              </a:xfrm>
              <a:prstGeom prst="rect">
                <a:avLst/>
              </a:prstGeom>
              <a:solidFill>
                <a:srgbClr val="DCB08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50" name="Rectangle 3610"/>
              <p:cNvSpPr>
                <a:spLocks noChangeArrowheads="1"/>
              </p:cNvSpPr>
              <p:nvPr/>
            </p:nvSpPr>
            <p:spPr bwMode="auto">
              <a:xfrm>
                <a:off x="1680" y="3160"/>
                <a:ext cx="2" cy="336"/>
              </a:xfrm>
              <a:prstGeom prst="rect">
                <a:avLst/>
              </a:prstGeom>
              <a:solidFill>
                <a:srgbClr val="DAAE8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51" name="Rectangle 3611"/>
              <p:cNvSpPr>
                <a:spLocks noChangeArrowheads="1"/>
              </p:cNvSpPr>
              <p:nvPr/>
            </p:nvSpPr>
            <p:spPr bwMode="auto">
              <a:xfrm>
                <a:off x="1682" y="3160"/>
                <a:ext cx="4" cy="336"/>
              </a:xfrm>
              <a:prstGeom prst="rect">
                <a:avLst/>
              </a:prstGeom>
              <a:solidFill>
                <a:srgbClr val="D8AD8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52" name="Rectangle 3612"/>
              <p:cNvSpPr>
                <a:spLocks noChangeArrowheads="1"/>
              </p:cNvSpPr>
              <p:nvPr/>
            </p:nvSpPr>
            <p:spPr bwMode="auto">
              <a:xfrm>
                <a:off x="1686" y="3160"/>
                <a:ext cx="2" cy="336"/>
              </a:xfrm>
              <a:prstGeom prst="rect">
                <a:avLst/>
              </a:prstGeom>
              <a:solidFill>
                <a:srgbClr val="D6AB8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53" name="Rectangle 3613"/>
              <p:cNvSpPr>
                <a:spLocks noChangeArrowheads="1"/>
              </p:cNvSpPr>
              <p:nvPr/>
            </p:nvSpPr>
            <p:spPr bwMode="auto">
              <a:xfrm>
                <a:off x="1688" y="3160"/>
                <a:ext cx="2" cy="336"/>
              </a:xfrm>
              <a:prstGeom prst="rect">
                <a:avLst/>
              </a:prstGeom>
              <a:solidFill>
                <a:srgbClr val="D4AA7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54" name="Rectangle 3614"/>
              <p:cNvSpPr>
                <a:spLocks noChangeArrowheads="1"/>
              </p:cNvSpPr>
              <p:nvPr/>
            </p:nvSpPr>
            <p:spPr bwMode="auto">
              <a:xfrm>
                <a:off x="1690" y="3160"/>
                <a:ext cx="2" cy="336"/>
              </a:xfrm>
              <a:prstGeom prst="rect">
                <a:avLst/>
              </a:prstGeom>
              <a:solidFill>
                <a:srgbClr val="D3A87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55" name="Rectangle 3615"/>
              <p:cNvSpPr>
                <a:spLocks noChangeArrowheads="1"/>
              </p:cNvSpPr>
              <p:nvPr/>
            </p:nvSpPr>
            <p:spPr bwMode="auto">
              <a:xfrm>
                <a:off x="1692" y="3160"/>
                <a:ext cx="3" cy="336"/>
              </a:xfrm>
              <a:prstGeom prst="rect">
                <a:avLst/>
              </a:prstGeom>
              <a:solidFill>
                <a:srgbClr val="D1A77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56" name="Rectangle 3616"/>
              <p:cNvSpPr>
                <a:spLocks noChangeArrowheads="1"/>
              </p:cNvSpPr>
              <p:nvPr/>
            </p:nvSpPr>
            <p:spPr bwMode="auto">
              <a:xfrm>
                <a:off x="1695" y="3160"/>
                <a:ext cx="2" cy="336"/>
              </a:xfrm>
              <a:prstGeom prst="rect">
                <a:avLst/>
              </a:prstGeom>
              <a:solidFill>
                <a:srgbClr val="CFA67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57" name="Rectangle 3617"/>
              <p:cNvSpPr>
                <a:spLocks noChangeArrowheads="1"/>
              </p:cNvSpPr>
              <p:nvPr/>
            </p:nvSpPr>
            <p:spPr bwMode="auto">
              <a:xfrm>
                <a:off x="1697" y="3160"/>
                <a:ext cx="2" cy="336"/>
              </a:xfrm>
              <a:prstGeom prst="rect">
                <a:avLst/>
              </a:prstGeom>
              <a:solidFill>
                <a:srgbClr val="CDA47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58" name="Rectangle 3618"/>
              <p:cNvSpPr>
                <a:spLocks noChangeArrowheads="1"/>
              </p:cNvSpPr>
              <p:nvPr/>
            </p:nvSpPr>
            <p:spPr bwMode="auto">
              <a:xfrm>
                <a:off x="1699" y="3160"/>
                <a:ext cx="3" cy="336"/>
              </a:xfrm>
              <a:prstGeom prst="rect">
                <a:avLst/>
              </a:prstGeom>
              <a:solidFill>
                <a:srgbClr val="CBA37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59" name="Rectangle 3619"/>
              <p:cNvSpPr>
                <a:spLocks noChangeArrowheads="1"/>
              </p:cNvSpPr>
              <p:nvPr/>
            </p:nvSpPr>
            <p:spPr bwMode="auto">
              <a:xfrm>
                <a:off x="1702" y="3160"/>
                <a:ext cx="2" cy="336"/>
              </a:xfrm>
              <a:prstGeom prst="rect">
                <a:avLst/>
              </a:prstGeom>
              <a:solidFill>
                <a:srgbClr val="C9A17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60" name="Rectangle 3620"/>
              <p:cNvSpPr>
                <a:spLocks noChangeArrowheads="1"/>
              </p:cNvSpPr>
              <p:nvPr/>
            </p:nvSpPr>
            <p:spPr bwMode="auto">
              <a:xfrm>
                <a:off x="1704" y="3160"/>
                <a:ext cx="4" cy="336"/>
              </a:xfrm>
              <a:prstGeom prst="rect">
                <a:avLst/>
              </a:prstGeom>
              <a:solidFill>
                <a:srgbClr val="C79F7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61" name="Rectangle 3621"/>
              <p:cNvSpPr>
                <a:spLocks noChangeArrowheads="1"/>
              </p:cNvSpPr>
              <p:nvPr/>
            </p:nvSpPr>
            <p:spPr bwMode="auto">
              <a:xfrm>
                <a:off x="1708" y="3160"/>
                <a:ext cx="2" cy="336"/>
              </a:xfrm>
              <a:prstGeom prst="rect">
                <a:avLst/>
              </a:prstGeom>
              <a:solidFill>
                <a:srgbClr val="C59D7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62" name="Rectangle 3622"/>
              <p:cNvSpPr>
                <a:spLocks noChangeArrowheads="1"/>
              </p:cNvSpPr>
              <p:nvPr/>
            </p:nvSpPr>
            <p:spPr bwMode="auto">
              <a:xfrm>
                <a:off x="1710" y="3160"/>
                <a:ext cx="2" cy="336"/>
              </a:xfrm>
              <a:prstGeom prst="rect">
                <a:avLst/>
              </a:prstGeom>
              <a:solidFill>
                <a:srgbClr val="C39C7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63" name="Rectangle 3623"/>
              <p:cNvSpPr>
                <a:spLocks noChangeArrowheads="1"/>
              </p:cNvSpPr>
              <p:nvPr/>
            </p:nvSpPr>
            <p:spPr bwMode="auto">
              <a:xfrm>
                <a:off x="1712" y="3160"/>
                <a:ext cx="2" cy="336"/>
              </a:xfrm>
              <a:prstGeom prst="rect">
                <a:avLst/>
              </a:prstGeom>
              <a:solidFill>
                <a:srgbClr val="C19A7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64" name="Rectangle 3624"/>
              <p:cNvSpPr>
                <a:spLocks noChangeArrowheads="1"/>
              </p:cNvSpPr>
              <p:nvPr/>
            </p:nvSpPr>
            <p:spPr bwMode="auto">
              <a:xfrm>
                <a:off x="1714" y="3160"/>
                <a:ext cx="2" cy="336"/>
              </a:xfrm>
              <a:prstGeom prst="rect">
                <a:avLst/>
              </a:prstGeom>
              <a:solidFill>
                <a:srgbClr val="BF997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65" name="Rectangle 3625"/>
              <p:cNvSpPr>
                <a:spLocks noChangeArrowheads="1"/>
              </p:cNvSpPr>
              <p:nvPr/>
            </p:nvSpPr>
            <p:spPr bwMode="auto">
              <a:xfrm>
                <a:off x="1716" y="3160"/>
                <a:ext cx="2" cy="336"/>
              </a:xfrm>
              <a:prstGeom prst="rect">
                <a:avLst/>
              </a:prstGeom>
              <a:solidFill>
                <a:srgbClr val="BE977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66" name="Rectangle 3626"/>
              <p:cNvSpPr>
                <a:spLocks noChangeArrowheads="1"/>
              </p:cNvSpPr>
              <p:nvPr/>
            </p:nvSpPr>
            <p:spPr bwMode="auto">
              <a:xfrm>
                <a:off x="1718" y="3160"/>
                <a:ext cx="2" cy="336"/>
              </a:xfrm>
              <a:prstGeom prst="rect">
                <a:avLst/>
              </a:prstGeom>
              <a:solidFill>
                <a:srgbClr val="BC967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67" name="Rectangle 3627"/>
              <p:cNvSpPr>
                <a:spLocks noChangeArrowheads="1"/>
              </p:cNvSpPr>
              <p:nvPr/>
            </p:nvSpPr>
            <p:spPr bwMode="auto">
              <a:xfrm>
                <a:off x="1720" y="3160"/>
                <a:ext cx="2" cy="336"/>
              </a:xfrm>
              <a:prstGeom prst="rect">
                <a:avLst/>
              </a:prstGeom>
              <a:solidFill>
                <a:srgbClr val="BA947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68" name="Rectangle 3628"/>
              <p:cNvSpPr>
                <a:spLocks noChangeArrowheads="1"/>
              </p:cNvSpPr>
              <p:nvPr/>
            </p:nvSpPr>
            <p:spPr bwMode="auto">
              <a:xfrm>
                <a:off x="1722" y="3160"/>
                <a:ext cx="2" cy="336"/>
              </a:xfrm>
              <a:prstGeom prst="rect">
                <a:avLst/>
              </a:prstGeom>
              <a:solidFill>
                <a:srgbClr val="B8936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69" name="Rectangle 3629"/>
              <p:cNvSpPr>
                <a:spLocks noChangeArrowheads="1"/>
              </p:cNvSpPr>
              <p:nvPr/>
            </p:nvSpPr>
            <p:spPr bwMode="auto">
              <a:xfrm>
                <a:off x="1724" y="3160"/>
                <a:ext cx="2" cy="336"/>
              </a:xfrm>
              <a:prstGeom prst="rect">
                <a:avLst/>
              </a:prstGeom>
              <a:solidFill>
                <a:srgbClr val="B6926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70" name="Rectangle 3630"/>
              <p:cNvSpPr>
                <a:spLocks noChangeArrowheads="1"/>
              </p:cNvSpPr>
              <p:nvPr/>
            </p:nvSpPr>
            <p:spPr bwMode="auto">
              <a:xfrm>
                <a:off x="1726" y="3160"/>
                <a:ext cx="3" cy="336"/>
              </a:xfrm>
              <a:prstGeom prst="rect">
                <a:avLst/>
              </a:prstGeom>
              <a:solidFill>
                <a:srgbClr val="B4906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71" name="Rectangle 3631"/>
              <p:cNvSpPr>
                <a:spLocks noChangeArrowheads="1"/>
              </p:cNvSpPr>
              <p:nvPr/>
            </p:nvSpPr>
            <p:spPr bwMode="auto">
              <a:xfrm>
                <a:off x="1729" y="3160"/>
                <a:ext cx="3" cy="336"/>
              </a:xfrm>
              <a:prstGeom prst="rect">
                <a:avLst/>
              </a:prstGeom>
              <a:solidFill>
                <a:srgbClr val="B28E6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72" name="Rectangle 3632"/>
              <p:cNvSpPr>
                <a:spLocks noChangeArrowheads="1"/>
              </p:cNvSpPr>
              <p:nvPr/>
            </p:nvSpPr>
            <p:spPr bwMode="auto">
              <a:xfrm>
                <a:off x="1732" y="3160"/>
                <a:ext cx="2" cy="336"/>
              </a:xfrm>
              <a:prstGeom prst="rect">
                <a:avLst/>
              </a:prstGeom>
              <a:solidFill>
                <a:srgbClr val="B08C6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73" name="Rectangle 3633"/>
              <p:cNvSpPr>
                <a:spLocks noChangeArrowheads="1"/>
              </p:cNvSpPr>
              <p:nvPr/>
            </p:nvSpPr>
            <p:spPr bwMode="auto">
              <a:xfrm>
                <a:off x="1734" y="3160"/>
                <a:ext cx="2" cy="336"/>
              </a:xfrm>
              <a:prstGeom prst="rect">
                <a:avLst/>
              </a:prstGeom>
              <a:solidFill>
                <a:srgbClr val="AE8B6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74" name="Rectangle 3634"/>
              <p:cNvSpPr>
                <a:spLocks noChangeArrowheads="1"/>
              </p:cNvSpPr>
              <p:nvPr/>
            </p:nvSpPr>
            <p:spPr bwMode="auto">
              <a:xfrm>
                <a:off x="1736" y="3160"/>
                <a:ext cx="3" cy="336"/>
              </a:xfrm>
              <a:prstGeom prst="rect">
                <a:avLst/>
              </a:prstGeom>
              <a:solidFill>
                <a:srgbClr val="AC896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75" name="Rectangle 3635"/>
              <p:cNvSpPr>
                <a:spLocks noChangeArrowheads="1"/>
              </p:cNvSpPr>
              <p:nvPr/>
            </p:nvSpPr>
            <p:spPr bwMode="auto">
              <a:xfrm>
                <a:off x="1739" y="3160"/>
                <a:ext cx="2" cy="336"/>
              </a:xfrm>
              <a:prstGeom prst="rect">
                <a:avLst/>
              </a:prstGeom>
              <a:solidFill>
                <a:srgbClr val="AA886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76" name="Rectangle 3636"/>
              <p:cNvSpPr>
                <a:spLocks noChangeArrowheads="1"/>
              </p:cNvSpPr>
              <p:nvPr/>
            </p:nvSpPr>
            <p:spPr bwMode="auto">
              <a:xfrm>
                <a:off x="1741" y="3160"/>
                <a:ext cx="2" cy="336"/>
              </a:xfrm>
              <a:prstGeom prst="rect">
                <a:avLst/>
              </a:prstGeom>
              <a:solidFill>
                <a:srgbClr val="A88665"/>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77" name="Rectangle 3637"/>
              <p:cNvSpPr>
                <a:spLocks noChangeArrowheads="1"/>
              </p:cNvSpPr>
              <p:nvPr/>
            </p:nvSpPr>
            <p:spPr bwMode="auto">
              <a:xfrm>
                <a:off x="1743" y="3160"/>
                <a:ext cx="2" cy="336"/>
              </a:xfrm>
              <a:prstGeom prst="rect">
                <a:avLst/>
              </a:prstGeom>
              <a:solidFill>
                <a:srgbClr val="A6856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78" name="Rectangle 3638"/>
              <p:cNvSpPr>
                <a:spLocks noChangeArrowheads="1"/>
              </p:cNvSpPr>
              <p:nvPr/>
            </p:nvSpPr>
            <p:spPr bwMode="auto">
              <a:xfrm>
                <a:off x="1745" y="3160"/>
                <a:ext cx="3" cy="336"/>
              </a:xfrm>
              <a:prstGeom prst="rect">
                <a:avLst/>
              </a:prstGeom>
              <a:solidFill>
                <a:srgbClr val="A48363"/>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79" name="Rectangle 3639"/>
              <p:cNvSpPr>
                <a:spLocks noChangeArrowheads="1"/>
              </p:cNvSpPr>
              <p:nvPr/>
            </p:nvSpPr>
            <p:spPr bwMode="auto">
              <a:xfrm>
                <a:off x="1748" y="3160"/>
                <a:ext cx="2" cy="336"/>
              </a:xfrm>
              <a:prstGeom prst="rect">
                <a:avLst/>
              </a:prstGeom>
              <a:solidFill>
                <a:srgbClr val="A2816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80" name="Rectangle 3640"/>
              <p:cNvSpPr>
                <a:spLocks noChangeArrowheads="1"/>
              </p:cNvSpPr>
              <p:nvPr/>
            </p:nvSpPr>
            <p:spPr bwMode="auto">
              <a:xfrm>
                <a:off x="1750" y="3160"/>
                <a:ext cx="2" cy="336"/>
              </a:xfrm>
              <a:prstGeom prst="rect">
                <a:avLst/>
              </a:prstGeom>
              <a:solidFill>
                <a:srgbClr val="A0806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81" name="Rectangle 3641"/>
              <p:cNvSpPr>
                <a:spLocks noChangeArrowheads="1"/>
              </p:cNvSpPr>
              <p:nvPr/>
            </p:nvSpPr>
            <p:spPr bwMode="auto">
              <a:xfrm>
                <a:off x="1752" y="3160"/>
                <a:ext cx="4" cy="336"/>
              </a:xfrm>
              <a:prstGeom prst="rect">
                <a:avLst/>
              </a:prstGeom>
              <a:solidFill>
                <a:srgbClr val="9E7E5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82" name="Rectangle 3642"/>
              <p:cNvSpPr>
                <a:spLocks noChangeArrowheads="1"/>
              </p:cNvSpPr>
              <p:nvPr/>
            </p:nvSpPr>
            <p:spPr bwMode="auto">
              <a:xfrm>
                <a:off x="1756" y="3160"/>
                <a:ext cx="2" cy="336"/>
              </a:xfrm>
              <a:prstGeom prst="rect">
                <a:avLst/>
              </a:prstGeom>
              <a:solidFill>
                <a:srgbClr val="9C7C5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83" name="Rectangle 3643"/>
              <p:cNvSpPr>
                <a:spLocks noChangeArrowheads="1"/>
              </p:cNvSpPr>
              <p:nvPr/>
            </p:nvSpPr>
            <p:spPr bwMode="auto">
              <a:xfrm>
                <a:off x="1758" y="3160"/>
                <a:ext cx="3" cy="336"/>
              </a:xfrm>
              <a:prstGeom prst="rect">
                <a:avLst/>
              </a:prstGeom>
              <a:solidFill>
                <a:srgbClr val="9A7B5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84" name="Rectangle 3644"/>
              <p:cNvSpPr>
                <a:spLocks noChangeArrowheads="1"/>
              </p:cNvSpPr>
              <p:nvPr/>
            </p:nvSpPr>
            <p:spPr bwMode="auto">
              <a:xfrm>
                <a:off x="1761" y="3160"/>
                <a:ext cx="2" cy="336"/>
              </a:xfrm>
              <a:prstGeom prst="rect">
                <a:avLst/>
              </a:prstGeom>
              <a:solidFill>
                <a:srgbClr val="98795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85" name="Rectangle 3645"/>
              <p:cNvSpPr>
                <a:spLocks noChangeArrowheads="1"/>
              </p:cNvSpPr>
              <p:nvPr/>
            </p:nvSpPr>
            <p:spPr bwMode="auto">
              <a:xfrm>
                <a:off x="1763" y="3160"/>
                <a:ext cx="3" cy="336"/>
              </a:xfrm>
              <a:prstGeom prst="rect">
                <a:avLst/>
              </a:prstGeom>
              <a:solidFill>
                <a:srgbClr val="96785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86" name="Rectangle 3646"/>
              <p:cNvSpPr>
                <a:spLocks noChangeArrowheads="1"/>
              </p:cNvSpPr>
              <p:nvPr/>
            </p:nvSpPr>
            <p:spPr bwMode="auto">
              <a:xfrm>
                <a:off x="1766" y="3160"/>
                <a:ext cx="2" cy="336"/>
              </a:xfrm>
              <a:prstGeom prst="rect">
                <a:avLst/>
              </a:prstGeom>
              <a:solidFill>
                <a:srgbClr val="94765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87" name="Rectangle 3647"/>
              <p:cNvSpPr>
                <a:spLocks noChangeArrowheads="1"/>
              </p:cNvSpPr>
              <p:nvPr/>
            </p:nvSpPr>
            <p:spPr bwMode="auto">
              <a:xfrm>
                <a:off x="1768" y="3160"/>
                <a:ext cx="2" cy="336"/>
              </a:xfrm>
              <a:prstGeom prst="rect">
                <a:avLst/>
              </a:prstGeom>
              <a:solidFill>
                <a:srgbClr val="92755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88" name="Rectangle 3648"/>
              <p:cNvSpPr>
                <a:spLocks noChangeArrowheads="1"/>
              </p:cNvSpPr>
              <p:nvPr/>
            </p:nvSpPr>
            <p:spPr bwMode="auto">
              <a:xfrm>
                <a:off x="1770" y="3160"/>
                <a:ext cx="2" cy="336"/>
              </a:xfrm>
              <a:prstGeom prst="rect">
                <a:avLst/>
              </a:prstGeom>
              <a:solidFill>
                <a:srgbClr val="91735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89" name="Rectangle 3649"/>
              <p:cNvSpPr>
                <a:spLocks noChangeArrowheads="1"/>
              </p:cNvSpPr>
              <p:nvPr/>
            </p:nvSpPr>
            <p:spPr bwMode="auto">
              <a:xfrm>
                <a:off x="1772" y="3160"/>
                <a:ext cx="4" cy="336"/>
              </a:xfrm>
              <a:prstGeom prst="rect">
                <a:avLst/>
              </a:prstGeom>
              <a:solidFill>
                <a:srgbClr val="8F725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90" name="Rectangle 3650"/>
              <p:cNvSpPr>
                <a:spLocks noChangeArrowheads="1"/>
              </p:cNvSpPr>
              <p:nvPr/>
            </p:nvSpPr>
            <p:spPr bwMode="auto">
              <a:xfrm>
                <a:off x="1776" y="3160"/>
                <a:ext cx="2" cy="336"/>
              </a:xfrm>
              <a:prstGeom prst="rect">
                <a:avLst/>
              </a:prstGeom>
              <a:solidFill>
                <a:srgbClr val="8D705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91" name="Rectangle 3651"/>
              <p:cNvSpPr>
                <a:spLocks noChangeArrowheads="1"/>
              </p:cNvSpPr>
              <p:nvPr/>
            </p:nvSpPr>
            <p:spPr bwMode="auto">
              <a:xfrm>
                <a:off x="1778" y="3160"/>
                <a:ext cx="4" cy="336"/>
              </a:xfrm>
              <a:prstGeom prst="rect">
                <a:avLst/>
              </a:prstGeom>
              <a:solidFill>
                <a:srgbClr val="8B6F54"/>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92" name="Rectangle 3652"/>
              <p:cNvSpPr>
                <a:spLocks noChangeArrowheads="1"/>
              </p:cNvSpPr>
              <p:nvPr/>
            </p:nvSpPr>
            <p:spPr bwMode="auto">
              <a:xfrm>
                <a:off x="1782" y="3160"/>
                <a:ext cx="4" cy="336"/>
              </a:xfrm>
              <a:prstGeom prst="rect">
                <a:avLst/>
              </a:prstGeom>
              <a:solidFill>
                <a:srgbClr val="896D52"/>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93" name="Rectangle 3653"/>
              <p:cNvSpPr>
                <a:spLocks noChangeArrowheads="1"/>
              </p:cNvSpPr>
              <p:nvPr/>
            </p:nvSpPr>
            <p:spPr bwMode="auto">
              <a:xfrm>
                <a:off x="1786" y="3160"/>
                <a:ext cx="3" cy="336"/>
              </a:xfrm>
              <a:prstGeom prst="rect">
                <a:avLst/>
              </a:prstGeom>
              <a:solidFill>
                <a:srgbClr val="876B51"/>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94" name="Rectangle 3654"/>
              <p:cNvSpPr>
                <a:spLocks noChangeArrowheads="1"/>
              </p:cNvSpPr>
              <p:nvPr/>
            </p:nvSpPr>
            <p:spPr bwMode="auto">
              <a:xfrm>
                <a:off x="1789" y="3160"/>
                <a:ext cx="3" cy="336"/>
              </a:xfrm>
              <a:prstGeom prst="rect">
                <a:avLst/>
              </a:prstGeom>
              <a:solidFill>
                <a:srgbClr val="856B5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95" name="Rectangle 3655"/>
              <p:cNvSpPr>
                <a:spLocks noChangeArrowheads="1"/>
              </p:cNvSpPr>
              <p:nvPr/>
            </p:nvSpPr>
            <p:spPr bwMode="auto">
              <a:xfrm>
                <a:off x="1792" y="3160"/>
                <a:ext cx="4" cy="336"/>
              </a:xfrm>
              <a:prstGeom prst="rect">
                <a:avLst/>
              </a:prstGeom>
              <a:solidFill>
                <a:srgbClr val="83694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96" name="Rectangle 3656"/>
              <p:cNvSpPr>
                <a:spLocks noChangeArrowheads="1"/>
              </p:cNvSpPr>
              <p:nvPr/>
            </p:nvSpPr>
            <p:spPr bwMode="auto">
              <a:xfrm>
                <a:off x="1796" y="3160"/>
                <a:ext cx="6" cy="336"/>
              </a:xfrm>
              <a:prstGeom prst="rect">
                <a:avLst/>
              </a:prstGeom>
              <a:solidFill>
                <a:srgbClr val="81674E"/>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97" name="Rectangle 3657"/>
              <p:cNvSpPr>
                <a:spLocks noChangeArrowheads="1"/>
              </p:cNvSpPr>
              <p:nvPr/>
            </p:nvSpPr>
            <p:spPr bwMode="auto">
              <a:xfrm>
                <a:off x="1802" y="3160"/>
                <a:ext cx="4" cy="336"/>
              </a:xfrm>
              <a:prstGeom prst="rect">
                <a:avLst/>
              </a:prstGeom>
              <a:solidFill>
                <a:srgbClr val="7F654C"/>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98" name="Rectangle 3658"/>
              <p:cNvSpPr>
                <a:spLocks noChangeArrowheads="1"/>
              </p:cNvSpPr>
              <p:nvPr/>
            </p:nvSpPr>
            <p:spPr bwMode="auto">
              <a:xfrm>
                <a:off x="1806" y="3160"/>
                <a:ext cx="4" cy="336"/>
              </a:xfrm>
              <a:prstGeom prst="rect">
                <a:avLst/>
              </a:prstGeom>
              <a:solidFill>
                <a:srgbClr val="7D644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099" name="Rectangle 3659"/>
              <p:cNvSpPr>
                <a:spLocks noChangeArrowheads="1"/>
              </p:cNvSpPr>
              <p:nvPr/>
            </p:nvSpPr>
            <p:spPr bwMode="auto">
              <a:xfrm>
                <a:off x="1810" y="3160"/>
                <a:ext cx="4" cy="336"/>
              </a:xfrm>
              <a:prstGeom prst="rect">
                <a:avLst/>
              </a:prstGeom>
              <a:solidFill>
                <a:srgbClr val="7C624A"/>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00" name="Rectangle 3660"/>
              <p:cNvSpPr>
                <a:spLocks noChangeArrowheads="1"/>
              </p:cNvSpPr>
              <p:nvPr/>
            </p:nvSpPr>
            <p:spPr bwMode="auto">
              <a:xfrm>
                <a:off x="1814" y="3160"/>
                <a:ext cx="6" cy="336"/>
              </a:xfrm>
              <a:prstGeom prst="rect">
                <a:avLst/>
              </a:prstGeom>
              <a:solidFill>
                <a:srgbClr val="7A6149"/>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01" name="Rectangle 3661"/>
              <p:cNvSpPr>
                <a:spLocks noChangeArrowheads="1"/>
              </p:cNvSpPr>
              <p:nvPr/>
            </p:nvSpPr>
            <p:spPr bwMode="auto">
              <a:xfrm>
                <a:off x="1820" y="3160"/>
                <a:ext cx="8" cy="336"/>
              </a:xfrm>
              <a:prstGeom prst="rect">
                <a:avLst/>
              </a:prstGeom>
              <a:solidFill>
                <a:srgbClr val="786048"/>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02" name="Rectangle 3662"/>
              <p:cNvSpPr>
                <a:spLocks noChangeArrowheads="1"/>
              </p:cNvSpPr>
              <p:nvPr/>
            </p:nvSpPr>
            <p:spPr bwMode="auto">
              <a:xfrm>
                <a:off x="1828" y="3160"/>
                <a:ext cx="3" cy="336"/>
              </a:xfrm>
              <a:prstGeom prst="rect">
                <a:avLst/>
              </a:prstGeom>
              <a:solidFill>
                <a:srgbClr val="765E4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sp>
          <p:nvSpPr>
            <p:cNvPr id="449104" name="Rectangle 3664"/>
            <p:cNvSpPr>
              <a:spLocks noChangeArrowheads="1"/>
            </p:cNvSpPr>
            <p:nvPr/>
          </p:nvSpPr>
          <p:spPr bwMode="auto">
            <a:xfrm>
              <a:off x="1513" y="3284"/>
              <a:ext cx="163" cy="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pitchFamily="34" charset="0"/>
                </a:rPr>
                <a:t>MH</a:t>
              </a:r>
              <a:endParaRPr kumimoji="0" lang="es-ES" sz="1800" b="0" i="0" u="none" strike="noStrike" cap="none" normalizeH="0" baseline="0" smtClean="0">
                <a:ln>
                  <a:noFill/>
                </a:ln>
                <a:solidFill>
                  <a:schemeClr val="tx1"/>
                </a:solidFill>
                <a:effectLst/>
                <a:latin typeface="Arial" pitchFamily="34" charset="0"/>
              </a:endParaRPr>
            </a:p>
          </p:txBody>
        </p:sp>
        <p:grpSp>
          <p:nvGrpSpPr>
            <p:cNvPr id="449580" name="Group 3814"/>
            <p:cNvGrpSpPr>
              <a:grpSpLocks/>
            </p:cNvGrpSpPr>
            <p:nvPr/>
          </p:nvGrpSpPr>
          <p:grpSpPr bwMode="auto">
            <a:xfrm>
              <a:off x="1767" y="2615"/>
              <a:ext cx="488" cy="336"/>
              <a:chOff x="1767" y="2615"/>
              <a:chExt cx="488" cy="336"/>
            </a:xfrm>
          </p:grpSpPr>
          <p:sp>
            <p:nvSpPr>
              <p:cNvPr id="449105" name="Rectangle 3665"/>
              <p:cNvSpPr>
                <a:spLocks noChangeArrowheads="1"/>
              </p:cNvSpPr>
              <p:nvPr/>
            </p:nvSpPr>
            <p:spPr bwMode="auto">
              <a:xfrm>
                <a:off x="1767" y="2615"/>
                <a:ext cx="6" cy="336"/>
              </a:xfrm>
              <a:prstGeom prst="rect">
                <a:avLst/>
              </a:prstGeom>
              <a:solidFill>
                <a:srgbClr val="765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06" name="Rectangle 3666"/>
              <p:cNvSpPr>
                <a:spLocks noChangeArrowheads="1"/>
              </p:cNvSpPr>
              <p:nvPr/>
            </p:nvSpPr>
            <p:spPr bwMode="auto">
              <a:xfrm>
                <a:off x="1773" y="2615"/>
                <a:ext cx="6" cy="336"/>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07" name="Rectangle 3667"/>
              <p:cNvSpPr>
                <a:spLocks noChangeArrowheads="1"/>
              </p:cNvSpPr>
              <p:nvPr/>
            </p:nvSpPr>
            <p:spPr bwMode="auto">
              <a:xfrm>
                <a:off x="1779" y="2615"/>
                <a:ext cx="6" cy="336"/>
              </a:xfrm>
              <a:prstGeom prst="rect">
                <a:avLst/>
              </a:prstGeom>
              <a:solidFill>
                <a:srgbClr val="7A6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08" name="Rectangle 3668"/>
              <p:cNvSpPr>
                <a:spLocks noChangeArrowheads="1"/>
              </p:cNvSpPr>
              <p:nvPr/>
            </p:nvSpPr>
            <p:spPr bwMode="auto">
              <a:xfrm>
                <a:off x="1785" y="2615"/>
                <a:ext cx="4" cy="336"/>
              </a:xfrm>
              <a:prstGeom prst="rect">
                <a:avLst/>
              </a:prstGeom>
              <a:solidFill>
                <a:srgbClr val="7C6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09" name="Rectangle 3669"/>
              <p:cNvSpPr>
                <a:spLocks noChangeArrowheads="1"/>
              </p:cNvSpPr>
              <p:nvPr/>
            </p:nvSpPr>
            <p:spPr bwMode="auto">
              <a:xfrm>
                <a:off x="1789" y="2615"/>
                <a:ext cx="3" cy="336"/>
              </a:xfrm>
              <a:prstGeom prst="rect">
                <a:avLst/>
              </a:prstGeom>
              <a:solidFill>
                <a:srgbClr val="7D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10" name="Rectangle 3670"/>
              <p:cNvSpPr>
                <a:spLocks noChangeArrowheads="1"/>
              </p:cNvSpPr>
              <p:nvPr/>
            </p:nvSpPr>
            <p:spPr bwMode="auto">
              <a:xfrm>
                <a:off x="1792" y="2615"/>
                <a:ext cx="4" cy="336"/>
              </a:xfrm>
              <a:prstGeom prst="rect">
                <a:avLst/>
              </a:prstGeom>
              <a:solidFill>
                <a:srgbClr val="7F6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11" name="Rectangle 3671"/>
              <p:cNvSpPr>
                <a:spLocks noChangeArrowheads="1"/>
              </p:cNvSpPr>
              <p:nvPr/>
            </p:nvSpPr>
            <p:spPr bwMode="auto">
              <a:xfrm>
                <a:off x="1796" y="2615"/>
                <a:ext cx="4" cy="336"/>
              </a:xfrm>
              <a:prstGeom prst="rect">
                <a:avLst/>
              </a:prstGeom>
              <a:solidFill>
                <a:srgbClr val="8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12" name="Rectangle 3672"/>
              <p:cNvSpPr>
                <a:spLocks noChangeArrowheads="1"/>
              </p:cNvSpPr>
              <p:nvPr/>
            </p:nvSpPr>
            <p:spPr bwMode="auto">
              <a:xfrm>
                <a:off x="1800" y="2615"/>
                <a:ext cx="4" cy="336"/>
              </a:xfrm>
              <a:prstGeom prst="rect">
                <a:avLst/>
              </a:prstGeom>
              <a:solidFill>
                <a:srgbClr val="826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13" name="Rectangle 3673"/>
              <p:cNvSpPr>
                <a:spLocks noChangeArrowheads="1"/>
              </p:cNvSpPr>
              <p:nvPr/>
            </p:nvSpPr>
            <p:spPr bwMode="auto">
              <a:xfrm>
                <a:off x="1804" y="2615"/>
                <a:ext cx="4" cy="336"/>
              </a:xfrm>
              <a:prstGeom prst="rect">
                <a:avLst/>
              </a:prstGeom>
              <a:solidFill>
                <a:srgbClr val="846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14" name="Rectangle 3674"/>
              <p:cNvSpPr>
                <a:spLocks noChangeArrowheads="1"/>
              </p:cNvSpPr>
              <p:nvPr/>
            </p:nvSpPr>
            <p:spPr bwMode="auto">
              <a:xfrm>
                <a:off x="1808" y="2615"/>
                <a:ext cx="2" cy="336"/>
              </a:xfrm>
              <a:prstGeom prst="rect">
                <a:avLst/>
              </a:prstGeom>
              <a:solidFill>
                <a:srgbClr val="866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15" name="Rectangle 3675"/>
              <p:cNvSpPr>
                <a:spLocks noChangeArrowheads="1"/>
              </p:cNvSpPr>
              <p:nvPr/>
            </p:nvSpPr>
            <p:spPr bwMode="auto">
              <a:xfrm>
                <a:off x="1810" y="2615"/>
                <a:ext cx="4" cy="336"/>
              </a:xfrm>
              <a:prstGeom prst="rect">
                <a:avLst/>
              </a:prstGeom>
              <a:solidFill>
                <a:srgbClr val="886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16" name="Rectangle 3676"/>
              <p:cNvSpPr>
                <a:spLocks noChangeArrowheads="1"/>
              </p:cNvSpPr>
              <p:nvPr/>
            </p:nvSpPr>
            <p:spPr bwMode="auto">
              <a:xfrm>
                <a:off x="1814" y="2615"/>
                <a:ext cx="3" cy="336"/>
              </a:xfrm>
              <a:prstGeom prst="rect">
                <a:avLst/>
              </a:prstGeom>
              <a:solidFill>
                <a:srgbClr val="8A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17" name="Rectangle 3677"/>
              <p:cNvSpPr>
                <a:spLocks noChangeArrowheads="1"/>
              </p:cNvSpPr>
              <p:nvPr/>
            </p:nvSpPr>
            <p:spPr bwMode="auto">
              <a:xfrm>
                <a:off x="1817" y="2615"/>
                <a:ext cx="2" cy="336"/>
              </a:xfrm>
              <a:prstGeom prst="rect">
                <a:avLst/>
              </a:prstGeom>
              <a:solidFill>
                <a:srgbClr val="8C7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18" name="Rectangle 3678"/>
              <p:cNvSpPr>
                <a:spLocks noChangeArrowheads="1"/>
              </p:cNvSpPr>
              <p:nvPr/>
            </p:nvSpPr>
            <p:spPr bwMode="auto">
              <a:xfrm>
                <a:off x="1819" y="2615"/>
                <a:ext cx="4" cy="336"/>
              </a:xfrm>
              <a:prstGeom prst="rect">
                <a:avLst/>
              </a:prstGeom>
              <a:solidFill>
                <a:srgbClr val="8E7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19" name="Rectangle 3679"/>
              <p:cNvSpPr>
                <a:spLocks noChangeArrowheads="1"/>
              </p:cNvSpPr>
              <p:nvPr/>
            </p:nvSpPr>
            <p:spPr bwMode="auto">
              <a:xfrm>
                <a:off x="1823" y="2615"/>
                <a:ext cx="2" cy="336"/>
              </a:xfrm>
              <a:prstGeom prst="rect">
                <a:avLst/>
              </a:prstGeom>
              <a:solidFill>
                <a:srgbClr val="90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20" name="Rectangle 3680"/>
              <p:cNvSpPr>
                <a:spLocks noChangeArrowheads="1"/>
              </p:cNvSpPr>
              <p:nvPr/>
            </p:nvSpPr>
            <p:spPr bwMode="auto">
              <a:xfrm>
                <a:off x="1825" y="2615"/>
                <a:ext cx="2" cy="336"/>
              </a:xfrm>
              <a:prstGeom prst="rect">
                <a:avLst/>
              </a:prstGeom>
              <a:solidFill>
                <a:srgbClr val="92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21" name="Rectangle 3681"/>
              <p:cNvSpPr>
                <a:spLocks noChangeArrowheads="1"/>
              </p:cNvSpPr>
              <p:nvPr/>
            </p:nvSpPr>
            <p:spPr bwMode="auto">
              <a:xfrm>
                <a:off x="1827" y="2615"/>
                <a:ext cx="2" cy="336"/>
              </a:xfrm>
              <a:prstGeom prst="rect">
                <a:avLst/>
              </a:prstGeom>
              <a:solidFill>
                <a:srgbClr val="937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22" name="Rectangle 3682"/>
              <p:cNvSpPr>
                <a:spLocks noChangeArrowheads="1"/>
              </p:cNvSpPr>
              <p:nvPr/>
            </p:nvSpPr>
            <p:spPr bwMode="auto">
              <a:xfrm>
                <a:off x="1829" y="2615"/>
                <a:ext cx="4" cy="336"/>
              </a:xfrm>
              <a:prstGeom prst="rect">
                <a:avLst/>
              </a:prstGeom>
              <a:solidFill>
                <a:srgbClr val="95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23" name="Rectangle 3683"/>
              <p:cNvSpPr>
                <a:spLocks noChangeArrowheads="1"/>
              </p:cNvSpPr>
              <p:nvPr/>
            </p:nvSpPr>
            <p:spPr bwMode="auto">
              <a:xfrm>
                <a:off x="1833" y="2615"/>
                <a:ext cx="1" cy="336"/>
              </a:xfrm>
              <a:prstGeom prst="rect">
                <a:avLst/>
              </a:prstGeom>
              <a:solidFill>
                <a:srgbClr val="977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24" name="Rectangle 3684"/>
              <p:cNvSpPr>
                <a:spLocks noChangeArrowheads="1"/>
              </p:cNvSpPr>
              <p:nvPr/>
            </p:nvSpPr>
            <p:spPr bwMode="auto">
              <a:xfrm>
                <a:off x="1834" y="2615"/>
                <a:ext cx="3" cy="336"/>
              </a:xfrm>
              <a:prstGeom prst="rect">
                <a:avLst/>
              </a:prstGeom>
              <a:solidFill>
                <a:srgbClr val="99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25" name="Rectangle 3685"/>
              <p:cNvSpPr>
                <a:spLocks noChangeArrowheads="1"/>
              </p:cNvSpPr>
              <p:nvPr/>
            </p:nvSpPr>
            <p:spPr bwMode="auto">
              <a:xfrm>
                <a:off x="1837" y="2615"/>
                <a:ext cx="2" cy="336"/>
              </a:xfrm>
              <a:prstGeom prst="rect">
                <a:avLst/>
              </a:prstGeom>
              <a:solidFill>
                <a:srgbClr val="9B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26" name="Rectangle 3686"/>
              <p:cNvSpPr>
                <a:spLocks noChangeArrowheads="1"/>
              </p:cNvSpPr>
              <p:nvPr/>
            </p:nvSpPr>
            <p:spPr bwMode="auto">
              <a:xfrm>
                <a:off x="1839" y="2615"/>
                <a:ext cx="2" cy="336"/>
              </a:xfrm>
              <a:prstGeom prst="rect">
                <a:avLst/>
              </a:prstGeom>
              <a:solidFill>
                <a:srgbClr val="9D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27" name="Rectangle 3687"/>
              <p:cNvSpPr>
                <a:spLocks noChangeArrowheads="1"/>
              </p:cNvSpPr>
              <p:nvPr/>
            </p:nvSpPr>
            <p:spPr bwMode="auto">
              <a:xfrm>
                <a:off x="1841" y="2615"/>
                <a:ext cx="2" cy="336"/>
              </a:xfrm>
              <a:prstGeom prst="rect">
                <a:avLst/>
              </a:prstGeom>
              <a:solidFill>
                <a:srgbClr val="9F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28" name="Rectangle 3688"/>
              <p:cNvSpPr>
                <a:spLocks noChangeArrowheads="1"/>
              </p:cNvSpPr>
              <p:nvPr/>
            </p:nvSpPr>
            <p:spPr bwMode="auto">
              <a:xfrm>
                <a:off x="1843" y="2615"/>
                <a:ext cx="3" cy="336"/>
              </a:xfrm>
              <a:prstGeom prst="rect">
                <a:avLst/>
              </a:prstGeom>
              <a:solidFill>
                <a:srgbClr val="A1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29" name="Rectangle 3689"/>
              <p:cNvSpPr>
                <a:spLocks noChangeArrowheads="1"/>
              </p:cNvSpPr>
              <p:nvPr/>
            </p:nvSpPr>
            <p:spPr bwMode="auto">
              <a:xfrm>
                <a:off x="1846" y="2615"/>
                <a:ext cx="2" cy="336"/>
              </a:xfrm>
              <a:prstGeom prst="rect">
                <a:avLst/>
              </a:prstGeom>
              <a:solidFill>
                <a:srgbClr val="A38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30" name="Rectangle 3690"/>
              <p:cNvSpPr>
                <a:spLocks noChangeArrowheads="1"/>
              </p:cNvSpPr>
              <p:nvPr/>
            </p:nvSpPr>
            <p:spPr bwMode="auto">
              <a:xfrm>
                <a:off x="1848" y="2615"/>
                <a:ext cx="2" cy="336"/>
              </a:xfrm>
              <a:prstGeom prst="rect">
                <a:avLst/>
              </a:prstGeom>
              <a:solidFill>
                <a:srgbClr val="A58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31" name="Rectangle 3691"/>
              <p:cNvSpPr>
                <a:spLocks noChangeArrowheads="1"/>
              </p:cNvSpPr>
              <p:nvPr/>
            </p:nvSpPr>
            <p:spPr bwMode="auto">
              <a:xfrm>
                <a:off x="1850" y="2615"/>
                <a:ext cx="3" cy="336"/>
              </a:xfrm>
              <a:prstGeom prst="rect">
                <a:avLst/>
              </a:prstGeom>
              <a:solidFill>
                <a:srgbClr val="A78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32" name="Rectangle 3692"/>
              <p:cNvSpPr>
                <a:spLocks noChangeArrowheads="1"/>
              </p:cNvSpPr>
              <p:nvPr/>
            </p:nvSpPr>
            <p:spPr bwMode="auto">
              <a:xfrm>
                <a:off x="1853" y="2615"/>
                <a:ext cx="2" cy="336"/>
              </a:xfrm>
              <a:prstGeom prst="rect">
                <a:avLst/>
              </a:prstGeom>
              <a:solidFill>
                <a:srgbClr val="A98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33" name="Rectangle 3693"/>
              <p:cNvSpPr>
                <a:spLocks noChangeArrowheads="1"/>
              </p:cNvSpPr>
              <p:nvPr/>
            </p:nvSpPr>
            <p:spPr bwMode="auto">
              <a:xfrm>
                <a:off x="1855" y="2615"/>
                <a:ext cx="3" cy="336"/>
              </a:xfrm>
              <a:prstGeom prst="rect">
                <a:avLst/>
              </a:prstGeom>
              <a:solidFill>
                <a:srgbClr val="AB8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34" name="Rectangle 3694"/>
              <p:cNvSpPr>
                <a:spLocks noChangeArrowheads="1"/>
              </p:cNvSpPr>
              <p:nvPr/>
            </p:nvSpPr>
            <p:spPr bwMode="auto">
              <a:xfrm>
                <a:off x="1858" y="2615"/>
                <a:ext cx="2" cy="336"/>
              </a:xfrm>
              <a:prstGeom prst="rect">
                <a:avLst/>
              </a:prstGeom>
              <a:solidFill>
                <a:srgbClr val="AD8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35" name="Rectangle 3695"/>
              <p:cNvSpPr>
                <a:spLocks noChangeArrowheads="1"/>
              </p:cNvSpPr>
              <p:nvPr/>
            </p:nvSpPr>
            <p:spPr bwMode="auto">
              <a:xfrm>
                <a:off x="1860" y="2615"/>
                <a:ext cx="2" cy="336"/>
              </a:xfrm>
              <a:prstGeom prst="rect">
                <a:avLst/>
              </a:prstGeom>
              <a:solidFill>
                <a:srgbClr val="AF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36" name="Rectangle 3696"/>
              <p:cNvSpPr>
                <a:spLocks noChangeArrowheads="1"/>
              </p:cNvSpPr>
              <p:nvPr/>
            </p:nvSpPr>
            <p:spPr bwMode="auto">
              <a:xfrm>
                <a:off x="1862" y="2615"/>
                <a:ext cx="1" cy="336"/>
              </a:xfrm>
              <a:prstGeom prst="rect">
                <a:avLst/>
              </a:prstGeom>
              <a:solidFill>
                <a:srgbClr val="B18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37" name="Rectangle 3697"/>
              <p:cNvSpPr>
                <a:spLocks noChangeArrowheads="1"/>
              </p:cNvSpPr>
              <p:nvPr/>
            </p:nvSpPr>
            <p:spPr bwMode="auto">
              <a:xfrm>
                <a:off x="1863" y="2615"/>
                <a:ext cx="3" cy="336"/>
              </a:xfrm>
              <a:prstGeom prst="rect">
                <a:avLst/>
              </a:prstGeom>
              <a:solidFill>
                <a:srgbClr val="B3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38" name="Rectangle 3698"/>
              <p:cNvSpPr>
                <a:spLocks noChangeArrowheads="1"/>
              </p:cNvSpPr>
              <p:nvPr/>
            </p:nvSpPr>
            <p:spPr bwMode="auto">
              <a:xfrm>
                <a:off x="1866" y="2615"/>
                <a:ext cx="2" cy="336"/>
              </a:xfrm>
              <a:prstGeom prst="rect">
                <a:avLst/>
              </a:prstGeom>
              <a:solidFill>
                <a:srgbClr val="B5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39" name="Rectangle 3699"/>
              <p:cNvSpPr>
                <a:spLocks noChangeArrowheads="1"/>
              </p:cNvSpPr>
              <p:nvPr/>
            </p:nvSpPr>
            <p:spPr bwMode="auto">
              <a:xfrm>
                <a:off x="1868" y="2615"/>
                <a:ext cx="2" cy="336"/>
              </a:xfrm>
              <a:prstGeom prst="rect">
                <a:avLst/>
              </a:prstGeom>
              <a:solidFill>
                <a:srgbClr val="B79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40" name="Rectangle 3700"/>
              <p:cNvSpPr>
                <a:spLocks noChangeArrowheads="1"/>
              </p:cNvSpPr>
              <p:nvPr/>
            </p:nvSpPr>
            <p:spPr bwMode="auto">
              <a:xfrm>
                <a:off x="1870" y="2615"/>
                <a:ext cx="2" cy="336"/>
              </a:xfrm>
              <a:prstGeom prst="rect">
                <a:avLst/>
              </a:prstGeom>
              <a:solidFill>
                <a:srgbClr val="B9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41" name="Rectangle 3701"/>
              <p:cNvSpPr>
                <a:spLocks noChangeArrowheads="1"/>
              </p:cNvSpPr>
              <p:nvPr/>
            </p:nvSpPr>
            <p:spPr bwMode="auto">
              <a:xfrm>
                <a:off x="1872" y="2615"/>
                <a:ext cx="2" cy="336"/>
              </a:xfrm>
              <a:prstGeom prst="rect">
                <a:avLst/>
              </a:prstGeom>
              <a:solidFill>
                <a:srgbClr val="BA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42" name="Rectangle 3702"/>
              <p:cNvSpPr>
                <a:spLocks noChangeArrowheads="1"/>
              </p:cNvSpPr>
              <p:nvPr/>
            </p:nvSpPr>
            <p:spPr bwMode="auto">
              <a:xfrm>
                <a:off x="1874" y="2615"/>
                <a:ext cx="2" cy="336"/>
              </a:xfrm>
              <a:prstGeom prst="rect">
                <a:avLst/>
              </a:prstGeom>
              <a:solidFill>
                <a:srgbClr val="BC9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43" name="Rectangle 3703"/>
              <p:cNvSpPr>
                <a:spLocks noChangeArrowheads="1"/>
              </p:cNvSpPr>
              <p:nvPr/>
            </p:nvSpPr>
            <p:spPr bwMode="auto">
              <a:xfrm>
                <a:off x="1876" y="2615"/>
                <a:ext cx="2" cy="336"/>
              </a:xfrm>
              <a:prstGeom prst="rect">
                <a:avLst/>
              </a:prstGeom>
              <a:solidFill>
                <a:srgbClr val="BE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44" name="Rectangle 3704"/>
              <p:cNvSpPr>
                <a:spLocks noChangeArrowheads="1"/>
              </p:cNvSpPr>
              <p:nvPr/>
            </p:nvSpPr>
            <p:spPr bwMode="auto">
              <a:xfrm>
                <a:off x="1878" y="2615"/>
                <a:ext cx="2" cy="336"/>
              </a:xfrm>
              <a:prstGeom prst="rect">
                <a:avLst/>
              </a:prstGeom>
              <a:solidFill>
                <a:srgbClr val="BF9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45" name="Rectangle 3705"/>
              <p:cNvSpPr>
                <a:spLocks noChangeArrowheads="1"/>
              </p:cNvSpPr>
              <p:nvPr/>
            </p:nvSpPr>
            <p:spPr bwMode="auto">
              <a:xfrm>
                <a:off x="1880" y="2615"/>
                <a:ext cx="2" cy="336"/>
              </a:xfrm>
              <a:prstGeom prst="rect">
                <a:avLst/>
              </a:prstGeom>
              <a:solidFill>
                <a:srgbClr val="C19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46" name="Rectangle 3706"/>
              <p:cNvSpPr>
                <a:spLocks noChangeArrowheads="1"/>
              </p:cNvSpPr>
              <p:nvPr/>
            </p:nvSpPr>
            <p:spPr bwMode="auto">
              <a:xfrm>
                <a:off x="1882" y="2615"/>
                <a:ext cx="2" cy="336"/>
              </a:xfrm>
              <a:prstGeom prst="rect">
                <a:avLst/>
              </a:prstGeom>
              <a:solidFill>
                <a:srgbClr val="C39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47" name="Rectangle 3707"/>
              <p:cNvSpPr>
                <a:spLocks noChangeArrowheads="1"/>
              </p:cNvSpPr>
              <p:nvPr/>
            </p:nvSpPr>
            <p:spPr bwMode="auto">
              <a:xfrm>
                <a:off x="1884" y="2615"/>
                <a:ext cx="3" cy="336"/>
              </a:xfrm>
              <a:prstGeom prst="rect">
                <a:avLst/>
              </a:prstGeom>
              <a:solidFill>
                <a:srgbClr val="C59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48" name="Rectangle 3708"/>
              <p:cNvSpPr>
                <a:spLocks noChangeArrowheads="1"/>
              </p:cNvSpPr>
              <p:nvPr/>
            </p:nvSpPr>
            <p:spPr bwMode="auto">
              <a:xfrm>
                <a:off x="1887" y="2615"/>
                <a:ext cx="1" cy="336"/>
              </a:xfrm>
              <a:prstGeom prst="rect">
                <a:avLst/>
              </a:prstGeom>
              <a:solidFill>
                <a:srgbClr val="C7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49" name="Rectangle 3709"/>
              <p:cNvSpPr>
                <a:spLocks noChangeArrowheads="1"/>
              </p:cNvSpPr>
              <p:nvPr/>
            </p:nvSpPr>
            <p:spPr bwMode="auto">
              <a:xfrm>
                <a:off x="1888" y="2615"/>
                <a:ext cx="3" cy="336"/>
              </a:xfrm>
              <a:prstGeom prst="rect">
                <a:avLst/>
              </a:prstGeom>
              <a:solidFill>
                <a:srgbClr val="C9A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50" name="Rectangle 3710"/>
              <p:cNvSpPr>
                <a:spLocks noChangeArrowheads="1"/>
              </p:cNvSpPr>
              <p:nvPr/>
            </p:nvSpPr>
            <p:spPr bwMode="auto">
              <a:xfrm>
                <a:off x="1891" y="2615"/>
                <a:ext cx="2" cy="336"/>
              </a:xfrm>
              <a:prstGeom prst="rect">
                <a:avLst/>
              </a:prstGeom>
              <a:solidFill>
                <a:srgbClr val="CBA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51" name="Rectangle 3711"/>
              <p:cNvSpPr>
                <a:spLocks noChangeArrowheads="1"/>
              </p:cNvSpPr>
              <p:nvPr/>
            </p:nvSpPr>
            <p:spPr bwMode="auto">
              <a:xfrm>
                <a:off x="1893" y="2615"/>
                <a:ext cx="3" cy="336"/>
              </a:xfrm>
              <a:prstGeom prst="rect">
                <a:avLst/>
              </a:prstGeom>
              <a:solidFill>
                <a:srgbClr val="CDA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52" name="Rectangle 3712"/>
              <p:cNvSpPr>
                <a:spLocks noChangeArrowheads="1"/>
              </p:cNvSpPr>
              <p:nvPr/>
            </p:nvSpPr>
            <p:spPr bwMode="auto">
              <a:xfrm>
                <a:off x="1896" y="2615"/>
                <a:ext cx="2" cy="336"/>
              </a:xfrm>
              <a:prstGeom prst="rect">
                <a:avLst/>
              </a:prstGeom>
              <a:solidFill>
                <a:srgbClr val="CFA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53" name="Rectangle 3713"/>
              <p:cNvSpPr>
                <a:spLocks noChangeArrowheads="1"/>
              </p:cNvSpPr>
              <p:nvPr/>
            </p:nvSpPr>
            <p:spPr bwMode="auto">
              <a:xfrm>
                <a:off x="1898" y="2615"/>
                <a:ext cx="3" cy="336"/>
              </a:xfrm>
              <a:prstGeom prst="rect">
                <a:avLst/>
              </a:prstGeom>
              <a:solidFill>
                <a:srgbClr val="D1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54" name="Rectangle 3714"/>
              <p:cNvSpPr>
                <a:spLocks noChangeArrowheads="1"/>
              </p:cNvSpPr>
              <p:nvPr/>
            </p:nvSpPr>
            <p:spPr bwMode="auto">
              <a:xfrm>
                <a:off x="1901" y="2615"/>
                <a:ext cx="2" cy="336"/>
              </a:xfrm>
              <a:prstGeom prst="rect">
                <a:avLst/>
              </a:prstGeom>
              <a:solidFill>
                <a:srgbClr val="D3A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55" name="Rectangle 3715"/>
              <p:cNvSpPr>
                <a:spLocks noChangeArrowheads="1"/>
              </p:cNvSpPr>
              <p:nvPr/>
            </p:nvSpPr>
            <p:spPr bwMode="auto">
              <a:xfrm>
                <a:off x="1903" y="2615"/>
                <a:ext cx="2" cy="336"/>
              </a:xfrm>
              <a:prstGeom prst="rect">
                <a:avLst/>
              </a:prstGeom>
              <a:solidFill>
                <a:srgbClr val="D5A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56" name="Rectangle 3716"/>
              <p:cNvSpPr>
                <a:spLocks noChangeArrowheads="1"/>
              </p:cNvSpPr>
              <p:nvPr/>
            </p:nvSpPr>
            <p:spPr bwMode="auto">
              <a:xfrm>
                <a:off x="1905" y="2615"/>
                <a:ext cx="2" cy="336"/>
              </a:xfrm>
              <a:prstGeom prst="rect">
                <a:avLst/>
              </a:prstGeom>
              <a:solidFill>
                <a:srgbClr val="D6A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57" name="Rectangle 3717"/>
              <p:cNvSpPr>
                <a:spLocks noChangeArrowheads="1"/>
              </p:cNvSpPr>
              <p:nvPr/>
            </p:nvSpPr>
            <p:spPr bwMode="auto">
              <a:xfrm>
                <a:off x="1907" y="2615"/>
                <a:ext cx="3" cy="336"/>
              </a:xfrm>
              <a:prstGeom prst="rect">
                <a:avLst/>
              </a:prstGeom>
              <a:solidFill>
                <a:srgbClr val="D8A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58" name="Rectangle 3718"/>
              <p:cNvSpPr>
                <a:spLocks noChangeArrowheads="1"/>
              </p:cNvSpPr>
              <p:nvPr/>
            </p:nvSpPr>
            <p:spPr bwMode="auto">
              <a:xfrm>
                <a:off x="1910" y="2615"/>
                <a:ext cx="2" cy="336"/>
              </a:xfrm>
              <a:prstGeom prst="rect">
                <a:avLst/>
              </a:prstGeom>
              <a:solidFill>
                <a:srgbClr val="DAA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59" name="Rectangle 3719"/>
              <p:cNvSpPr>
                <a:spLocks noChangeArrowheads="1"/>
              </p:cNvSpPr>
              <p:nvPr/>
            </p:nvSpPr>
            <p:spPr bwMode="auto">
              <a:xfrm>
                <a:off x="1912" y="2615"/>
                <a:ext cx="2" cy="336"/>
              </a:xfrm>
              <a:prstGeom prst="rect">
                <a:avLst/>
              </a:prstGeom>
              <a:solidFill>
                <a:srgbClr val="DCB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60" name="Rectangle 3720"/>
              <p:cNvSpPr>
                <a:spLocks noChangeArrowheads="1"/>
              </p:cNvSpPr>
              <p:nvPr/>
            </p:nvSpPr>
            <p:spPr bwMode="auto">
              <a:xfrm>
                <a:off x="1914" y="2615"/>
                <a:ext cx="3" cy="336"/>
              </a:xfrm>
              <a:prstGeom prst="rect">
                <a:avLst/>
              </a:prstGeom>
              <a:solidFill>
                <a:srgbClr val="DEB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61" name="Rectangle 3721"/>
              <p:cNvSpPr>
                <a:spLocks noChangeArrowheads="1"/>
              </p:cNvSpPr>
              <p:nvPr/>
            </p:nvSpPr>
            <p:spPr bwMode="auto">
              <a:xfrm>
                <a:off x="1917" y="2615"/>
                <a:ext cx="2" cy="336"/>
              </a:xfrm>
              <a:prstGeom prst="rect">
                <a:avLst/>
              </a:prstGeom>
              <a:solidFill>
                <a:srgbClr val="DFB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62" name="Rectangle 3722"/>
              <p:cNvSpPr>
                <a:spLocks noChangeArrowheads="1"/>
              </p:cNvSpPr>
              <p:nvPr/>
            </p:nvSpPr>
            <p:spPr bwMode="auto">
              <a:xfrm>
                <a:off x="1919" y="2615"/>
                <a:ext cx="3" cy="336"/>
              </a:xfrm>
              <a:prstGeom prst="rect">
                <a:avLst/>
              </a:prstGeom>
              <a:solidFill>
                <a:srgbClr val="E1B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63" name="Rectangle 3723"/>
              <p:cNvSpPr>
                <a:spLocks noChangeArrowheads="1"/>
              </p:cNvSpPr>
              <p:nvPr/>
            </p:nvSpPr>
            <p:spPr bwMode="auto">
              <a:xfrm>
                <a:off x="1922" y="2615"/>
                <a:ext cx="4" cy="336"/>
              </a:xfrm>
              <a:prstGeom prst="rect">
                <a:avLst/>
              </a:prstGeom>
              <a:solidFill>
                <a:srgbClr val="E3B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64" name="Rectangle 3724"/>
              <p:cNvSpPr>
                <a:spLocks noChangeArrowheads="1"/>
              </p:cNvSpPr>
              <p:nvPr/>
            </p:nvSpPr>
            <p:spPr bwMode="auto">
              <a:xfrm>
                <a:off x="1926" y="2615"/>
                <a:ext cx="4" cy="336"/>
              </a:xfrm>
              <a:prstGeom prst="rect">
                <a:avLst/>
              </a:prstGeom>
              <a:solidFill>
                <a:srgbClr val="E5B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65" name="Rectangle 3725"/>
              <p:cNvSpPr>
                <a:spLocks noChangeArrowheads="1"/>
              </p:cNvSpPr>
              <p:nvPr/>
            </p:nvSpPr>
            <p:spPr bwMode="auto">
              <a:xfrm>
                <a:off x="1930" y="2615"/>
                <a:ext cx="2" cy="336"/>
              </a:xfrm>
              <a:prstGeom prst="rect">
                <a:avLst/>
              </a:prstGeom>
              <a:solidFill>
                <a:srgbClr val="E7B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66" name="Rectangle 3726"/>
              <p:cNvSpPr>
                <a:spLocks noChangeArrowheads="1"/>
              </p:cNvSpPr>
              <p:nvPr/>
            </p:nvSpPr>
            <p:spPr bwMode="auto">
              <a:xfrm>
                <a:off x="1932" y="2615"/>
                <a:ext cx="3" cy="336"/>
              </a:xfrm>
              <a:prstGeom prst="rect">
                <a:avLst/>
              </a:prstGeom>
              <a:solidFill>
                <a:srgbClr val="E9B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67" name="Rectangle 3727"/>
              <p:cNvSpPr>
                <a:spLocks noChangeArrowheads="1"/>
              </p:cNvSpPr>
              <p:nvPr/>
            </p:nvSpPr>
            <p:spPr bwMode="auto">
              <a:xfrm>
                <a:off x="1935" y="2615"/>
                <a:ext cx="4" cy="336"/>
              </a:xfrm>
              <a:prstGeom prst="rect">
                <a:avLst/>
              </a:prstGeom>
              <a:solidFill>
                <a:srgbClr val="EBB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68" name="Rectangle 3728"/>
              <p:cNvSpPr>
                <a:spLocks noChangeArrowheads="1"/>
              </p:cNvSpPr>
              <p:nvPr/>
            </p:nvSpPr>
            <p:spPr bwMode="auto">
              <a:xfrm>
                <a:off x="1939" y="2615"/>
                <a:ext cx="4" cy="336"/>
              </a:xfrm>
              <a:prstGeom prst="rect">
                <a:avLst/>
              </a:prstGeom>
              <a:solidFill>
                <a:srgbClr val="EDB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69" name="Rectangle 3729"/>
              <p:cNvSpPr>
                <a:spLocks noChangeArrowheads="1"/>
              </p:cNvSpPr>
              <p:nvPr/>
            </p:nvSpPr>
            <p:spPr bwMode="auto">
              <a:xfrm>
                <a:off x="1943" y="2615"/>
                <a:ext cx="4" cy="336"/>
              </a:xfrm>
              <a:prstGeom prst="rect">
                <a:avLst/>
              </a:prstGeom>
              <a:solidFill>
                <a:srgbClr val="EEB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70" name="Rectangle 3730"/>
              <p:cNvSpPr>
                <a:spLocks noChangeArrowheads="1"/>
              </p:cNvSpPr>
              <p:nvPr/>
            </p:nvSpPr>
            <p:spPr bwMode="auto">
              <a:xfrm>
                <a:off x="1947" y="2615"/>
                <a:ext cx="4" cy="336"/>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71" name="Rectangle 3731"/>
              <p:cNvSpPr>
                <a:spLocks noChangeArrowheads="1"/>
              </p:cNvSpPr>
              <p:nvPr/>
            </p:nvSpPr>
            <p:spPr bwMode="auto">
              <a:xfrm>
                <a:off x="1951" y="2615"/>
                <a:ext cx="4" cy="336"/>
              </a:xfrm>
              <a:prstGeom prst="rect">
                <a:avLst/>
              </a:prstGeom>
              <a:solidFill>
                <a:srgbClr val="F2C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72" name="Rectangle 3732"/>
              <p:cNvSpPr>
                <a:spLocks noChangeArrowheads="1"/>
              </p:cNvSpPr>
              <p:nvPr/>
            </p:nvSpPr>
            <p:spPr bwMode="auto">
              <a:xfrm>
                <a:off x="1955" y="2615"/>
                <a:ext cx="4" cy="336"/>
              </a:xfrm>
              <a:prstGeom prst="rect">
                <a:avLst/>
              </a:prstGeom>
              <a:solidFill>
                <a:srgbClr val="F3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73" name="Rectangle 3733"/>
              <p:cNvSpPr>
                <a:spLocks noChangeArrowheads="1"/>
              </p:cNvSpPr>
              <p:nvPr/>
            </p:nvSpPr>
            <p:spPr bwMode="auto">
              <a:xfrm>
                <a:off x="1959" y="2615"/>
                <a:ext cx="5" cy="336"/>
              </a:xfrm>
              <a:prstGeom prst="rect">
                <a:avLst/>
              </a:prstGeom>
              <a:solidFill>
                <a:srgbClr val="F5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74" name="Rectangle 3734"/>
              <p:cNvSpPr>
                <a:spLocks noChangeArrowheads="1"/>
              </p:cNvSpPr>
              <p:nvPr/>
            </p:nvSpPr>
            <p:spPr bwMode="auto">
              <a:xfrm>
                <a:off x="1964" y="2615"/>
                <a:ext cx="6" cy="336"/>
              </a:xfrm>
              <a:prstGeom prst="rect">
                <a:avLst/>
              </a:prstGeom>
              <a:solidFill>
                <a:srgbClr val="F7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75" name="Rectangle 3735"/>
              <p:cNvSpPr>
                <a:spLocks noChangeArrowheads="1"/>
              </p:cNvSpPr>
              <p:nvPr/>
            </p:nvSpPr>
            <p:spPr bwMode="auto">
              <a:xfrm>
                <a:off x="1970" y="2615"/>
                <a:ext cx="6" cy="336"/>
              </a:xfrm>
              <a:prstGeom prst="rect">
                <a:avLst/>
              </a:prstGeom>
              <a:solidFill>
                <a:srgbClr val="F8C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76" name="Rectangle 3736"/>
              <p:cNvSpPr>
                <a:spLocks noChangeArrowheads="1"/>
              </p:cNvSpPr>
              <p:nvPr/>
            </p:nvSpPr>
            <p:spPr bwMode="auto">
              <a:xfrm>
                <a:off x="1976" y="2615"/>
                <a:ext cx="9" cy="336"/>
              </a:xfrm>
              <a:prstGeom prst="rect">
                <a:avLst/>
              </a:prstGeom>
              <a:solidFill>
                <a:srgbClr val="FA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77" name="Rectangle 3737"/>
              <p:cNvSpPr>
                <a:spLocks noChangeArrowheads="1"/>
              </p:cNvSpPr>
              <p:nvPr/>
            </p:nvSpPr>
            <p:spPr bwMode="auto">
              <a:xfrm>
                <a:off x="1985" y="2615"/>
                <a:ext cx="10" cy="336"/>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78" name="Rectangle 3738"/>
              <p:cNvSpPr>
                <a:spLocks noChangeArrowheads="1"/>
              </p:cNvSpPr>
              <p:nvPr/>
            </p:nvSpPr>
            <p:spPr bwMode="auto">
              <a:xfrm>
                <a:off x="1995" y="2615"/>
                <a:ext cx="11" cy="336"/>
              </a:xfrm>
              <a:prstGeom prst="rect">
                <a:avLst/>
              </a:prstGeom>
              <a:solidFill>
                <a:srgbClr val="FD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79" name="Rectangle 3739"/>
              <p:cNvSpPr>
                <a:spLocks noChangeArrowheads="1"/>
              </p:cNvSpPr>
              <p:nvPr/>
            </p:nvSpPr>
            <p:spPr bwMode="auto">
              <a:xfrm>
                <a:off x="2006" y="2615"/>
                <a:ext cx="20" cy="336"/>
              </a:xfrm>
              <a:prstGeom prst="rect">
                <a:avLst/>
              </a:prstGeom>
              <a:solidFill>
                <a:srgbClr val="FF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80" name="Rectangle 3740"/>
              <p:cNvSpPr>
                <a:spLocks noChangeArrowheads="1"/>
              </p:cNvSpPr>
              <p:nvPr/>
            </p:nvSpPr>
            <p:spPr bwMode="auto">
              <a:xfrm>
                <a:off x="2026" y="2615"/>
                <a:ext cx="8" cy="336"/>
              </a:xfrm>
              <a:prstGeom prst="rect">
                <a:avLst/>
              </a:prstGeom>
              <a:solidFill>
                <a:srgbClr val="FDC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81" name="Rectangle 3741"/>
              <p:cNvSpPr>
                <a:spLocks noChangeArrowheads="1"/>
              </p:cNvSpPr>
              <p:nvPr/>
            </p:nvSpPr>
            <p:spPr bwMode="auto">
              <a:xfrm>
                <a:off x="2034" y="2615"/>
                <a:ext cx="8" cy="336"/>
              </a:xfrm>
              <a:prstGeom prst="rect">
                <a:avLst/>
              </a:prstGeom>
              <a:solidFill>
                <a:srgbClr val="FCC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82" name="Rectangle 3742"/>
              <p:cNvSpPr>
                <a:spLocks noChangeArrowheads="1"/>
              </p:cNvSpPr>
              <p:nvPr/>
            </p:nvSpPr>
            <p:spPr bwMode="auto">
              <a:xfrm>
                <a:off x="2042" y="2615"/>
                <a:ext cx="8" cy="336"/>
              </a:xfrm>
              <a:prstGeom prst="rect">
                <a:avLst/>
              </a:prstGeom>
              <a:solidFill>
                <a:srgbClr val="FA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83" name="Rectangle 3743"/>
              <p:cNvSpPr>
                <a:spLocks noChangeArrowheads="1"/>
              </p:cNvSpPr>
              <p:nvPr/>
            </p:nvSpPr>
            <p:spPr bwMode="auto">
              <a:xfrm>
                <a:off x="2050" y="2615"/>
                <a:ext cx="5" cy="336"/>
              </a:xfrm>
              <a:prstGeom prst="rect">
                <a:avLst/>
              </a:prstGeom>
              <a:solidFill>
                <a:srgbClr val="F8C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84" name="Rectangle 3744"/>
              <p:cNvSpPr>
                <a:spLocks noChangeArrowheads="1"/>
              </p:cNvSpPr>
              <p:nvPr/>
            </p:nvSpPr>
            <p:spPr bwMode="auto">
              <a:xfrm>
                <a:off x="2055" y="2615"/>
                <a:ext cx="4" cy="336"/>
              </a:xfrm>
              <a:prstGeom prst="rect">
                <a:avLst/>
              </a:prstGeom>
              <a:solidFill>
                <a:srgbClr val="F7C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85" name="Rectangle 3745"/>
              <p:cNvSpPr>
                <a:spLocks noChangeArrowheads="1"/>
              </p:cNvSpPr>
              <p:nvPr/>
            </p:nvSpPr>
            <p:spPr bwMode="auto">
              <a:xfrm>
                <a:off x="2059" y="2615"/>
                <a:ext cx="6" cy="336"/>
              </a:xfrm>
              <a:prstGeom prst="rect">
                <a:avLst/>
              </a:prstGeom>
              <a:solidFill>
                <a:srgbClr val="F5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86" name="Rectangle 3746"/>
              <p:cNvSpPr>
                <a:spLocks noChangeArrowheads="1"/>
              </p:cNvSpPr>
              <p:nvPr/>
            </p:nvSpPr>
            <p:spPr bwMode="auto">
              <a:xfrm>
                <a:off x="2065" y="2615"/>
                <a:ext cx="4" cy="336"/>
              </a:xfrm>
              <a:prstGeom prst="rect">
                <a:avLst/>
              </a:prstGeom>
              <a:solidFill>
                <a:srgbClr val="F3C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87" name="Rectangle 3747"/>
              <p:cNvSpPr>
                <a:spLocks noChangeArrowheads="1"/>
              </p:cNvSpPr>
              <p:nvPr/>
            </p:nvSpPr>
            <p:spPr bwMode="auto">
              <a:xfrm>
                <a:off x="2069" y="2615"/>
                <a:ext cx="4" cy="336"/>
              </a:xfrm>
              <a:prstGeom prst="rect">
                <a:avLst/>
              </a:prstGeom>
              <a:solidFill>
                <a:srgbClr val="F2C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88" name="Rectangle 3748"/>
              <p:cNvSpPr>
                <a:spLocks noChangeArrowheads="1"/>
              </p:cNvSpPr>
              <p:nvPr/>
            </p:nvSpPr>
            <p:spPr bwMode="auto">
              <a:xfrm>
                <a:off x="2073" y="2615"/>
                <a:ext cx="4" cy="336"/>
              </a:xfrm>
              <a:prstGeom prst="rect">
                <a:avLst/>
              </a:prstGeom>
              <a:solidFill>
                <a:srgbClr val="F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89" name="Rectangle 3749"/>
              <p:cNvSpPr>
                <a:spLocks noChangeArrowheads="1"/>
              </p:cNvSpPr>
              <p:nvPr/>
            </p:nvSpPr>
            <p:spPr bwMode="auto">
              <a:xfrm>
                <a:off x="2077" y="2615"/>
                <a:ext cx="3" cy="336"/>
              </a:xfrm>
              <a:prstGeom prst="rect">
                <a:avLst/>
              </a:prstGeom>
              <a:solidFill>
                <a:srgbClr val="EEB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90" name="Rectangle 3750"/>
              <p:cNvSpPr>
                <a:spLocks noChangeArrowheads="1"/>
              </p:cNvSpPr>
              <p:nvPr/>
            </p:nvSpPr>
            <p:spPr bwMode="auto">
              <a:xfrm>
                <a:off x="2080" y="2615"/>
                <a:ext cx="4" cy="336"/>
              </a:xfrm>
              <a:prstGeom prst="rect">
                <a:avLst/>
              </a:prstGeom>
              <a:solidFill>
                <a:srgbClr val="EDB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91" name="Rectangle 3751"/>
              <p:cNvSpPr>
                <a:spLocks noChangeArrowheads="1"/>
              </p:cNvSpPr>
              <p:nvPr/>
            </p:nvSpPr>
            <p:spPr bwMode="auto">
              <a:xfrm>
                <a:off x="2084" y="2615"/>
                <a:ext cx="4" cy="336"/>
              </a:xfrm>
              <a:prstGeom prst="rect">
                <a:avLst/>
              </a:prstGeom>
              <a:solidFill>
                <a:srgbClr val="EBB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92" name="Rectangle 3752"/>
              <p:cNvSpPr>
                <a:spLocks noChangeArrowheads="1"/>
              </p:cNvSpPr>
              <p:nvPr/>
            </p:nvSpPr>
            <p:spPr bwMode="auto">
              <a:xfrm>
                <a:off x="2088" y="2615"/>
                <a:ext cx="4" cy="336"/>
              </a:xfrm>
              <a:prstGeom prst="rect">
                <a:avLst/>
              </a:prstGeom>
              <a:solidFill>
                <a:srgbClr val="E9B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93" name="Rectangle 3753"/>
              <p:cNvSpPr>
                <a:spLocks noChangeArrowheads="1"/>
              </p:cNvSpPr>
              <p:nvPr/>
            </p:nvSpPr>
            <p:spPr bwMode="auto">
              <a:xfrm>
                <a:off x="2092" y="2615"/>
                <a:ext cx="2" cy="336"/>
              </a:xfrm>
              <a:prstGeom prst="rect">
                <a:avLst/>
              </a:prstGeom>
              <a:solidFill>
                <a:srgbClr val="E7B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94" name="Rectangle 3754"/>
              <p:cNvSpPr>
                <a:spLocks noChangeArrowheads="1"/>
              </p:cNvSpPr>
              <p:nvPr/>
            </p:nvSpPr>
            <p:spPr bwMode="auto">
              <a:xfrm>
                <a:off x="2094" y="2615"/>
                <a:ext cx="4" cy="336"/>
              </a:xfrm>
              <a:prstGeom prst="rect">
                <a:avLst/>
              </a:prstGeom>
              <a:solidFill>
                <a:srgbClr val="E5B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95" name="Rectangle 3755"/>
              <p:cNvSpPr>
                <a:spLocks noChangeArrowheads="1"/>
              </p:cNvSpPr>
              <p:nvPr/>
            </p:nvSpPr>
            <p:spPr bwMode="auto">
              <a:xfrm>
                <a:off x="2098" y="2615"/>
                <a:ext cx="4" cy="336"/>
              </a:xfrm>
              <a:prstGeom prst="rect">
                <a:avLst/>
              </a:prstGeom>
              <a:solidFill>
                <a:srgbClr val="E3B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96" name="Rectangle 3756"/>
              <p:cNvSpPr>
                <a:spLocks noChangeArrowheads="1"/>
              </p:cNvSpPr>
              <p:nvPr/>
            </p:nvSpPr>
            <p:spPr bwMode="auto">
              <a:xfrm>
                <a:off x="2102" y="2615"/>
                <a:ext cx="1" cy="336"/>
              </a:xfrm>
              <a:prstGeom prst="rect">
                <a:avLst/>
              </a:prstGeom>
              <a:solidFill>
                <a:srgbClr val="E1B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97" name="Rectangle 3757"/>
              <p:cNvSpPr>
                <a:spLocks noChangeArrowheads="1"/>
              </p:cNvSpPr>
              <p:nvPr/>
            </p:nvSpPr>
            <p:spPr bwMode="auto">
              <a:xfrm>
                <a:off x="2103" y="2615"/>
                <a:ext cx="2" cy="336"/>
              </a:xfrm>
              <a:prstGeom prst="rect">
                <a:avLst/>
              </a:prstGeom>
              <a:solidFill>
                <a:srgbClr val="DFB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98" name="Rectangle 3758"/>
              <p:cNvSpPr>
                <a:spLocks noChangeArrowheads="1"/>
              </p:cNvSpPr>
              <p:nvPr/>
            </p:nvSpPr>
            <p:spPr bwMode="auto">
              <a:xfrm>
                <a:off x="2105" y="2615"/>
                <a:ext cx="3" cy="336"/>
              </a:xfrm>
              <a:prstGeom prst="rect">
                <a:avLst/>
              </a:prstGeom>
              <a:solidFill>
                <a:srgbClr val="DEB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199" name="Rectangle 3759"/>
              <p:cNvSpPr>
                <a:spLocks noChangeArrowheads="1"/>
              </p:cNvSpPr>
              <p:nvPr/>
            </p:nvSpPr>
            <p:spPr bwMode="auto">
              <a:xfrm>
                <a:off x="2108" y="2615"/>
                <a:ext cx="3" cy="336"/>
              </a:xfrm>
              <a:prstGeom prst="rect">
                <a:avLst/>
              </a:prstGeom>
              <a:solidFill>
                <a:srgbClr val="DCB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00" name="Rectangle 3760"/>
              <p:cNvSpPr>
                <a:spLocks noChangeArrowheads="1"/>
              </p:cNvSpPr>
              <p:nvPr/>
            </p:nvSpPr>
            <p:spPr bwMode="auto">
              <a:xfrm>
                <a:off x="2111" y="2615"/>
                <a:ext cx="2" cy="336"/>
              </a:xfrm>
              <a:prstGeom prst="rect">
                <a:avLst/>
              </a:prstGeom>
              <a:solidFill>
                <a:srgbClr val="DAA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01" name="Rectangle 3761"/>
              <p:cNvSpPr>
                <a:spLocks noChangeArrowheads="1"/>
              </p:cNvSpPr>
              <p:nvPr/>
            </p:nvSpPr>
            <p:spPr bwMode="auto">
              <a:xfrm>
                <a:off x="2113" y="2615"/>
                <a:ext cx="3" cy="336"/>
              </a:xfrm>
              <a:prstGeom prst="rect">
                <a:avLst/>
              </a:prstGeom>
              <a:solidFill>
                <a:srgbClr val="D8A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02" name="Rectangle 3762"/>
              <p:cNvSpPr>
                <a:spLocks noChangeArrowheads="1"/>
              </p:cNvSpPr>
              <p:nvPr/>
            </p:nvSpPr>
            <p:spPr bwMode="auto">
              <a:xfrm>
                <a:off x="2116" y="2615"/>
                <a:ext cx="2" cy="336"/>
              </a:xfrm>
              <a:prstGeom prst="rect">
                <a:avLst/>
              </a:prstGeom>
              <a:solidFill>
                <a:srgbClr val="D6A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03" name="Rectangle 3763"/>
              <p:cNvSpPr>
                <a:spLocks noChangeArrowheads="1"/>
              </p:cNvSpPr>
              <p:nvPr/>
            </p:nvSpPr>
            <p:spPr bwMode="auto">
              <a:xfrm>
                <a:off x="2118" y="2615"/>
                <a:ext cx="2" cy="336"/>
              </a:xfrm>
              <a:prstGeom prst="rect">
                <a:avLst/>
              </a:prstGeom>
              <a:solidFill>
                <a:srgbClr val="D5A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04" name="Rectangle 3764"/>
              <p:cNvSpPr>
                <a:spLocks noChangeArrowheads="1"/>
              </p:cNvSpPr>
              <p:nvPr/>
            </p:nvSpPr>
            <p:spPr bwMode="auto">
              <a:xfrm>
                <a:off x="2120" y="2615"/>
                <a:ext cx="3" cy="336"/>
              </a:xfrm>
              <a:prstGeom prst="rect">
                <a:avLst/>
              </a:prstGeom>
              <a:solidFill>
                <a:srgbClr val="D3A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05" name="Rectangle 3765"/>
              <p:cNvSpPr>
                <a:spLocks noChangeArrowheads="1"/>
              </p:cNvSpPr>
              <p:nvPr/>
            </p:nvSpPr>
            <p:spPr bwMode="auto">
              <a:xfrm>
                <a:off x="2123" y="2615"/>
                <a:ext cx="2" cy="336"/>
              </a:xfrm>
              <a:prstGeom prst="rect">
                <a:avLst/>
              </a:prstGeom>
              <a:solidFill>
                <a:srgbClr val="D1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06" name="Rectangle 3766"/>
              <p:cNvSpPr>
                <a:spLocks noChangeArrowheads="1"/>
              </p:cNvSpPr>
              <p:nvPr/>
            </p:nvSpPr>
            <p:spPr bwMode="auto">
              <a:xfrm>
                <a:off x="2125" y="2615"/>
                <a:ext cx="2" cy="336"/>
              </a:xfrm>
              <a:prstGeom prst="rect">
                <a:avLst/>
              </a:prstGeom>
              <a:solidFill>
                <a:srgbClr val="CFA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07" name="Rectangle 3767"/>
              <p:cNvSpPr>
                <a:spLocks noChangeArrowheads="1"/>
              </p:cNvSpPr>
              <p:nvPr/>
            </p:nvSpPr>
            <p:spPr bwMode="auto">
              <a:xfrm>
                <a:off x="2127" y="2615"/>
                <a:ext cx="2" cy="336"/>
              </a:xfrm>
              <a:prstGeom prst="rect">
                <a:avLst/>
              </a:prstGeom>
              <a:solidFill>
                <a:srgbClr val="CDA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08" name="Rectangle 3768"/>
              <p:cNvSpPr>
                <a:spLocks noChangeArrowheads="1"/>
              </p:cNvSpPr>
              <p:nvPr/>
            </p:nvSpPr>
            <p:spPr bwMode="auto">
              <a:xfrm>
                <a:off x="2129" y="2615"/>
                <a:ext cx="3" cy="336"/>
              </a:xfrm>
              <a:prstGeom prst="rect">
                <a:avLst/>
              </a:prstGeom>
              <a:solidFill>
                <a:srgbClr val="CBA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09" name="Rectangle 3769"/>
              <p:cNvSpPr>
                <a:spLocks noChangeArrowheads="1"/>
              </p:cNvSpPr>
              <p:nvPr/>
            </p:nvSpPr>
            <p:spPr bwMode="auto">
              <a:xfrm>
                <a:off x="2132" y="2615"/>
                <a:ext cx="2" cy="336"/>
              </a:xfrm>
              <a:prstGeom prst="rect">
                <a:avLst/>
              </a:prstGeom>
              <a:solidFill>
                <a:srgbClr val="C9A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10" name="Rectangle 3770"/>
              <p:cNvSpPr>
                <a:spLocks noChangeArrowheads="1"/>
              </p:cNvSpPr>
              <p:nvPr/>
            </p:nvSpPr>
            <p:spPr bwMode="auto">
              <a:xfrm>
                <a:off x="2134" y="2615"/>
                <a:ext cx="3" cy="336"/>
              </a:xfrm>
              <a:prstGeom prst="rect">
                <a:avLst/>
              </a:prstGeom>
              <a:solidFill>
                <a:srgbClr val="C7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11" name="Rectangle 3771"/>
              <p:cNvSpPr>
                <a:spLocks noChangeArrowheads="1"/>
              </p:cNvSpPr>
              <p:nvPr/>
            </p:nvSpPr>
            <p:spPr bwMode="auto">
              <a:xfrm>
                <a:off x="2137" y="2615"/>
                <a:ext cx="2" cy="336"/>
              </a:xfrm>
              <a:prstGeom prst="rect">
                <a:avLst/>
              </a:prstGeom>
              <a:solidFill>
                <a:srgbClr val="C59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12" name="Rectangle 3772"/>
              <p:cNvSpPr>
                <a:spLocks noChangeArrowheads="1"/>
              </p:cNvSpPr>
              <p:nvPr/>
            </p:nvSpPr>
            <p:spPr bwMode="auto">
              <a:xfrm>
                <a:off x="2139" y="2615"/>
                <a:ext cx="2" cy="336"/>
              </a:xfrm>
              <a:prstGeom prst="rect">
                <a:avLst/>
              </a:prstGeom>
              <a:solidFill>
                <a:srgbClr val="C39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13" name="Rectangle 3773"/>
              <p:cNvSpPr>
                <a:spLocks noChangeArrowheads="1"/>
              </p:cNvSpPr>
              <p:nvPr/>
            </p:nvSpPr>
            <p:spPr bwMode="auto">
              <a:xfrm>
                <a:off x="2141" y="2615"/>
                <a:ext cx="2" cy="336"/>
              </a:xfrm>
              <a:prstGeom prst="rect">
                <a:avLst/>
              </a:prstGeom>
              <a:solidFill>
                <a:srgbClr val="C19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14" name="Rectangle 3774"/>
              <p:cNvSpPr>
                <a:spLocks noChangeArrowheads="1"/>
              </p:cNvSpPr>
              <p:nvPr/>
            </p:nvSpPr>
            <p:spPr bwMode="auto">
              <a:xfrm>
                <a:off x="2143" y="2615"/>
                <a:ext cx="2" cy="336"/>
              </a:xfrm>
              <a:prstGeom prst="rect">
                <a:avLst/>
              </a:prstGeom>
              <a:solidFill>
                <a:srgbClr val="C09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15" name="Rectangle 3775"/>
              <p:cNvSpPr>
                <a:spLocks noChangeArrowheads="1"/>
              </p:cNvSpPr>
              <p:nvPr/>
            </p:nvSpPr>
            <p:spPr bwMode="auto">
              <a:xfrm>
                <a:off x="2145" y="2615"/>
                <a:ext cx="2" cy="336"/>
              </a:xfrm>
              <a:prstGeom prst="rect">
                <a:avLst/>
              </a:prstGeom>
              <a:solidFill>
                <a:srgbClr val="BE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16" name="Rectangle 3776"/>
              <p:cNvSpPr>
                <a:spLocks noChangeArrowheads="1"/>
              </p:cNvSpPr>
              <p:nvPr/>
            </p:nvSpPr>
            <p:spPr bwMode="auto">
              <a:xfrm>
                <a:off x="2147" y="2615"/>
                <a:ext cx="2" cy="336"/>
              </a:xfrm>
              <a:prstGeom prst="rect">
                <a:avLst/>
              </a:prstGeom>
              <a:solidFill>
                <a:srgbClr val="BC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17" name="Rectangle 3777"/>
              <p:cNvSpPr>
                <a:spLocks noChangeArrowheads="1"/>
              </p:cNvSpPr>
              <p:nvPr/>
            </p:nvSpPr>
            <p:spPr bwMode="auto">
              <a:xfrm>
                <a:off x="2149" y="2615"/>
                <a:ext cx="1" cy="336"/>
              </a:xfrm>
              <a:prstGeom prst="rect">
                <a:avLst/>
              </a:prstGeom>
              <a:solidFill>
                <a:srgbClr val="BB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18" name="Rectangle 3778"/>
              <p:cNvSpPr>
                <a:spLocks noChangeArrowheads="1"/>
              </p:cNvSpPr>
              <p:nvPr/>
            </p:nvSpPr>
            <p:spPr bwMode="auto">
              <a:xfrm>
                <a:off x="2150" y="2615"/>
                <a:ext cx="2" cy="336"/>
              </a:xfrm>
              <a:prstGeom prst="rect">
                <a:avLst/>
              </a:prstGeom>
              <a:solidFill>
                <a:srgbClr val="B99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19" name="Rectangle 3779"/>
              <p:cNvSpPr>
                <a:spLocks noChangeArrowheads="1"/>
              </p:cNvSpPr>
              <p:nvPr/>
            </p:nvSpPr>
            <p:spPr bwMode="auto">
              <a:xfrm>
                <a:off x="2152" y="2615"/>
                <a:ext cx="2" cy="336"/>
              </a:xfrm>
              <a:prstGeom prst="rect">
                <a:avLst/>
              </a:prstGeom>
              <a:solidFill>
                <a:srgbClr val="B7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20" name="Rectangle 3780"/>
              <p:cNvSpPr>
                <a:spLocks noChangeArrowheads="1"/>
              </p:cNvSpPr>
              <p:nvPr/>
            </p:nvSpPr>
            <p:spPr bwMode="auto">
              <a:xfrm>
                <a:off x="2154" y="2615"/>
                <a:ext cx="3" cy="336"/>
              </a:xfrm>
              <a:prstGeom prst="rect">
                <a:avLst/>
              </a:prstGeom>
              <a:solidFill>
                <a:srgbClr val="B5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21" name="Rectangle 3781"/>
              <p:cNvSpPr>
                <a:spLocks noChangeArrowheads="1"/>
              </p:cNvSpPr>
              <p:nvPr/>
            </p:nvSpPr>
            <p:spPr bwMode="auto">
              <a:xfrm>
                <a:off x="2157" y="2615"/>
                <a:ext cx="2" cy="336"/>
              </a:xfrm>
              <a:prstGeom prst="rect">
                <a:avLst/>
              </a:prstGeom>
              <a:solidFill>
                <a:srgbClr val="B3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22" name="Rectangle 3782"/>
              <p:cNvSpPr>
                <a:spLocks noChangeArrowheads="1"/>
              </p:cNvSpPr>
              <p:nvPr/>
            </p:nvSpPr>
            <p:spPr bwMode="auto">
              <a:xfrm>
                <a:off x="2159" y="2615"/>
                <a:ext cx="2" cy="336"/>
              </a:xfrm>
              <a:prstGeom prst="rect">
                <a:avLst/>
              </a:prstGeom>
              <a:solidFill>
                <a:srgbClr val="B18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23" name="Rectangle 3783"/>
              <p:cNvSpPr>
                <a:spLocks noChangeArrowheads="1"/>
              </p:cNvSpPr>
              <p:nvPr/>
            </p:nvSpPr>
            <p:spPr bwMode="auto">
              <a:xfrm>
                <a:off x="2161" y="2615"/>
                <a:ext cx="2" cy="336"/>
              </a:xfrm>
              <a:prstGeom prst="rect">
                <a:avLst/>
              </a:prstGeom>
              <a:solidFill>
                <a:srgbClr val="AF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24" name="Rectangle 3784"/>
              <p:cNvSpPr>
                <a:spLocks noChangeArrowheads="1"/>
              </p:cNvSpPr>
              <p:nvPr/>
            </p:nvSpPr>
            <p:spPr bwMode="auto">
              <a:xfrm>
                <a:off x="2163" y="2615"/>
                <a:ext cx="3" cy="336"/>
              </a:xfrm>
              <a:prstGeom prst="rect">
                <a:avLst/>
              </a:prstGeom>
              <a:solidFill>
                <a:srgbClr val="AD8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25" name="Rectangle 3785"/>
              <p:cNvSpPr>
                <a:spLocks noChangeArrowheads="1"/>
              </p:cNvSpPr>
              <p:nvPr/>
            </p:nvSpPr>
            <p:spPr bwMode="auto">
              <a:xfrm>
                <a:off x="2166" y="2615"/>
                <a:ext cx="2" cy="336"/>
              </a:xfrm>
              <a:prstGeom prst="rect">
                <a:avLst/>
              </a:prstGeom>
              <a:solidFill>
                <a:srgbClr val="AB8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26" name="Rectangle 3786"/>
              <p:cNvSpPr>
                <a:spLocks noChangeArrowheads="1"/>
              </p:cNvSpPr>
              <p:nvPr/>
            </p:nvSpPr>
            <p:spPr bwMode="auto">
              <a:xfrm>
                <a:off x="2168" y="2615"/>
                <a:ext cx="2" cy="336"/>
              </a:xfrm>
              <a:prstGeom prst="rect">
                <a:avLst/>
              </a:prstGeom>
              <a:solidFill>
                <a:srgbClr val="A98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27" name="Rectangle 3787"/>
              <p:cNvSpPr>
                <a:spLocks noChangeArrowheads="1"/>
              </p:cNvSpPr>
              <p:nvPr/>
            </p:nvSpPr>
            <p:spPr bwMode="auto">
              <a:xfrm>
                <a:off x="2170" y="2615"/>
                <a:ext cx="3" cy="336"/>
              </a:xfrm>
              <a:prstGeom prst="rect">
                <a:avLst/>
              </a:prstGeom>
              <a:solidFill>
                <a:srgbClr val="A78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28" name="Rectangle 3788"/>
              <p:cNvSpPr>
                <a:spLocks noChangeArrowheads="1"/>
              </p:cNvSpPr>
              <p:nvPr/>
            </p:nvSpPr>
            <p:spPr bwMode="auto">
              <a:xfrm>
                <a:off x="2173" y="2615"/>
                <a:ext cx="1" cy="336"/>
              </a:xfrm>
              <a:prstGeom prst="rect">
                <a:avLst/>
              </a:prstGeom>
              <a:solidFill>
                <a:srgbClr val="A58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29" name="Rectangle 3789"/>
              <p:cNvSpPr>
                <a:spLocks noChangeArrowheads="1"/>
              </p:cNvSpPr>
              <p:nvPr/>
            </p:nvSpPr>
            <p:spPr bwMode="auto">
              <a:xfrm>
                <a:off x="2174" y="2615"/>
                <a:ext cx="3" cy="336"/>
              </a:xfrm>
              <a:prstGeom prst="rect">
                <a:avLst/>
              </a:prstGeom>
              <a:solidFill>
                <a:srgbClr val="A38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30" name="Rectangle 3790"/>
              <p:cNvSpPr>
                <a:spLocks noChangeArrowheads="1"/>
              </p:cNvSpPr>
              <p:nvPr/>
            </p:nvSpPr>
            <p:spPr bwMode="auto">
              <a:xfrm>
                <a:off x="2177" y="2615"/>
                <a:ext cx="2" cy="336"/>
              </a:xfrm>
              <a:prstGeom prst="rect">
                <a:avLst/>
              </a:prstGeom>
              <a:solidFill>
                <a:srgbClr val="A1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31" name="Rectangle 3791"/>
              <p:cNvSpPr>
                <a:spLocks noChangeArrowheads="1"/>
              </p:cNvSpPr>
              <p:nvPr/>
            </p:nvSpPr>
            <p:spPr bwMode="auto">
              <a:xfrm>
                <a:off x="2179" y="2615"/>
                <a:ext cx="2" cy="336"/>
              </a:xfrm>
              <a:prstGeom prst="rect">
                <a:avLst/>
              </a:prstGeom>
              <a:solidFill>
                <a:srgbClr val="9F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32" name="Rectangle 3792"/>
              <p:cNvSpPr>
                <a:spLocks noChangeArrowheads="1"/>
              </p:cNvSpPr>
              <p:nvPr/>
            </p:nvSpPr>
            <p:spPr bwMode="auto">
              <a:xfrm>
                <a:off x="2181" y="2615"/>
                <a:ext cx="3" cy="336"/>
              </a:xfrm>
              <a:prstGeom prst="rect">
                <a:avLst/>
              </a:prstGeom>
              <a:solidFill>
                <a:srgbClr val="9D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33" name="Rectangle 3793"/>
              <p:cNvSpPr>
                <a:spLocks noChangeArrowheads="1"/>
              </p:cNvSpPr>
              <p:nvPr/>
            </p:nvSpPr>
            <p:spPr bwMode="auto">
              <a:xfrm>
                <a:off x="2184" y="2615"/>
                <a:ext cx="3" cy="336"/>
              </a:xfrm>
              <a:prstGeom prst="rect">
                <a:avLst/>
              </a:prstGeom>
              <a:solidFill>
                <a:srgbClr val="9B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34" name="Rectangle 3794"/>
              <p:cNvSpPr>
                <a:spLocks noChangeArrowheads="1"/>
              </p:cNvSpPr>
              <p:nvPr/>
            </p:nvSpPr>
            <p:spPr bwMode="auto">
              <a:xfrm>
                <a:off x="2187" y="2615"/>
                <a:ext cx="2" cy="336"/>
              </a:xfrm>
              <a:prstGeom prst="rect">
                <a:avLst/>
              </a:prstGeom>
              <a:solidFill>
                <a:srgbClr val="99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35" name="Rectangle 3795"/>
              <p:cNvSpPr>
                <a:spLocks noChangeArrowheads="1"/>
              </p:cNvSpPr>
              <p:nvPr/>
            </p:nvSpPr>
            <p:spPr bwMode="auto">
              <a:xfrm>
                <a:off x="2189" y="2615"/>
                <a:ext cx="2" cy="336"/>
              </a:xfrm>
              <a:prstGeom prst="rect">
                <a:avLst/>
              </a:prstGeom>
              <a:solidFill>
                <a:srgbClr val="977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36" name="Rectangle 3796"/>
              <p:cNvSpPr>
                <a:spLocks noChangeArrowheads="1"/>
              </p:cNvSpPr>
              <p:nvPr/>
            </p:nvSpPr>
            <p:spPr bwMode="auto">
              <a:xfrm>
                <a:off x="2191" y="2615"/>
                <a:ext cx="4" cy="336"/>
              </a:xfrm>
              <a:prstGeom prst="rect">
                <a:avLst/>
              </a:prstGeom>
              <a:solidFill>
                <a:srgbClr val="95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37" name="Rectangle 3797"/>
              <p:cNvSpPr>
                <a:spLocks noChangeArrowheads="1"/>
              </p:cNvSpPr>
              <p:nvPr/>
            </p:nvSpPr>
            <p:spPr bwMode="auto">
              <a:xfrm>
                <a:off x="2195" y="2615"/>
                <a:ext cx="2" cy="336"/>
              </a:xfrm>
              <a:prstGeom prst="rect">
                <a:avLst/>
              </a:prstGeom>
              <a:solidFill>
                <a:srgbClr val="93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38" name="Rectangle 3798"/>
              <p:cNvSpPr>
                <a:spLocks noChangeArrowheads="1"/>
              </p:cNvSpPr>
              <p:nvPr/>
            </p:nvSpPr>
            <p:spPr bwMode="auto">
              <a:xfrm>
                <a:off x="2197" y="2615"/>
                <a:ext cx="1" cy="336"/>
              </a:xfrm>
              <a:prstGeom prst="rect">
                <a:avLst/>
              </a:prstGeom>
              <a:solidFill>
                <a:srgbClr val="91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39" name="Rectangle 3799"/>
              <p:cNvSpPr>
                <a:spLocks noChangeArrowheads="1"/>
              </p:cNvSpPr>
              <p:nvPr/>
            </p:nvSpPr>
            <p:spPr bwMode="auto">
              <a:xfrm>
                <a:off x="2198" y="2615"/>
                <a:ext cx="2" cy="336"/>
              </a:xfrm>
              <a:prstGeom prst="rect">
                <a:avLst/>
              </a:prstGeom>
              <a:solidFill>
                <a:srgbClr val="907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40" name="Rectangle 3800"/>
              <p:cNvSpPr>
                <a:spLocks noChangeArrowheads="1"/>
              </p:cNvSpPr>
              <p:nvPr/>
            </p:nvSpPr>
            <p:spPr bwMode="auto">
              <a:xfrm>
                <a:off x="2200" y="2615"/>
                <a:ext cx="4" cy="336"/>
              </a:xfrm>
              <a:prstGeom prst="rect">
                <a:avLst/>
              </a:prstGeom>
              <a:solidFill>
                <a:srgbClr val="8E7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41" name="Rectangle 3801"/>
              <p:cNvSpPr>
                <a:spLocks noChangeArrowheads="1"/>
              </p:cNvSpPr>
              <p:nvPr/>
            </p:nvSpPr>
            <p:spPr bwMode="auto">
              <a:xfrm>
                <a:off x="2204" y="2615"/>
                <a:ext cx="2" cy="336"/>
              </a:xfrm>
              <a:prstGeom prst="rect">
                <a:avLst/>
              </a:prstGeom>
              <a:solidFill>
                <a:srgbClr val="8C6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42" name="Rectangle 3802"/>
              <p:cNvSpPr>
                <a:spLocks noChangeArrowheads="1"/>
              </p:cNvSpPr>
              <p:nvPr/>
            </p:nvSpPr>
            <p:spPr bwMode="auto">
              <a:xfrm>
                <a:off x="2206" y="2615"/>
                <a:ext cx="4" cy="336"/>
              </a:xfrm>
              <a:prstGeom prst="rect">
                <a:avLst/>
              </a:prstGeom>
              <a:solidFill>
                <a:srgbClr val="8A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43" name="Rectangle 3803"/>
              <p:cNvSpPr>
                <a:spLocks noChangeArrowheads="1"/>
              </p:cNvSpPr>
              <p:nvPr/>
            </p:nvSpPr>
            <p:spPr bwMode="auto">
              <a:xfrm>
                <a:off x="2210" y="2615"/>
                <a:ext cx="4" cy="336"/>
              </a:xfrm>
              <a:prstGeom prst="rect">
                <a:avLst/>
              </a:prstGeom>
              <a:solidFill>
                <a:srgbClr val="886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44" name="Rectangle 3804"/>
              <p:cNvSpPr>
                <a:spLocks noChangeArrowheads="1"/>
              </p:cNvSpPr>
              <p:nvPr/>
            </p:nvSpPr>
            <p:spPr bwMode="auto">
              <a:xfrm>
                <a:off x="2214" y="2615"/>
                <a:ext cx="2" cy="336"/>
              </a:xfrm>
              <a:prstGeom prst="rect">
                <a:avLst/>
              </a:prstGeom>
              <a:solidFill>
                <a:srgbClr val="866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45" name="Rectangle 3805"/>
              <p:cNvSpPr>
                <a:spLocks noChangeArrowheads="1"/>
              </p:cNvSpPr>
              <p:nvPr/>
            </p:nvSpPr>
            <p:spPr bwMode="auto">
              <a:xfrm>
                <a:off x="2216" y="2615"/>
                <a:ext cx="4" cy="336"/>
              </a:xfrm>
              <a:prstGeom prst="rect">
                <a:avLst/>
              </a:prstGeom>
              <a:solidFill>
                <a:srgbClr val="846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46" name="Rectangle 3806"/>
              <p:cNvSpPr>
                <a:spLocks noChangeArrowheads="1"/>
              </p:cNvSpPr>
              <p:nvPr/>
            </p:nvSpPr>
            <p:spPr bwMode="auto">
              <a:xfrm>
                <a:off x="2220" y="2615"/>
                <a:ext cx="3" cy="336"/>
              </a:xfrm>
              <a:prstGeom prst="rect">
                <a:avLst/>
              </a:prstGeom>
              <a:solidFill>
                <a:srgbClr val="826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47" name="Rectangle 3807"/>
              <p:cNvSpPr>
                <a:spLocks noChangeArrowheads="1"/>
              </p:cNvSpPr>
              <p:nvPr/>
            </p:nvSpPr>
            <p:spPr bwMode="auto">
              <a:xfrm>
                <a:off x="2223" y="2615"/>
                <a:ext cx="4" cy="336"/>
              </a:xfrm>
              <a:prstGeom prst="rect">
                <a:avLst/>
              </a:prstGeom>
              <a:solidFill>
                <a:srgbClr val="8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48" name="Rectangle 3808"/>
              <p:cNvSpPr>
                <a:spLocks noChangeArrowheads="1"/>
              </p:cNvSpPr>
              <p:nvPr/>
            </p:nvSpPr>
            <p:spPr bwMode="auto">
              <a:xfrm>
                <a:off x="2227" y="2615"/>
                <a:ext cx="4" cy="336"/>
              </a:xfrm>
              <a:prstGeom prst="rect">
                <a:avLst/>
              </a:prstGeom>
              <a:solidFill>
                <a:srgbClr val="7F6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49" name="Rectangle 3809"/>
              <p:cNvSpPr>
                <a:spLocks noChangeArrowheads="1"/>
              </p:cNvSpPr>
              <p:nvPr/>
            </p:nvSpPr>
            <p:spPr bwMode="auto">
              <a:xfrm>
                <a:off x="2231" y="2615"/>
                <a:ext cx="4" cy="336"/>
              </a:xfrm>
              <a:prstGeom prst="rect">
                <a:avLst/>
              </a:prstGeom>
              <a:solidFill>
                <a:srgbClr val="7D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50" name="Rectangle 3810"/>
              <p:cNvSpPr>
                <a:spLocks noChangeArrowheads="1"/>
              </p:cNvSpPr>
              <p:nvPr/>
            </p:nvSpPr>
            <p:spPr bwMode="auto">
              <a:xfrm>
                <a:off x="2235" y="2615"/>
                <a:ext cx="4" cy="336"/>
              </a:xfrm>
              <a:prstGeom prst="rect">
                <a:avLst/>
              </a:prstGeom>
              <a:solidFill>
                <a:srgbClr val="7C6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51" name="Rectangle 3811"/>
              <p:cNvSpPr>
                <a:spLocks noChangeArrowheads="1"/>
              </p:cNvSpPr>
              <p:nvPr/>
            </p:nvSpPr>
            <p:spPr bwMode="auto">
              <a:xfrm>
                <a:off x="2239" y="2615"/>
                <a:ext cx="6" cy="336"/>
              </a:xfrm>
              <a:prstGeom prst="rect">
                <a:avLst/>
              </a:prstGeom>
              <a:solidFill>
                <a:srgbClr val="7A6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52" name="Rectangle 3812"/>
              <p:cNvSpPr>
                <a:spLocks noChangeArrowheads="1"/>
              </p:cNvSpPr>
              <p:nvPr/>
            </p:nvSpPr>
            <p:spPr bwMode="auto">
              <a:xfrm>
                <a:off x="2245" y="2615"/>
                <a:ext cx="7" cy="336"/>
              </a:xfrm>
              <a:prstGeom prst="rect">
                <a:avLst/>
              </a:prstGeom>
              <a:solidFill>
                <a:srgbClr val="7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53" name="Rectangle 3813"/>
              <p:cNvSpPr>
                <a:spLocks noChangeArrowheads="1"/>
              </p:cNvSpPr>
              <p:nvPr/>
            </p:nvSpPr>
            <p:spPr bwMode="auto">
              <a:xfrm>
                <a:off x="2252" y="2615"/>
                <a:ext cx="3" cy="336"/>
              </a:xfrm>
              <a:prstGeom prst="rect">
                <a:avLst/>
              </a:prstGeom>
              <a:solidFill>
                <a:srgbClr val="765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sp>
          <p:nvSpPr>
            <p:cNvPr id="449255" name="Rectangle 3815"/>
            <p:cNvSpPr>
              <a:spLocks noChangeArrowheads="1"/>
            </p:cNvSpPr>
            <p:nvPr/>
          </p:nvSpPr>
          <p:spPr bwMode="auto">
            <a:xfrm>
              <a:off x="1940" y="2694"/>
              <a:ext cx="198"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pitchFamily="34" charset="0"/>
                </a:rPr>
                <a:t>San </a:t>
              </a:r>
              <a:endParaRPr kumimoji="0" lang="es-ES" sz="1800" b="0" i="0" u="none" strike="noStrike" cap="none" normalizeH="0" baseline="0" smtClean="0">
                <a:ln>
                  <a:noFill/>
                </a:ln>
                <a:solidFill>
                  <a:schemeClr val="tx1"/>
                </a:solidFill>
                <a:effectLst/>
                <a:latin typeface="Arial" pitchFamily="34" charset="0"/>
              </a:endParaRPr>
            </a:p>
          </p:txBody>
        </p:sp>
        <p:sp>
          <p:nvSpPr>
            <p:cNvPr id="449256" name="Rectangle 3816"/>
            <p:cNvSpPr>
              <a:spLocks noChangeArrowheads="1"/>
            </p:cNvSpPr>
            <p:nvPr/>
          </p:nvSpPr>
          <p:spPr bwMode="auto">
            <a:xfrm>
              <a:off x="1877" y="2790"/>
              <a:ext cx="304"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pitchFamily="34" charset="0"/>
                </a:rPr>
                <a:t>Antonio</a:t>
              </a:r>
              <a:endParaRPr kumimoji="0" lang="es-ES" sz="1800" b="0" i="0" u="none" strike="noStrike" cap="none" normalizeH="0" baseline="0" smtClean="0">
                <a:ln>
                  <a:noFill/>
                </a:ln>
                <a:solidFill>
                  <a:schemeClr val="tx1"/>
                </a:solidFill>
                <a:effectLst/>
                <a:latin typeface="Arial" pitchFamily="34" charset="0"/>
              </a:endParaRPr>
            </a:p>
          </p:txBody>
        </p:sp>
        <p:grpSp>
          <p:nvGrpSpPr>
            <p:cNvPr id="449698" name="Group 3930"/>
            <p:cNvGrpSpPr>
              <a:grpSpLocks/>
            </p:cNvGrpSpPr>
            <p:nvPr/>
          </p:nvGrpSpPr>
          <p:grpSpPr bwMode="auto">
            <a:xfrm>
              <a:off x="2292" y="2615"/>
              <a:ext cx="489" cy="334"/>
              <a:chOff x="2292" y="2615"/>
              <a:chExt cx="489" cy="334"/>
            </a:xfrm>
          </p:grpSpPr>
          <p:sp>
            <p:nvSpPr>
              <p:cNvPr id="449257" name="Rectangle 3817"/>
              <p:cNvSpPr>
                <a:spLocks noChangeArrowheads="1"/>
              </p:cNvSpPr>
              <p:nvPr/>
            </p:nvSpPr>
            <p:spPr bwMode="auto">
              <a:xfrm>
                <a:off x="2292" y="2615"/>
                <a:ext cx="6" cy="334"/>
              </a:xfrm>
              <a:prstGeom prst="rect">
                <a:avLst/>
              </a:prstGeom>
              <a:solidFill>
                <a:srgbClr val="5E1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58" name="Rectangle 3818"/>
              <p:cNvSpPr>
                <a:spLocks noChangeArrowheads="1"/>
              </p:cNvSpPr>
              <p:nvPr/>
            </p:nvSpPr>
            <p:spPr bwMode="auto">
              <a:xfrm>
                <a:off x="2298" y="2615"/>
                <a:ext cx="7" cy="334"/>
              </a:xfrm>
              <a:prstGeom prst="rect">
                <a:avLst/>
              </a:prstGeom>
              <a:solidFill>
                <a:srgbClr val="601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59" name="Rectangle 3819"/>
              <p:cNvSpPr>
                <a:spLocks noChangeArrowheads="1"/>
              </p:cNvSpPr>
              <p:nvPr/>
            </p:nvSpPr>
            <p:spPr bwMode="auto">
              <a:xfrm>
                <a:off x="2305" y="2615"/>
                <a:ext cx="7" cy="334"/>
              </a:xfrm>
              <a:prstGeom prst="rect">
                <a:avLst/>
              </a:prstGeom>
              <a:solidFill>
                <a:srgbClr val="61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60" name="Rectangle 3820"/>
              <p:cNvSpPr>
                <a:spLocks noChangeArrowheads="1"/>
              </p:cNvSpPr>
              <p:nvPr/>
            </p:nvSpPr>
            <p:spPr bwMode="auto">
              <a:xfrm>
                <a:off x="2312" y="2615"/>
                <a:ext cx="6" cy="334"/>
              </a:xfrm>
              <a:prstGeom prst="rect">
                <a:avLst/>
              </a:prstGeom>
              <a:solidFill>
                <a:srgbClr val="63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61" name="Rectangle 3821"/>
              <p:cNvSpPr>
                <a:spLocks noChangeArrowheads="1"/>
              </p:cNvSpPr>
              <p:nvPr/>
            </p:nvSpPr>
            <p:spPr bwMode="auto">
              <a:xfrm>
                <a:off x="2318" y="2615"/>
                <a:ext cx="3" cy="334"/>
              </a:xfrm>
              <a:prstGeom prst="rect">
                <a:avLst/>
              </a:prstGeom>
              <a:solidFill>
                <a:srgbClr val="65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62" name="Rectangle 3822"/>
              <p:cNvSpPr>
                <a:spLocks noChangeArrowheads="1"/>
              </p:cNvSpPr>
              <p:nvPr/>
            </p:nvSpPr>
            <p:spPr bwMode="auto">
              <a:xfrm>
                <a:off x="2321" y="2615"/>
                <a:ext cx="6" cy="334"/>
              </a:xfrm>
              <a:prstGeom prst="rect">
                <a:avLst/>
              </a:prstGeom>
              <a:solidFill>
                <a:srgbClr val="67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63" name="Rectangle 3823"/>
              <p:cNvSpPr>
                <a:spLocks noChangeArrowheads="1"/>
              </p:cNvSpPr>
              <p:nvPr/>
            </p:nvSpPr>
            <p:spPr bwMode="auto">
              <a:xfrm>
                <a:off x="2327" y="2615"/>
                <a:ext cx="4" cy="334"/>
              </a:xfrm>
              <a:prstGeom prst="rect">
                <a:avLst/>
              </a:prstGeom>
              <a:solidFill>
                <a:srgbClr val="69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64" name="Rectangle 3824"/>
              <p:cNvSpPr>
                <a:spLocks noChangeArrowheads="1"/>
              </p:cNvSpPr>
              <p:nvPr/>
            </p:nvSpPr>
            <p:spPr bwMode="auto">
              <a:xfrm>
                <a:off x="2331" y="2615"/>
                <a:ext cx="6" cy="334"/>
              </a:xfrm>
              <a:prstGeom prst="rect">
                <a:avLst/>
              </a:prstGeom>
              <a:solidFill>
                <a:srgbClr val="6B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65" name="Rectangle 3825"/>
              <p:cNvSpPr>
                <a:spLocks noChangeArrowheads="1"/>
              </p:cNvSpPr>
              <p:nvPr/>
            </p:nvSpPr>
            <p:spPr bwMode="auto">
              <a:xfrm>
                <a:off x="2337" y="2615"/>
                <a:ext cx="4" cy="334"/>
              </a:xfrm>
              <a:prstGeom prst="rect">
                <a:avLst/>
              </a:prstGeom>
              <a:solidFill>
                <a:srgbClr val="6D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66" name="Rectangle 3826"/>
              <p:cNvSpPr>
                <a:spLocks noChangeArrowheads="1"/>
              </p:cNvSpPr>
              <p:nvPr/>
            </p:nvSpPr>
            <p:spPr bwMode="auto">
              <a:xfrm>
                <a:off x="2341" y="2615"/>
                <a:ext cx="3" cy="334"/>
              </a:xfrm>
              <a:prstGeom prst="rect">
                <a:avLst/>
              </a:prstGeom>
              <a:solidFill>
                <a:srgbClr val="6F1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67" name="Rectangle 3827"/>
              <p:cNvSpPr>
                <a:spLocks noChangeArrowheads="1"/>
              </p:cNvSpPr>
              <p:nvPr/>
            </p:nvSpPr>
            <p:spPr bwMode="auto">
              <a:xfrm>
                <a:off x="2344" y="2615"/>
                <a:ext cx="4" cy="334"/>
              </a:xfrm>
              <a:prstGeom prst="rect">
                <a:avLst/>
              </a:prstGeom>
              <a:solidFill>
                <a:srgbClr val="71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68" name="Rectangle 3828"/>
              <p:cNvSpPr>
                <a:spLocks noChangeArrowheads="1"/>
              </p:cNvSpPr>
              <p:nvPr/>
            </p:nvSpPr>
            <p:spPr bwMode="auto">
              <a:xfrm>
                <a:off x="2348" y="2615"/>
                <a:ext cx="3" cy="334"/>
              </a:xfrm>
              <a:prstGeom prst="rect">
                <a:avLst/>
              </a:prstGeom>
              <a:solidFill>
                <a:srgbClr val="73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69" name="Rectangle 3829"/>
              <p:cNvSpPr>
                <a:spLocks noChangeArrowheads="1"/>
              </p:cNvSpPr>
              <p:nvPr/>
            </p:nvSpPr>
            <p:spPr bwMode="auto">
              <a:xfrm>
                <a:off x="2351" y="2615"/>
                <a:ext cx="2" cy="334"/>
              </a:xfrm>
              <a:prstGeom prst="rect">
                <a:avLst/>
              </a:prstGeom>
              <a:solidFill>
                <a:srgbClr val="75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70" name="Rectangle 3830"/>
              <p:cNvSpPr>
                <a:spLocks noChangeArrowheads="1"/>
              </p:cNvSpPr>
              <p:nvPr/>
            </p:nvSpPr>
            <p:spPr bwMode="auto">
              <a:xfrm>
                <a:off x="2353" y="2615"/>
                <a:ext cx="3" cy="334"/>
              </a:xfrm>
              <a:prstGeom prst="rect">
                <a:avLst/>
              </a:prstGeom>
              <a:solidFill>
                <a:srgbClr val="76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71" name="Rectangle 3831"/>
              <p:cNvSpPr>
                <a:spLocks noChangeArrowheads="1"/>
              </p:cNvSpPr>
              <p:nvPr/>
            </p:nvSpPr>
            <p:spPr bwMode="auto">
              <a:xfrm>
                <a:off x="2356" y="2615"/>
                <a:ext cx="4" cy="334"/>
              </a:xfrm>
              <a:prstGeom prst="rect">
                <a:avLst/>
              </a:prstGeom>
              <a:solidFill>
                <a:srgbClr val="78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72" name="Rectangle 3832"/>
              <p:cNvSpPr>
                <a:spLocks noChangeArrowheads="1"/>
              </p:cNvSpPr>
              <p:nvPr/>
            </p:nvSpPr>
            <p:spPr bwMode="auto">
              <a:xfrm>
                <a:off x="2360" y="2615"/>
                <a:ext cx="2" cy="334"/>
              </a:xfrm>
              <a:prstGeom prst="rect">
                <a:avLst/>
              </a:prstGeom>
              <a:solidFill>
                <a:srgbClr val="7A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73" name="Rectangle 3833"/>
              <p:cNvSpPr>
                <a:spLocks noChangeArrowheads="1"/>
              </p:cNvSpPr>
              <p:nvPr/>
            </p:nvSpPr>
            <p:spPr bwMode="auto">
              <a:xfrm>
                <a:off x="2362" y="2615"/>
                <a:ext cx="4" cy="334"/>
              </a:xfrm>
              <a:prstGeom prst="rect">
                <a:avLst/>
              </a:prstGeom>
              <a:solidFill>
                <a:srgbClr val="7C1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74" name="Rectangle 3834"/>
              <p:cNvSpPr>
                <a:spLocks noChangeArrowheads="1"/>
              </p:cNvSpPr>
              <p:nvPr/>
            </p:nvSpPr>
            <p:spPr bwMode="auto">
              <a:xfrm>
                <a:off x="2366" y="2615"/>
                <a:ext cx="1" cy="334"/>
              </a:xfrm>
              <a:prstGeom prst="rect">
                <a:avLst/>
              </a:prstGeom>
              <a:solidFill>
                <a:srgbClr val="7E1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75" name="Rectangle 3835"/>
              <p:cNvSpPr>
                <a:spLocks noChangeArrowheads="1"/>
              </p:cNvSpPr>
              <p:nvPr/>
            </p:nvSpPr>
            <p:spPr bwMode="auto">
              <a:xfrm>
                <a:off x="2367" y="2615"/>
                <a:ext cx="4" cy="334"/>
              </a:xfrm>
              <a:prstGeom prst="rect">
                <a:avLst/>
              </a:prstGeom>
              <a:solidFill>
                <a:srgbClr val="801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76" name="Rectangle 3836"/>
              <p:cNvSpPr>
                <a:spLocks noChangeArrowheads="1"/>
              </p:cNvSpPr>
              <p:nvPr/>
            </p:nvSpPr>
            <p:spPr bwMode="auto">
              <a:xfrm>
                <a:off x="2371" y="2615"/>
                <a:ext cx="2" cy="334"/>
              </a:xfrm>
              <a:prstGeom prst="rect">
                <a:avLst/>
              </a:prstGeom>
              <a:solidFill>
                <a:srgbClr val="822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77" name="Rectangle 3837"/>
              <p:cNvSpPr>
                <a:spLocks noChangeArrowheads="1"/>
              </p:cNvSpPr>
              <p:nvPr/>
            </p:nvSpPr>
            <p:spPr bwMode="auto">
              <a:xfrm>
                <a:off x="2373" y="2615"/>
                <a:ext cx="4" cy="334"/>
              </a:xfrm>
              <a:prstGeom prst="rect">
                <a:avLst/>
              </a:prstGeom>
              <a:solidFill>
                <a:srgbClr val="842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78" name="Rectangle 3838"/>
              <p:cNvSpPr>
                <a:spLocks noChangeArrowheads="1"/>
              </p:cNvSpPr>
              <p:nvPr/>
            </p:nvSpPr>
            <p:spPr bwMode="auto">
              <a:xfrm>
                <a:off x="2377" y="2615"/>
                <a:ext cx="2" cy="334"/>
              </a:xfrm>
              <a:prstGeom prst="rect">
                <a:avLst/>
              </a:prstGeom>
              <a:solidFill>
                <a:srgbClr val="862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79" name="Rectangle 3839"/>
              <p:cNvSpPr>
                <a:spLocks noChangeArrowheads="1"/>
              </p:cNvSpPr>
              <p:nvPr/>
            </p:nvSpPr>
            <p:spPr bwMode="auto">
              <a:xfrm>
                <a:off x="2379" y="2615"/>
                <a:ext cx="4" cy="334"/>
              </a:xfrm>
              <a:prstGeom prst="rect">
                <a:avLst/>
              </a:prstGeom>
              <a:solidFill>
                <a:srgbClr val="882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80" name="Rectangle 3840"/>
              <p:cNvSpPr>
                <a:spLocks noChangeArrowheads="1"/>
              </p:cNvSpPr>
              <p:nvPr/>
            </p:nvSpPr>
            <p:spPr bwMode="auto">
              <a:xfrm>
                <a:off x="2383" y="2615"/>
                <a:ext cx="2" cy="334"/>
              </a:xfrm>
              <a:prstGeom prst="rect">
                <a:avLst/>
              </a:prstGeom>
              <a:solidFill>
                <a:srgbClr val="8A2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81" name="Rectangle 3841"/>
              <p:cNvSpPr>
                <a:spLocks noChangeArrowheads="1"/>
              </p:cNvSpPr>
              <p:nvPr/>
            </p:nvSpPr>
            <p:spPr bwMode="auto">
              <a:xfrm>
                <a:off x="2385" y="2615"/>
                <a:ext cx="3" cy="334"/>
              </a:xfrm>
              <a:prstGeom prst="rect">
                <a:avLst/>
              </a:prstGeom>
              <a:solidFill>
                <a:srgbClr val="8C2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82" name="Rectangle 3842"/>
              <p:cNvSpPr>
                <a:spLocks noChangeArrowheads="1"/>
              </p:cNvSpPr>
              <p:nvPr/>
            </p:nvSpPr>
            <p:spPr bwMode="auto">
              <a:xfrm>
                <a:off x="2388" y="2615"/>
                <a:ext cx="2" cy="334"/>
              </a:xfrm>
              <a:prstGeom prst="rect">
                <a:avLst/>
              </a:prstGeom>
              <a:solidFill>
                <a:srgbClr val="8E2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83" name="Rectangle 3843"/>
              <p:cNvSpPr>
                <a:spLocks noChangeArrowheads="1"/>
              </p:cNvSpPr>
              <p:nvPr/>
            </p:nvSpPr>
            <p:spPr bwMode="auto">
              <a:xfrm>
                <a:off x="2390" y="2615"/>
                <a:ext cx="2" cy="334"/>
              </a:xfrm>
              <a:prstGeom prst="rect">
                <a:avLst/>
              </a:prstGeom>
              <a:solidFill>
                <a:srgbClr val="902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84" name="Rectangle 3844"/>
              <p:cNvSpPr>
                <a:spLocks noChangeArrowheads="1"/>
              </p:cNvSpPr>
              <p:nvPr/>
            </p:nvSpPr>
            <p:spPr bwMode="auto">
              <a:xfrm>
                <a:off x="2392" y="2615"/>
                <a:ext cx="4" cy="334"/>
              </a:xfrm>
              <a:prstGeom prst="rect">
                <a:avLst/>
              </a:prstGeom>
              <a:solidFill>
                <a:srgbClr val="922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85" name="Rectangle 3845"/>
              <p:cNvSpPr>
                <a:spLocks noChangeArrowheads="1"/>
              </p:cNvSpPr>
              <p:nvPr/>
            </p:nvSpPr>
            <p:spPr bwMode="auto">
              <a:xfrm>
                <a:off x="2396" y="2615"/>
                <a:ext cx="2" cy="334"/>
              </a:xfrm>
              <a:prstGeom prst="rect">
                <a:avLst/>
              </a:prstGeom>
              <a:solidFill>
                <a:srgbClr val="942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86" name="Rectangle 3846"/>
              <p:cNvSpPr>
                <a:spLocks noChangeArrowheads="1"/>
              </p:cNvSpPr>
              <p:nvPr/>
            </p:nvSpPr>
            <p:spPr bwMode="auto">
              <a:xfrm>
                <a:off x="2398" y="2615"/>
                <a:ext cx="4" cy="334"/>
              </a:xfrm>
              <a:prstGeom prst="rect">
                <a:avLst/>
              </a:prstGeom>
              <a:solidFill>
                <a:srgbClr val="962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87" name="Rectangle 3847"/>
              <p:cNvSpPr>
                <a:spLocks noChangeArrowheads="1"/>
              </p:cNvSpPr>
              <p:nvPr/>
            </p:nvSpPr>
            <p:spPr bwMode="auto">
              <a:xfrm>
                <a:off x="2402" y="2615"/>
                <a:ext cx="2" cy="334"/>
              </a:xfrm>
              <a:prstGeom prst="rect">
                <a:avLst/>
              </a:prstGeom>
              <a:solidFill>
                <a:srgbClr val="982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88" name="Rectangle 3848"/>
              <p:cNvSpPr>
                <a:spLocks noChangeArrowheads="1"/>
              </p:cNvSpPr>
              <p:nvPr/>
            </p:nvSpPr>
            <p:spPr bwMode="auto">
              <a:xfrm>
                <a:off x="2404" y="2615"/>
                <a:ext cx="3" cy="334"/>
              </a:xfrm>
              <a:prstGeom prst="rect">
                <a:avLst/>
              </a:prstGeom>
              <a:solidFill>
                <a:srgbClr val="9A2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89" name="Rectangle 3849"/>
              <p:cNvSpPr>
                <a:spLocks noChangeArrowheads="1"/>
              </p:cNvSpPr>
              <p:nvPr/>
            </p:nvSpPr>
            <p:spPr bwMode="auto">
              <a:xfrm>
                <a:off x="2407" y="2615"/>
                <a:ext cx="3" cy="334"/>
              </a:xfrm>
              <a:prstGeom prst="rect">
                <a:avLst/>
              </a:prstGeom>
              <a:solidFill>
                <a:srgbClr val="9C2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90" name="Rectangle 3850"/>
              <p:cNvSpPr>
                <a:spLocks noChangeArrowheads="1"/>
              </p:cNvSpPr>
              <p:nvPr/>
            </p:nvSpPr>
            <p:spPr bwMode="auto">
              <a:xfrm>
                <a:off x="2410" y="2615"/>
                <a:ext cx="3" cy="334"/>
              </a:xfrm>
              <a:prstGeom prst="rect">
                <a:avLst/>
              </a:prstGeom>
              <a:solidFill>
                <a:srgbClr val="9E2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91" name="Rectangle 3851"/>
              <p:cNvSpPr>
                <a:spLocks noChangeArrowheads="1"/>
              </p:cNvSpPr>
              <p:nvPr/>
            </p:nvSpPr>
            <p:spPr bwMode="auto">
              <a:xfrm>
                <a:off x="2413" y="2615"/>
                <a:ext cx="2" cy="334"/>
              </a:xfrm>
              <a:prstGeom prst="rect">
                <a:avLst/>
              </a:prstGeom>
              <a:solidFill>
                <a:srgbClr val="A02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92" name="Rectangle 3852"/>
              <p:cNvSpPr>
                <a:spLocks noChangeArrowheads="1"/>
              </p:cNvSpPr>
              <p:nvPr/>
            </p:nvSpPr>
            <p:spPr bwMode="auto">
              <a:xfrm>
                <a:off x="2415" y="2615"/>
                <a:ext cx="3" cy="334"/>
              </a:xfrm>
              <a:prstGeom prst="rect">
                <a:avLst/>
              </a:prstGeom>
              <a:solidFill>
                <a:srgbClr val="A22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93" name="Rectangle 3853"/>
              <p:cNvSpPr>
                <a:spLocks noChangeArrowheads="1"/>
              </p:cNvSpPr>
              <p:nvPr/>
            </p:nvSpPr>
            <p:spPr bwMode="auto">
              <a:xfrm>
                <a:off x="2418" y="2615"/>
                <a:ext cx="3" cy="334"/>
              </a:xfrm>
              <a:prstGeom prst="rect">
                <a:avLst/>
              </a:prstGeom>
              <a:solidFill>
                <a:srgbClr val="A42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94" name="Rectangle 3854"/>
              <p:cNvSpPr>
                <a:spLocks noChangeArrowheads="1"/>
              </p:cNvSpPr>
              <p:nvPr/>
            </p:nvSpPr>
            <p:spPr bwMode="auto">
              <a:xfrm>
                <a:off x="2421" y="2615"/>
                <a:ext cx="4" cy="334"/>
              </a:xfrm>
              <a:prstGeom prst="rect">
                <a:avLst/>
              </a:prstGeom>
              <a:solidFill>
                <a:srgbClr val="A62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95" name="Rectangle 3855"/>
              <p:cNvSpPr>
                <a:spLocks noChangeArrowheads="1"/>
              </p:cNvSpPr>
              <p:nvPr/>
            </p:nvSpPr>
            <p:spPr bwMode="auto">
              <a:xfrm>
                <a:off x="2425" y="2615"/>
                <a:ext cx="3" cy="334"/>
              </a:xfrm>
              <a:prstGeom prst="rect">
                <a:avLst/>
              </a:prstGeom>
              <a:solidFill>
                <a:srgbClr val="A82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96" name="Rectangle 3856"/>
              <p:cNvSpPr>
                <a:spLocks noChangeArrowheads="1"/>
              </p:cNvSpPr>
              <p:nvPr/>
            </p:nvSpPr>
            <p:spPr bwMode="auto">
              <a:xfrm>
                <a:off x="2428" y="2615"/>
                <a:ext cx="3" cy="334"/>
              </a:xfrm>
              <a:prstGeom prst="rect">
                <a:avLst/>
              </a:prstGeom>
              <a:solidFill>
                <a:srgbClr val="AA2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97" name="Rectangle 3857"/>
              <p:cNvSpPr>
                <a:spLocks noChangeArrowheads="1"/>
              </p:cNvSpPr>
              <p:nvPr/>
            </p:nvSpPr>
            <p:spPr bwMode="auto">
              <a:xfrm>
                <a:off x="2431" y="2615"/>
                <a:ext cx="4" cy="334"/>
              </a:xfrm>
              <a:prstGeom prst="rect">
                <a:avLst/>
              </a:prstGeom>
              <a:solidFill>
                <a:srgbClr val="AC2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98" name="Rectangle 3858"/>
              <p:cNvSpPr>
                <a:spLocks noChangeArrowheads="1"/>
              </p:cNvSpPr>
              <p:nvPr/>
            </p:nvSpPr>
            <p:spPr bwMode="auto">
              <a:xfrm>
                <a:off x="2435" y="2615"/>
                <a:ext cx="3" cy="334"/>
              </a:xfrm>
              <a:prstGeom prst="rect">
                <a:avLst/>
              </a:prstGeom>
              <a:solidFill>
                <a:srgbClr val="AE2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299" name="Rectangle 3859"/>
              <p:cNvSpPr>
                <a:spLocks noChangeArrowheads="1"/>
              </p:cNvSpPr>
              <p:nvPr/>
            </p:nvSpPr>
            <p:spPr bwMode="auto">
              <a:xfrm>
                <a:off x="2438" y="2615"/>
                <a:ext cx="3" cy="334"/>
              </a:xfrm>
              <a:prstGeom prst="rect">
                <a:avLst/>
              </a:prstGeom>
              <a:solidFill>
                <a:srgbClr val="B02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00" name="Rectangle 3860"/>
              <p:cNvSpPr>
                <a:spLocks noChangeArrowheads="1"/>
              </p:cNvSpPr>
              <p:nvPr/>
            </p:nvSpPr>
            <p:spPr bwMode="auto">
              <a:xfrm>
                <a:off x="2441" y="2615"/>
                <a:ext cx="3" cy="334"/>
              </a:xfrm>
              <a:prstGeom prst="rect">
                <a:avLst/>
              </a:prstGeom>
              <a:solidFill>
                <a:srgbClr val="B2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01" name="Rectangle 3861"/>
              <p:cNvSpPr>
                <a:spLocks noChangeArrowheads="1"/>
              </p:cNvSpPr>
              <p:nvPr/>
            </p:nvSpPr>
            <p:spPr bwMode="auto">
              <a:xfrm>
                <a:off x="2444" y="2615"/>
                <a:ext cx="6" cy="334"/>
              </a:xfrm>
              <a:prstGeom prst="rect">
                <a:avLst/>
              </a:prstGeom>
              <a:solidFill>
                <a:srgbClr val="B4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02" name="Rectangle 3862"/>
              <p:cNvSpPr>
                <a:spLocks noChangeArrowheads="1"/>
              </p:cNvSpPr>
              <p:nvPr/>
            </p:nvSpPr>
            <p:spPr bwMode="auto">
              <a:xfrm>
                <a:off x="2450" y="2615"/>
                <a:ext cx="4" cy="334"/>
              </a:xfrm>
              <a:prstGeom prst="rect">
                <a:avLst/>
              </a:prstGeom>
              <a:solidFill>
                <a:srgbClr val="B6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03" name="Rectangle 3863"/>
              <p:cNvSpPr>
                <a:spLocks noChangeArrowheads="1"/>
              </p:cNvSpPr>
              <p:nvPr/>
            </p:nvSpPr>
            <p:spPr bwMode="auto">
              <a:xfrm>
                <a:off x="2454" y="2615"/>
                <a:ext cx="3" cy="334"/>
              </a:xfrm>
              <a:prstGeom prst="rect">
                <a:avLst/>
              </a:prstGeom>
              <a:solidFill>
                <a:srgbClr val="B82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04" name="Rectangle 3864"/>
              <p:cNvSpPr>
                <a:spLocks noChangeArrowheads="1"/>
              </p:cNvSpPr>
              <p:nvPr/>
            </p:nvSpPr>
            <p:spPr bwMode="auto">
              <a:xfrm>
                <a:off x="2457" y="2615"/>
                <a:ext cx="4" cy="334"/>
              </a:xfrm>
              <a:prstGeom prst="rect">
                <a:avLst/>
              </a:prstGeom>
              <a:solidFill>
                <a:srgbClr val="BA2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05" name="Rectangle 3865"/>
              <p:cNvSpPr>
                <a:spLocks noChangeArrowheads="1"/>
              </p:cNvSpPr>
              <p:nvPr/>
            </p:nvSpPr>
            <p:spPr bwMode="auto">
              <a:xfrm>
                <a:off x="2461" y="2615"/>
                <a:ext cx="5" cy="334"/>
              </a:xfrm>
              <a:prstGeom prst="rect">
                <a:avLst/>
              </a:prstGeom>
              <a:solidFill>
                <a:srgbClr val="BC2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06" name="Rectangle 3866"/>
              <p:cNvSpPr>
                <a:spLocks noChangeArrowheads="1"/>
              </p:cNvSpPr>
              <p:nvPr/>
            </p:nvSpPr>
            <p:spPr bwMode="auto">
              <a:xfrm>
                <a:off x="2466" y="2615"/>
                <a:ext cx="4" cy="334"/>
              </a:xfrm>
              <a:prstGeom prst="rect">
                <a:avLst/>
              </a:prstGeom>
              <a:solidFill>
                <a:srgbClr val="BE2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07" name="Rectangle 3867"/>
              <p:cNvSpPr>
                <a:spLocks noChangeArrowheads="1"/>
              </p:cNvSpPr>
              <p:nvPr/>
            </p:nvSpPr>
            <p:spPr bwMode="auto">
              <a:xfrm>
                <a:off x="2470" y="2615"/>
                <a:ext cx="8" cy="334"/>
              </a:xfrm>
              <a:prstGeom prst="rect">
                <a:avLst/>
              </a:prstGeom>
              <a:solidFill>
                <a:srgbClr val="C03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08" name="Rectangle 3868"/>
              <p:cNvSpPr>
                <a:spLocks noChangeArrowheads="1"/>
              </p:cNvSpPr>
              <p:nvPr/>
            </p:nvSpPr>
            <p:spPr bwMode="auto">
              <a:xfrm>
                <a:off x="2478" y="2615"/>
                <a:ext cx="6" cy="334"/>
              </a:xfrm>
              <a:prstGeom prst="rect">
                <a:avLst/>
              </a:prstGeom>
              <a:solidFill>
                <a:srgbClr val="C23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09" name="Rectangle 3869"/>
              <p:cNvSpPr>
                <a:spLocks noChangeArrowheads="1"/>
              </p:cNvSpPr>
              <p:nvPr/>
            </p:nvSpPr>
            <p:spPr bwMode="auto">
              <a:xfrm>
                <a:off x="2484" y="2615"/>
                <a:ext cx="7" cy="334"/>
              </a:xfrm>
              <a:prstGeom prst="rect">
                <a:avLst/>
              </a:prstGeom>
              <a:solidFill>
                <a:srgbClr val="C43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10" name="Rectangle 3870"/>
              <p:cNvSpPr>
                <a:spLocks noChangeArrowheads="1"/>
              </p:cNvSpPr>
              <p:nvPr/>
            </p:nvSpPr>
            <p:spPr bwMode="auto">
              <a:xfrm>
                <a:off x="2491" y="2615"/>
                <a:ext cx="10" cy="334"/>
              </a:xfrm>
              <a:prstGeom prst="rect">
                <a:avLst/>
              </a:prstGeom>
              <a:solidFill>
                <a:srgbClr val="C6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11" name="Rectangle 3871"/>
              <p:cNvSpPr>
                <a:spLocks noChangeArrowheads="1"/>
              </p:cNvSpPr>
              <p:nvPr/>
            </p:nvSpPr>
            <p:spPr bwMode="auto">
              <a:xfrm>
                <a:off x="2501" y="2615"/>
                <a:ext cx="11" cy="334"/>
              </a:xfrm>
              <a:prstGeom prst="rect">
                <a:avLst/>
              </a:prstGeom>
              <a:solidFill>
                <a:srgbClr val="C8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12" name="Rectangle 3872"/>
              <p:cNvSpPr>
                <a:spLocks noChangeArrowheads="1"/>
              </p:cNvSpPr>
              <p:nvPr/>
            </p:nvSpPr>
            <p:spPr bwMode="auto">
              <a:xfrm>
                <a:off x="2512" y="2615"/>
                <a:ext cx="18" cy="334"/>
              </a:xfrm>
              <a:prstGeom prst="rect">
                <a:avLst/>
              </a:prstGeom>
              <a:solidFill>
                <a:srgbClr val="CA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13" name="Rectangle 3873"/>
              <p:cNvSpPr>
                <a:spLocks noChangeArrowheads="1"/>
              </p:cNvSpPr>
              <p:nvPr/>
            </p:nvSpPr>
            <p:spPr bwMode="auto">
              <a:xfrm>
                <a:off x="2530" y="2615"/>
                <a:ext cx="23" cy="334"/>
              </a:xfrm>
              <a:prstGeom prst="rect">
                <a:avLst/>
              </a:prstGeom>
              <a:solidFill>
                <a:srgbClr val="CC3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14" name="Rectangle 3874"/>
              <p:cNvSpPr>
                <a:spLocks noChangeArrowheads="1"/>
              </p:cNvSpPr>
              <p:nvPr/>
            </p:nvSpPr>
            <p:spPr bwMode="auto">
              <a:xfrm>
                <a:off x="2553" y="2615"/>
                <a:ext cx="13" cy="334"/>
              </a:xfrm>
              <a:prstGeom prst="rect">
                <a:avLst/>
              </a:prstGeom>
              <a:solidFill>
                <a:srgbClr val="CA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15" name="Rectangle 3875"/>
              <p:cNvSpPr>
                <a:spLocks noChangeArrowheads="1"/>
              </p:cNvSpPr>
              <p:nvPr/>
            </p:nvSpPr>
            <p:spPr bwMode="auto">
              <a:xfrm>
                <a:off x="2566" y="2615"/>
                <a:ext cx="12" cy="334"/>
              </a:xfrm>
              <a:prstGeom prst="rect">
                <a:avLst/>
              </a:prstGeom>
              <a:solidFill>
                <a:srgbClr val="C8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16" name="Rectangle 3876"/>
              <p:cNvSpPr>
                <a:spLocks noChangeArrowheads="1"/>
              </p:cNvSpPr>
              <p:nvPr/>
            </p:nvSpPr>
            <p:spPr bwMode="auto">
              <a:xfrm>
                <a:off x="2578" y="2615"/>
                <a:ext cx="7" cy="334"/>
              </a:xfrm>
              <a:prstGeom prst="rect">
                <a:avLst/>
              </a:prstGeom>
              <a:solidFill>
                <a:srgbClr val="C6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17" name="Rectangle 3877"/>
              <p:cNvSpPr>
                <a:spLocks noChangeArrowheads="1"/>
              </p:cNvSpPr>
              <p:nvPr/>
            </p:nvSpPr>
            <p:spPr bwMode="auto">
              <a:xfrm>
                <a:off x="2585" y="2615"/>
                <a:ext cx="8" cy="334"/>
              </a:xfrm>
              <a:prstGeom prst="rect">
                <a:avLst/>
              </a:prstGeom>
              <a:solidFill>
                <a:srgbClr val="C43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18" name="Rectangle 3878"/>
              <p:cNvSpPr>
                <a:spLocks noChangeArrowheads="1"/>
              </p:cNvSpPr>
              <p:nvPr/>
            </p:nvSpPr>
            <p:spPr bwMode="auto">
              <a:xfrm>
                <a:off x="2593" y="2615"/>
                <a:ext cx="6" cy="334"/>
              </a:xfrm>
              <a:prstGeom prst="rect">
                <a:avLst/>
              </a:prstGeom>
              <a:solidFill>
                <a:srgbClr val="C23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19" name="Rectangle 3879"/>
              <p:cNvSpPr>
                <a:spLocks noChangeArrowheads="1"/>
              </p:cNvSpPr>
              <p:nvPr/>
            </p:nvSpPr>
            <p:spPr bwMode="auto">
              <a:xfrm>
                <a:off x="2599" y="2615"/>
                <a:ext cx="6" cy="334"/>
              </a:xfrm>
              <a:prstGeom prst="rect">
                <a:avLst/>
              </a:prstGeom>
              <a:solidFill>
                <a:srgbClr val="C03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20" name="Rectangle 3880"/>
              <p:cNvSpPr>
                <a:spLocks noChangeArrowheads="1"/>
              </p:cNvSpPr>
              <p:nvPr/>
            </p:nvSpPr>
            <p:spPr bwMode="auto">
              <a:xfrm>
                <a:off x="2605" y="2615"/>
                <a:ext cx="5" cy="334"/>
              </a:xfrm>
              <a:prstGeom prst="rect">
                <a:avLst/>
              </a:prstGeom>
              <a:solidFill>
                <a:srgbClr val="BE2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21" name="Rectangle 3881"/>
              <p:cNvSpPr>
                <a:spLocks noChangeArrowheads="1"/>
              </p:cNvSpPr>
              <p:nvPr/>
            </p:nvSpPr>
            <p:spPr bwMode="auto">
              <a:xfrm>
                <a:off x="2610" y="2615"/>
                <a:ext cx="4" cy="334"/>
              </a:xfrm>
              <a:prstGeom prst="rect">
                <a:avLst/>
              </a:prstGeom>
              <a:solidFill>
                <a:srgbClr val="BC2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22" name="Rectangle 3882"/>
              <p:cNvSpPr>
                <a:spLocks noChangeArrowheads="1"/>
              </p:cNvSpPr>
              <p:nvPr/>
            </p:nvSpPr>
            <p:spPr bwMode="auto">
              <a:xfrm>
                <a:off x="2614" y="2615"/>
                <a:ext cx="4" cy="334"/>
              </a:xfrm>
              <a:prstGeom prst="rect">
                <a:avLst/>
              </a:prstGeom>
              <a:solidFill>
                <a:srgbClr val="BA2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23" name="Rectangle 3883"/>
              <p:cNvSpPr>
                <a:spLocks noChangeArrowheads="1"/>
              </p:cNvSpPr>
              <p:nvPr/>
            </p:nvSpPr>
            <p:spPr bwMode="auto">
              <a:xfrm>
                <a:off x="2618" y="2615"/>
                <a:ext cx="4" cy="334"/>
              </a:xfrm>
              <a:prstGeom prst="rect">
                <a:avLst/>
              </a:prstGeom>
              <a:solidFill>
                <a:srgbClr val="B82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24" name="Rectangle 3884"/>
              <p:cNvSpPr>
                <a:spLocks noChangeArrowheads="1"/>
              </p:cNvSpPr>
              <p:nvPr/>
            </p:nvSpPr>
            <p:spPr bwMode="auto">
              <a:xfrm>
                <a:off x="2622" y="2615"/>
                <a:ext cx="6" cy="334"/>
              </a:xfrm>
              <a:prstGeom prst="rect">
                <a:avLst/>
              </a:prstGeom>
              <a:solidFill>
                <a:srgbClr val="B6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25" name="Rectangle 3885"/>
              <p:cNvSpPr>
                <a:spLocks noChangeArrowheads="1"/>
              </p:cNvSpPr>
              <p:nvPr/>
            </p:nvSpPr>
            <p:spPr bwMode="auto">
              <a:xfrm>
                <a:off x="2628" y="2615"/>
                <a:ext cx="2" cy="334"/>
              </a:xfrm>
              <a:prstGeom prst="rect">
                <a:avLst/>
              </a:prstGeom>
              <a:solidFill>
                <a:srgbClr val="B4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26" name="Rectangle 3886"/>
              <p:cNvSpPr>
                <a:spLocks noChangeArrowheads="1"/>
              </p:cNvSpPr>
              <p:nvPr/>
            </p:nvSpPr>
            <p:spPr bwMode="auto">
              <a:xfrm>
                <a:off x="2630" y="2615"/>
                <a:ext cx="3" cy="334"/>
              </a:xfrm>
              <a:prstGeom prst="rect">
                <a:avLst/>
              </a:prstGeom>
              <a:solidFill>
                <a:srgbClr val="B2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27" name="Rectangle 3887"/>
              <p:cNvSpPr>
                <a:spLocks noChangeArrowheads="1"/>
              </p:cNvSpPr>
              <p:nvPr/>
            </p:nvSpPr>
            <p:spPr bwMode="auto">
              <a:xfrm>
                <a:off x="2633" y="2615"/>
                <a:ext cx="4" cy="334"/>
              </a:xfrm>
              <a:prstGeom prst="rect">
                <a:avLst/>
              </a:prstGeom>
              <a:solidFill>
                <a:srgbClr val="B02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28" name="Rectangle 3888"/>
              <p:cNvSpPr>
                <a:spLocks noChangeArrowheads="1"/>
              </p:cNvSpPr>
              <p:nvPr/>
            </p:nvSpPr>
            <p:spPr bwMode="auto">
              <a:xfrm>
                <a:off x="2637" y="2615"/>
                <a:ext cx="4" cy="334"/>
              </a:xfrm>
              <a:prstGeom prst="rect">
                <a:avLst/>
              </a:prstGeom>
              <a:solidFill>
                <a:srgbClr val="AE2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29" name="Rectangle 3889"/>
              <p:cNvSpPr>
                <a:spLocks noChangeArrowheads="1"/>
              </p:cNvSpPr>
              <p:nvPr/>
            </p:nvSpPr>
            <p:spPr bwMode="auto">
              <a:xfrm>
                <a:off x="2641" y="2615"/>
                <a:ext cx="3" cy="334"/>
              </a:xfrm>
              <a:prstGeom prst="rect">
                <a:avLst/>
              </a:prstGeom>
              <a:solidFill>
                <a:srgbClr val="AC2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30" name="Rectangle 3890"/>
              <p:cNvSpPr>
                <a:spLocks noChangeArrowheads="1"/>
              </p:cNvSpPr>
              <p:nvPr/>
            </p:nvSpPr>
            <p:spPr bwMode="auto">
              <a:xfrm>
                <a:off x="2644" y="2615"/>
                <a:ext cx="2" cy="334"/>
              </a:xfrm>
              <a:prstGeom prst="rect">
                <a:avLst/>
              </a:prstGeom>
              <a:solidFill>
                <a:srgbClr val="AA2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31" name="Rectangle 3891"/>
              <p:cNvSpPr>
                <a:spLocks noChangeArrowheads="1"/>
              </p:cNvSpPr>
              <p:nvPr/>
            </p:nvSpPr>
            <p:spPr bwMode="auto">
              <a:xfrm>
                <a:off x="2646" y="2615"/>
                <a:ext cx="4" cy="334"/>
              </a:xfrm>
              <a:prstGeom prst="rect">
                <a:avLst/>
              </a:prstGeom>
              <a:solidFill>
                <a:srgbClr val="A82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32" name="Rectangle 3892"/>
              <p:cNvSpPr>
                <a:spLocks noChangeArrowheads="1"/>
              </p:cNvSpPr>
              <p:nvPr/>
            </p:nvSpPr>
            <p:spPr bwMode="auto">
              <a:xfrm>
                <a:off x="2650" y="2615"/>
                <a:ext cx="3" cy="334"/>
              </a:xfrm>
              <a:prstGeom prst="rect">
                <a:avLst/>
              </a:prstGeom>
              <a:solidFill>
                <a:srgbClr val="A62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33" name="Rectangle 3893"/>
              <p:cNvSpPr>
                <a:spLocks noChangeArrowheads="1"/>
              </p:cNvSpPr>
              <p:nvPr/>
            </p:nvSpPr>
            <p:spPr bwMode="auto">
              <a:xfrm>
                <a:off x="2653" y="2615"/>
                <a:ext cx="2" cy="334"/>
              </a:xfrm>
              <a:prstGeom prst="rect">
                <a:avLst/>
              </a:prstGeom>
              <a:solidFill>
                <a:srgbClr val="A42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34" name="Rectangle 3894"/>
              <p:cNvSpPr>
                <a:spLocks noChangeArrowheads="1"/>
              </p:cNvSpPr>
              <p:nvPr/>
            </p:nvSpPr>
            <p:spPr bwMode="auto">
              <a:xfrm>
                <a:off x="2655" y="2615"/>
                <a:ext cx="4" cy="334"/>
              </a:xfrm>
              <a:prstGeom prst="rect">
                <a:avLst/>
              </a:prstGeom>
              <a:solidFill>
                <a:srgbClr val="A22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35" name="Rectangle 3895"/>
              <p:cNvSpPr>
                <a:spLocks noChangeArrowheads="1"/>
              </p:cNvSpPr>
              <p:nvPr/>
            </p:nvSpPr>
            <p:spPr bwMode="auto">
              <a:xfrm>
                <a:off x="2659" y="2615"/>
                <a:ext cx="2" cy="334"/>
              </a:xfrm>
              <a:prstGeom prst="rect">
                <a:avLst/>
              </a:prstGeom>
              <a:solidFill>
                <a:srgbClr val="A02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36" name="Rectangle 3896"/>
              <p:cNvSpPr>
                <a:spLocks noChangeArrowheads="1"/>
              </p:cNvSpPr>
              <p:nvPr/>
            </p:nvSpPr>
            <p:spPr bwMode="auto">
              <a:xfrm>
                <a:off x="2661" y="2615"/>
                <a:ext cx="4" cy="334"/>
              </a:xfrm>
              <a:prstGeom prst="rect">
                <a:avLst/>
              </a:prstGeom>
              <a:solidFill>
                <a:srgbClr val="9E2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37" name="Rectangle 3897"/>
              <p:cNvSpPr>
                <a:spLocks noChangeArrowheads="1"/>
              </p:cNvSpPr>
              <p:nvPr/>
            </p:nvSpPr>
            <p:spPr bwMode="auto">
              <a:xfrm>
                <a:off x="2665" y="2615"/>
                <a:ext cx="2" cy="334"/>
              </a:xfrm>
              <a:prstGeom prst="rect">
                <a:avLst/>
              </a:prstGeom>
              <a:solidFill>
                <a:srgbClr val="9C2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38" name="Rectangle 3898"/>
              <p:cNvSpPr>
                <a:spLocks noChangeArrowheads="1"/>
              </p:cNvSpPr>
              <p:nvPr/>
            </p:nvSpPr>
            <p:spPr bwMode="auto">
              <a:xfrm>
                <a:off x="2667" y="2615"/>
                <a:ext cx="3" cy="334"/>
              </a:xfrm>
              <a:prstGeom prst="rect">
                <a:avLst/>
              </a:prstGeom>
              <a:solidFill>
                <a:srgbClr val="9A2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39" name="Rectangle 3899"/>
              <p:cNvSpPr>
                <a:spLocks noChangeArrowheads="1"/>
              </p:cNvSpPr>
              <p:nvPr/>
            </p:nvSpPr>
            <p:spPr bwMode="auto">
              <a:xfrm>
                <a:off x="2670" y="2615"/>
                <a:ext cx="3" cy="334"/>
              </a:xfrm>
              <a:prstGeom prst="rect">
                <a:avLst/>
              </a:prstGeom>
              <a:solidFill>
                <a:srgbClr val="982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40" name="Rectangle 3900"/>
              <p:cNvSpPr>
                <a:spLocks noChangeArrowheads="1"/>
              </p:cNvSpPr>
              <p:nvPr/>
            </p:nvSpPr>
            <p:spPr bwMode="auto">
              <a:xfrm>
                <a:off x="2673" y="2615"/>
                <a:ext cx="3" cy="334"/>
              </a:xfrm>
              <a:prstGeom prst="rect">
                <a:avLst/>
              </a:prstGeom>
              <a:solidFill>
                <a:srgbClr val="962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41" name="Rectangle 3901"/>
              <p:cNvSpPr>
                <a:spLocks noChangeArrowheads="1"/>
              </p:cNvSpPr>
              <p:nvPr/>
            </p:nvSpPr>
            <p:spPr bwMode="auto">
              <a:xfrm>
                <a:off x="2676" y="2615"/>
                <a:ext cx="2" cy="334"/>
              </a:xfrm>
              <a:prstGeom prst="rect">
                <a:avLst/>
              </a:prstGeom>
              <a:solidFill>
                <a:srgbClr val="942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42" name="Rectangle 3902"/>
              <p:cNvSpPr>
                <a:spLocks noChangeArrowheads="1"/>
              </p:cNvSpPr>
              <p:nvPr/>
            </p:nvSpPr>
            <p:spPr bwMode="auto">
              <a:xfrm>
                <a:off x="2678" y="2615"/>
                <a:ext cx="3" cy="334"/>
              </a:xfrm>
              <a:prstGeom prst="rect">
                <a:avLst/>
              </a:prstGeom>
              <a:solidFill>
                <a:srgbClr val="922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43" name="Rectangle 3903"/>
              <p:cNvSpPr>
                <a:spLocks noChangeArrowheads="1"/>
              </p:cNvSpPr>
              <p:nvPr/>
            </p:nvSpPr>
            <p:spPr bwMode="auto">
              <a:xfrm>
                <a:off x="2681" y="2615"/>
                <a:ext cx="3" cy="334"/>
              </a:xfrm>
              <a:prstGeom prst="rect">
                <a:avLst/>
              </a:prstGeom>
              <a:solidFill>
                <a:srgbClr val="902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44" name="Rectangle 3904"/>
              <p:cNvSpPr>
                <a:spLocks noChangeArrowheads="1"/>
              </p:cNvSpPr>
              <p:nvPr/>
            </p:nvSpPr>
            <p:spPr bwMode="auto">
              <a:xfrm>
                <a:off x="2684" y="2615"/>
                <a:ext cx="2" cy="334"/>
              </a:xfrm>
              <a:prstGeom prst="rect">
                <a:avLst/>
              </a:prstGeom>
              <a:solidFill>
                <a:srgbClr val="8E2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45" name="Rectangle 3905"/>
              <p:cNvSpPr>
                <a:spLocks noChangeArrowheads="1"/>
              </p:cNvSpPr>
              <p:nvPr/>
            </p:nvSpPr>
            <p:spPr bwMode="auto">
              <a:xfrm>
                <a:off x="2686" y="2615"/>
                <a:ext cx="3" cy="334"/>
              </a:xfrm>
              <a:prstGeom prst="rect">
                <a:avLst/>
              </a:prstGeom>
              <a:solidFill>
                <a:srgbClr val="8C2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46" name="Rectangle 3906"/>
              <p:cNvSpPr>
                <a:spLocks noChangeArrowheads="1"/>
              </p:cNvSpPr>
              <p:nvPr/>
            </p:nvSpPr>
            <p:spPr bwMode="auto">
              <a:xfrm>
                <a:off x="2689" y="2615"/>
                <a:ext cx="3" cy="334"/>
              </a:xfrm>
              <a:prstGeom prst="rect">
                <a:avLst/>
              </a:prstGeom>
              <a:solidFill>
                <a:srgbClr val="8A2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47" name="Rectangle 3907"/>
              <p:cNvSpPr>
                <a:spLocks noChangeArrowheads="1"/>
              </p:cNvSpPr>
              <p:nvPr/>
            </p:nvSpPr>
            <p:spPr bwMode="auto">
              <a:xfrm>
                <a:off x="2692" y="2615"/>
                <a:ext cx="3" cy="334"/>
              </a:xfrm>
              <a:prstGeom prst="rect">
                <a:avLst/>
              </a:prstGeom>
              <a:solidFill>
                <a:srgbClr val="882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48" name="Rectangle 3908"/>
              <p:cNvSpPr>
                <a:spLocks noChangeArrowheads="1"/>
              </p:cNvSpPr>
              <p:nvPr/>
            </p:nvSpPr>
            <p:spPr bwMode="auto">
              <a:xfrm>
                <a:off x="2695" y="2615"/>
                <a:ext cx="2" cy="334"/>
              </a:xfrm>
              <a:prstGeom prst="rect">
                <a:avLst/>
              </a:prstGeom>
              <a:solidFill>
                <a:srgbClr val="862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49" name="Rectangle 3909"/>
              <p:cNvSpPr>
                <a:spLocks noChangeArrowheads="1"/>
              </p:cNvSpPr>
              <p:nvPr/>
            </p:nvSpPr>
            <p:spPr bwMode="auto">
              <a:xfrm>
                <a:off x="2697" y="2615"/>
                <a:ext cx="3" cy="334"/>
              </a:xfrm>
              <a:prstGeom prst="rect">
                <a:avLst/>
              </a:prstGeom>
              <a:solidFill>
                <a:srgbClr val="852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50" name="Rectangle 3910"/>
              <p:cNvSpPr>
                <a:spLocks noChangeArrowheads="1"/>
              </p:cNvSpPr>
              <p:nvPr/>
            </p:nvSpPr>
            <p:spPr bwMode="auto">
              <a:xfrm>
                <a:off x="2700" y="2615"/>
                <a:ext cx="1" cy="334"/>
              </a:xfrm>
              <a:prstGeom prst="rect">
                <a:avLst/>
              </a:prstGeom>
              <a:solidFill>
                <a:srgbClr val="832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51" name="Rectangle 3911"/>
              <p:cNvSpPr>
                <a:spLocks noChangeArrowheads="1"/>
              </p:cNvSpPr>
              <p:nvPr/>
            </p:nvSpPr>
            <p:spPr bwMode="auto">
              <a:xfrm>
                <a:off x="2701" y="2615"/>
                <a:ext cx="4" cy="334"/>
              </a:xfrm>
              <a:prstGeom prst="rect">
                <a:avLst/>
              </a:prstGeom>
              <a:solidFill>
                <a:srgbClr val="812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52" name="Rectangle 3912"/>
              <p:cNvSpPr>
                <a:spLocks noChangeArrowheads="1"/>
              </p:cNvSpPr>
              <p:nvPr/>
            </p:nvSpPr>
            <p:spPr bwMode="auto">
              <a:xfrm>
                <a:off x="2705" y="2615"/>
                <a:ext cx="2" cy="334"/>
              </a:xfrm>
              <a:prstGeom prst="rect">
                <a:avLst/>
              </a:prstGeom>
              <a:solidFill>
                <a:srgbClr val="7F1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53" name="Rectangle 3913"/>
              <p:cNvSpPr>
                <a:spLocks noChangeArrowheads="1"/>
              </p:cNvSpPr>
              <p:nvPr/>
            </p:nvSpPr>
            <p:spPr bwMode="auto">
              <a:xfrm>
                <a:off x="2707" y="2615"/>
                <a:ext cx="4" cy="334"/>
              </a:xfrm>
              <a:prstGeom prst="rect">
                <a:avLst/>
              </a:prstGeom>
              <a:solidFill>
                <a:srgbClr val="7D1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54" name="Rectangle 3914"/>
              <p:cNvSpPr>
                <a:spLocks noChangeArrowheads="1"/>
              </p:cNvSpPr>
              <p:nvPr/>
            </p:nvSpPr>
            <p:spPr bwMode="auto">
              <a:xfrm>
                <a:off x="2711" y="2615"/>
                <a:ext cx="3" cy="334"/>
              </a:xfrm>
              <a:prstGeom prst="rect">
                <a:avLst/>
              </a:prstGeom>
              <a:solidFill>
                <a:srgbClr val="7B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55" name="Rectangle 3915"/>
              <p:cNvSpPr>
                <a:spLocks noChangeArrowheads="1"/>
              </p:cNvSpPr>
              <p:nvPr/>
            </p:nvSpPr>
            <p:spPr bwMode="auto">
              <a:xfrm>
                <a:off x="2714" y="2615"/>
                <a:ext cx="3" cy="334"/>
              </a:xfrm>
              <a:prstGeom prst="rect">
                <a:avLst/>
              </a:prstGeom>
              <a:solidFill>
                <a:srgbClr val="79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56" name="Rectangle 3916"/>
              <p:cNvSpPr>
                <a:spLocks noChangeArrowheads="1"/>
              </p:cNvSpPr>
              <p:nvPr/>
            </p:nvSpPr>
            <p:spPr bwMode="auto">
              <a:xfrm>
                <a:off x="2717" y="2615"/>
                <a:ext cx="4" cy="334"/>
              </a:xfrm>
              <a:prstGeom prst="rect">
                <a:avLst/>
              </a:prstGeom>
              <a:solidFill>
                <a:srgbClr val="77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57" name="Rectangle 3917"/>
              <p:cNvSpPr>
                <a:spLocks noChangeArrowheads="1"/>
              </p:cNvSpPr>
              <p:nvPr/>
            </p:nvSpPr>
            <p:spPr bwMode="auto">
              <a:xfrm>
                <a:off x="2721" y="2615"/>
                <a:ext cx="3" cy="334"/>
              </a:xfrm>
              <a:prstGeom prst="rect">
                <a:avLst/>
              </a:prstGeom>
              <a:solidFill>
                <a:srgbClr val="751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58" name="Rectangle 3918"/>
              <p:cNvSpPr>
                <a:spLocks noChangeArrowheads="1"/>
              </p:cNvSpPr>
              <p:nvPr/>
            </p:nvSpPr>
            <p:spPr bwMode="auto">
              <a:xfrm>
                <a:off x="2724" y="2615"/>
                <a:ext cx="2" cy="334"/>
              </a:xfrm>
              <a:prstGeom prst="rect">
                <a:avLst/>
              </a:prstGeom>
              <a:solidFill>
                <a:srgbClr val="73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59" name="Rectangle 3919"/>
              <p:cNvSpPr>
                <a:spLocks noChangeArrowheads="1"/>
              </p:cNvSpPr>
              <p:nvPr/>
            </p:nvSpPr>
            <p:spPr bwMode="auto">
              <a:xfrm>
                <a:off x="2726" y="2615"/>
                <a:ext cx="4" cy="334"/>
              </a:xfrm>
              <a:prstGeom prst="rect">
                <a:avLst/>
              </a:prstGeom>
              <a:solidFill>
                <a:srgbClr val="71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60" name="Rectangle 3920"/>
              <p:cNvSpPr>
                <a:spLocks noChangeArrowheads="1"/>
              </p:cNvSpPr>
              <p:nvPr/>
            </p:nvSpPr>
            <p:spPr bwMode="auto">
              <a:xfrm>
                <a:off x="2730" y="2615"/>
                <a:ext cx="3" cy="334"/>
              </a:xfrm>
              <a:prstGeom prst="rect">
                <a:avLst/>
              </a:prstGeom>
              <a:solidFill>
                <a:srgbClr val="6F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61" name="Rectangle 3921"/>
              <p:cNvSpPr>
                <a:spLocks noChangeArrowheads="1"/>
              </p:cNvSpPr>
              <p:nvPr/>
            </p:nvSpPr>
            <p:spPr bwMode="auto">
              <a:xfrm>
                <a:off x="2733" y="2615"/>
                <a:ext cx="3" cy="334"/>
              </a:xfrm>
              <a:prstGeom prst="rect">
                <a:avLst/>
              </a:prstGeom>
              <a:solidFill>
                <a:srgbClr val="6E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62" name="Rectangle 3922"/>
              <p:cNvSpPr>
                <a:spLocks noChangeArrowheads="1"/>
              </p:cNvSpPr>
              <p:nvPr/>
            </p:nvSpPr>
            <p:spPr bwMode="auto">
              <a:xfrm>
                <a:off x="2736" y="2615"/>
                <a:ext cx="6" cy="334"/>
              </a:xfrm>
              <a:prstGeom prst="rect">
                <a:avLst/>
              </a:prstGeom>
              <a:solidFill>
                <a:srgbClr val="6C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63" name="Rectangle 3923"/>
              <p:cNvSpPr>
                <a:spLocks noChangeArrowheads="1"/>
              </p:cNvSpPr>
              <p:nvPr/>
            </p:nvSpPr>
            <p:spPr bwMode="auto">
              <a:xfrm>
                <a:off x="2742" y="2615"/>
                <a:ext cx="4" cy="334"/>
              </a:xfrm>
              <a:prstGeom prst="rect">
                <a:avLst/>
              </a:prstGeom>
              <a:solidFill>
                <a:srgbClr val="6A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64" name="Rectangle 3924"/>
              <p:cNvSpPr>
                <a:spLocks noChangeArrowheads="1"/>
              </p:cNvSpPr>
              <p:nvPr/>
            </p:nvSpPr>
            <p:spPr bwMode="auto">
              <a:xfrm>
                <a:off x="2746" y="2615"/>
                <a:ext cx="5" cy="334"/>
              </a:xfrm>
              <a:prstGeom prst="rect">
                <a:avLst/>
              </a:prstGeom>
              <a:solidFill>
                <a:srgbClr val="68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65" name="Rectangle 3925"/>
              <p:cNvSpPr>
                <a:spLocks noChangeArrowheads="1"/>
              </p:cNvSpPr>
              <p:nvPr/>
            </p:nvSpPr>
            <p:spPr bwMode="auto">
              <a:xfrm>
                <a:off x="2751" y="2615"/>
                <a:ext cx="4" cy="334"/>
              </a:xfrm>
              <a:prstGeom prst="rect">
                <a:avLst/>
              </a:prstGeom>
              <a:solidFill>
                <a:srgbClr val="66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66" name="Rectangle 3926"/>
              <p:cNvSpPr>
                <a:spLocks noChangeArrowheads="1"/>
              </p:cNvSpPr>
              <p:nvPr/>
            </p:nvSpPr>
            <p:spPr bwMode="auto">
              <a:xfrm>
                <a:off x="2755" y="2615"/>
                <a:ext cx="6" cy="334"/>
              </a:xfrm>
              <a:prstGeom prst="rect">
                <a:avLst/>
              </a:prstGeom>
              <a:solidFill>
                <a:srgbClr val="64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67" name="Rectangle 3927"/>
              <p:cNvSpPr>
                <a:spLocks noChangeArrowheads="1"/>
              </p:cNvSpPr>
              <p:nvPr/>
            </p:nvSpPr>
            <p:spPr bwMode="auto">
              <a:xfrm>
                <a:off x="2761" y="2615"/>
                <a:ext cx="8" cy="334"/>
              </a:xfrm>
              <a:prstGeom prst="rect">
                <a:avLst/>
              </a:prstGeom>
              <a:solidFill>
                <a:srgbClr val="62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68" name="Rectangle 3928"/>
              <p:cNvSpPr>
                <a:spLocks noChangeArrowheads="1"/>
              </p:cNvSpPr>
              <p:nvPr/>
            </p:nvSpPr>
            <p:spPr bwMode="auto">
              <a:xfrm>
                <a:off x="2769" y="2615"/>
                <a:ext cx="9" cy="334"/>
              </a:xfrm>
              <a:prstGeom prst="rect">
                <a:avLst/>
              </a:prstGeom>
              <a:solidFill>
                <a:srgbClr val="601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69" name="Rectangle 3929"/>
              <p:cNvSpPr>
                <a:spLocks noChangeArrowheads="1"/>
              </p:cNvSpPr>
              <p:nvPr/>
            </p:nvSpPr>
            <p:spPr bwMode="auto">
              <a:xfrm>
                <a:off x="2778" y="2615"/>
                <a:ext cx="3" cy="334"/>
              </a:xfrm>
              <a:prstGeom prst="rect">
                <a:avLst/>
              </a:prstGeom>
              <a:solidFill>
                <a:srgbClr val="5E1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sp>
          <p:nvSpPr>
            <p:cNvPr id="449371" name="Rectangle 3931"/>
            <p:cNvSpPr>
              <a:spLocks noChangeArrowheads="1"/>
            </p:cNvSpPr>
            <p:nvPr/>
          </p:nvSpPr>
          <p:spPr bwMode="auto">
            <a:xfrm>
              <a:off x="2384" y="2741"/>
              <a:ext cx="339"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FFFFFF"/>
                  </a:solidFill>
                  <a:effectLst/>
                  <a:latin typeface="Arial" pitchFamily="34" charset="0"/>
                </a:rPr>
                <a:t>Quetena</a:t>
              </a:r>
              <a:endParaRPr kumimoji="0" lang="es-ES" sz="1800" b="0" i="0" u="none" strike="noStrike" cap="none" normalizeH="0" baseline="0" smtClean="0">
                <a:ln>
                  <a:noFill/>
                </a:ln>
                <a:solidFill>
                  <a:schemeClr val="tx1"/>
                </a:solidFill>
                <a:effectLst/>
                <a:latin typeface="Arial" pitchFamily="34" charset="0"/>
              </a:endParaRPr>
            </a:p>
          </p:txBody>
        </p:sp>
        <p:grpSp>
          <p:nvGrpSpPr>
            <p:cNvPr id="449812" name="Group 4068"/>
            <p:cNvGrpSpPr>
              <a:grpSpLocks/>
            </p:cNvGrpSpPr>
            <p:nvPr/>
          </p:nvGrpSpPr>
          <p:grpSpPr bwMode="auto">
            <a:xfrm>
              <a:off x="2614" y="3159"/>
              <a:ext cx="489" cy="336"/>
              <a:chOff x="2614" y="3159"/>
              <a:chExt cx="489" cy="336"/>
            </a:xfrm>
          </p:grpSpPr>
          <p:sp>
            <p:nvSpPr>
              <p:cNvPr id="449372" name="Rectangle 3932"/>
              <p:cNvSpPr>
                <a:spLocks noChangeArrowheads="1"/>
              </p:cNvSpPr>
              <p:nvPr/>
            </p:nvSpPr>
            <p:spPr bwMode="auto">
              <a:xfrm>
                <a:off x="2614" y="3159"/>
                <a:ext cx="8" cy="336"/>
              </a:xfrm>
              <a:prstGeom prst="rect">
                <a:avLst/>
              </a:prstGeom>
              <a:solidFill>
                <a:srgbClr val="764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73" name="Rectangle 3933"/>
              <p:cNvSpPr>
                <a:spLocks noChangeArrowheads="1"/>
              </p:cNvSpPr>
              <p:nvPr/>
            </p:nvSpPr>
            <p:spPr bwMode="auto">
              <a:xfrm>
                <a:off x="2622" y="3159"/>
                <a:ext cx="6" cy="336"/>
              </a:xfrm>
              <a:prstGeom prst="rect">
                <a:avLst/>
              </a:prstGeom>
              <a:solidFill>
                <a:srgbClr val="784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74" name="Rectangle 3934"/>
              <p:cNvSpPr>
                <a:spLocks noChangeArrowheads="1"/>
              </p:cNvSpPr>
              <p:nvPr/>
            </p:nvSpPr>
            <p:spPr bwMode="auto">
              <a:xfrm>
                <a:off x="2628" y="3159"/>
                <a:ext cx="5" cy="336"/>
              </a:xfrm>
              <a:prstGeom prst="rect">
                <a:avLst/>
              </a:prstGeom>
              <a:solidFill>
                <a:srgbClr val="7A4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75" name="Rectangle 3935"/>
              <p:cNvSpPr>
                <a:spLocks noChangeArrowheads="1"/>
              </p:cNvSpPr>
              <p:nvPr/>
            </p:nvSpPr>
            <p:spPr bwMode="auto">
              <a:xfrm>
                <a:off x="2633" y="3159"/>
                <a:ext cx="6" cy="336"/>
              </a:xfrm>
              <a:prstGeom prst="rect">
                <a:avLst/>
              </a:prstGeom>
              <a:solidFill>
                <a:srgbClr val="7C4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76" name="Rectangle 3936"/>
              <p:cNvSpPr>
                <a:spLocks noChangeArrowheads="1"/>
              </p:cNvSpPr>
              <p:nvPr/>
            </p:nvSpPr>
            <p:spPr bwMode="auto">
              <a:xfrm>
                <a:off x="2639" y="3159"/>
                <a:ext cx="4" cy="336"/>
              </a:xfrm>
              <a:prstGeom prst="rect">
                <a:avLst/>
              </a:prstGeom>
              <a:solidFill>
                <a:srgbClr val="7E4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77" name="Rectangle 3937"/>
              <p:cNvSpPr>
                <a:spLocks noChangeArrowheads="1"/>
              </p:cNvSpPr>
              <p:nvPr/>
            </p:nvSpPr>
            <p:spPr bwMode="auto">
              <a:xfrm>
                <a:off x="2643" y="3159"/>
                <a:ext cx="6" cy="336"/>
              </a:xfrm>
              <a:prstGeom prst="rect">
                <a:avLst/>
              </a:prstGeom>
              <a:solidFill>
                <a:srgbClr val="8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78" name="Rectangle 3938"/>
              <p:cNvSpPr>
                <a:spLocks noChangeArrowheads="1"/>
              </p:cNvSpPr>
              <p:nvPr/>
            </p:nvSpPr>
            <p:spPr bwMode="auto">
              <a:xfrm>
                <a:off x="2649" y="3159"/>
                <a:ext cx="4" cy="336"/>
              </a:xfrm>
              <a:prstGeom prst="rect">
                <a:avLst/>
              </a:prstGeom>
              <a:solidFill>
                <a:srgbClr val="824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79" name="Rectangle 3939"/>
              <p:cNvSpPr>
                <a:spLocks noChangeArrowheads="1"/>
              </p:cNvSpPr>
              <p:nvPr/>
            </p:nvSpPr>
            <p:spPr bwMode="auto">
              <a:xfrm>
                <a:off x="2653" y="3159"/>
                <a:ext cx="2" cy="336"/>
              </a:xfrm>
              <a:prstGeom prst="rect">
                <a:avLst/>
              </a:prstGeom>
              <a:solidFill>
                <a:srgbClr val="845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80" name="Rectangle 3940"/>
              <p:cNvSpPr>
                <a:spLocks noChangeArrowheads="1"/>
              </p:cNvSpPr>
              <p:nvPr/>
            </p:nvSpPr>
            <p:spPr bwMode="auto">
              <a:xfrm>
                <a:off x="2655" y="3159"/>
                <a:ext cx="3" cy="336"/>
              </a:xfrm>
              <a:prstGeom prst="rect">
                <a:avLst/>
              </a:prstGeom>
              <a:solidFill>
                <a:srgbClr val="865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81" name="Rectangle 3941"/>
              <p:cNvSpPr>
                <a:spLocks noChangeArrowheads="1"/>
              </p:cNvSpPr>
              <p:nvPr/>
            </p:nvSpPr>
            <p:spPr bwMode="auto">
              <a:xfrm>
                <a:off x="2658" y="3159"/>
                <a:ext cx="3" cy="336"/>
              </a:xfrm>
              <a:prstGeom prst="rect">
                <a:avLst/>
              </a:prstGeom>
              <a:solidFill>
                <a:srgbClr val="885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82" name="Rectangle 3942"/>
              <p:cNvSpPr>
                <a:spLocks noChangeArrowheads="1"/>
              </p:cNvSpPr>
              <p:nvPr/>
            </p:nvSpPr>
            <p:spPr bwMode="auto">
              <a:xfrm>
                <a:off x="2661" y="3159"/>
                <a:ext cx="4" cy="336"/>
              </a:xfrm>
              <a:prstGeom prst="rect">
                <a:avLst/>
              </a:prstGeom>
              <a:solidFill>
                <a:srgbClr val="8A5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83" name="Rectangle 3943"/>
              <p:cNvSpPr>
                <a:spLocks noChangeArrowheads="1"/>
              </p:cNvSpPr>
              <p:nvPr/>
            </p:nvSpPr>
            <p:spPr bwMode="auto">
              <a:xfrm>
                <a:off x="2665" y="3159"/>
                <a:ext cx="2" cy="336"/>
              </a:xfrm>
              <a:prstGeom prst="rect">
                <a:avLst/>
              </a:prstGeom>
              <a:solidFill>
                <a:srgbClr val="8C5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84" name="Rectangle 3944"/>
              <p:cNvSpPr>
                <a:spLocks noChangeArrowheads="1"/>
              </p:cNvSpPr>
              <p:nvPr/>
            </p:nvSpPr>
            <p:spPr bwMode="auto">
              <a:xfrm>
                <a:off x="2667" y="3159"/>
                <a:ext cx="4" cy="336"/>
              </a:xfrm>
              <a:prstGeom prst="rect">
                <a:avLst/>
              </a:prstGeom>
              <a:solidFill>
                <a:srgbClr val="8E5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85" name="Rectangle 3945"/>
              <p:cNvSpPr>
                <a:spLocks noChangeArrowheads="1"/>
              </p:cNvSpPr>
              <p:nvPr/>
            </p:nvSpPr>
            <p:spPr bwMode="auto">
              <a:xfrm>
                <a:off x="2671" y="3159"/>
                <a:ext cx="2" cy="336"/>
              </a:xfrm>
              <a:prstGeom prst="rect">
                <a:avLst/>
              </a:prstGeom>
              <a:solidFill>
                <a:srgbClr val="90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86" name="Rectangle 3946"/>
              <p:cNvSpPr>
                <a:spLocks noChangeArrowheads="1"/>
              </p:cNvSpPr>
              <p:nvPr/>
            </p:nvSpPr>
            <p:spPr bwMode="auto">
              <a:xfrm>
                <a:off x="2673" y="3159"/>
                <a:ext cx="3" cy="336"/>
              </a:xfrm>
              <a:prstGeom prst="rect">
                <a:avLst/>
              </a:prstGeom>
              <a:solidFill>
                <a:srgbClr val="925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87" name="Rectangle 3947"/>
              <p:cNvSpPr>
                <a:spLocks noChangeArrowheads="1"/>
              </p:cNvSpPr>
              <p:nvPr/>
            </p:nvSpPr>
            <p:spPr bwMode="auto">
              <a:xfrm>
                <a:off x="2676" y="3159"/>
                <a:ext cx="2" cy="336"/>
              </a:xfrm>
              <a:prstGeom prst="rect">
                <a:avLst/>
              </a:prstGeom>
              <a:solidFill>
                <a:srgbClr val="945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88" name="Rectangle 3948"/>
              <p:cNvSpPr>
                <a:spLocks noChangeArrowheads="1"/>
              </p:cNvSpPr>
              <p:nvPr/>
            </p:nvSpPr>
            <p:spPr bwMode="auto">
              <a:xfrm>
                <a:off x="2678" y="3159"/>
                <a:ext cx="3" cy="336"/>
              </a:xfrm>
              <a:prstGeom prst="rect">
                <a:avLst/>
              </a:prstGeom>
              <a:solidFill>
                <a:srgbClr val="965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89" name="Rectangle 3949"/>
              <p:cNvSpPr>
                <a:spLocks noChangeArrowheads="1"/>
              </p:cNvSpPr>
              <p:nvPr/>
            </p:nvSpPr>
            <p:spPr bwMode="auto">
              <a:xfrm>
                <a:off x="2681" y="3159"/>
                <a:ext cx="2" cy="336"/>
              </a:xfrm>
              <a:prstGeom prst="rect">
                <a:avLst/>
              </a:prstGeom>
              <a:solidFill>
                <a:srgbClr val="985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90" name="Rectangle 3950"/>
              <p:cNvSpPr>
                <a:spLocks noChangeArrowheads="1"/>
              </p:cNvSpPr>
              <p:nvPr/>
            </p:nvSpPr>
            <p:spPr bwMode="auto">
              <a:xfrm>
                <a:off x="2683" y="3159"/>
                <a:ext cx="3" cy="336"/>
              </a:xfrm>
              <a:prstGeom prst="rect">
                <a:avLst/>
              </a:prstGeom>
              <a:solidFill>
                <a:srgbClr val="9A5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91" name="Rectangle 3951"/>
              <p:cNvSpPr>
                <a:spLocks noChangeArrowheads="1"/>
              </p:cNvSpPr>
              <p:nvPr/>
            </p:nvSpPr>
            <p:spPr bwMode="auto">
              <a:xfrm>
                <a:off x="2686" y="3159"/>
                <a:ext cx="2" cy="336"/>
              </a:xfrm>
              <a:prstGeom prst="rect">
                <a:avLst/>
              </a:prstGeom>
              <a:solidFill>
                <a:srgbClr val="9C5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92" name="Rectangle 3952"/>
              <p:cNvSpPr>
                <a:spLocks noChangeArrowheads="1"/>
              </p:cNvSpPr>
              <p:nvPr/>
            </p:nvSpPr>
            <p:spPr bwMode="auto">
              <a:xfrm>
                <a:off x="2688" y="3159"/>
                <a:ext cx="3" cy="336"/>
              </a:xfrm>
              <a:prstGeom prst="rect">
                <a:avLst/>
              </a:prstGeom>
              <a:solidFill>
                <a:srgbClr val="9E5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93" name="Rectangle 3953"/>
              <p:cNvSpPr>
                <a:spLocks noChangeArrowheads="1"/>
              </p:cNvSpPr>
              <p:nvPr/>
            </p:nvSpPr>
            <p:spPr bwMode="auto">
              <a:xfrm>
                <a:off x="2691" y="3159"/>
                <a:ext cx="2" cy="336"/>
              </a:xfrm>
              <a:prstGeom prst="rect">
                <a:avLst/>
              </a:prstGeom>
              <a:solidFill>
                <a:srgbClr val="A0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94" name="Rectangle 3954"/>
              <p:cNvSpPr>
                <a:spLocks noChangeArrowheads="1"/>
              </p:cNvSpPr>
              <p:nvPr/>
            </p:nvSpPr>
            <p:spPr bwMode="auto">
              <a:xfrm>
                <a:off x="2693" y="3159"/>
                <a:ext cx="3" cy="336"/>
              </a:xfrm>
              <a:prstGeom prst="rect">
                <a:avLst/>
              </a:prstGeom>
              <a:solidFill>
                <a:srgbClr val="A26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95" name="Rectangle 3955"/>
              <p:cNvSpPr>
                <a:spLocks noChangeArrowheads="1"/>
              </p:cNvSpPr>
              <p:nvPr/>
            </p:nvSpPr>
            <p:spPr bwMode="auto">
              <a:xfrm>
                <a:off x="2696" y="3159"/>
                <a:ext cx="2" cy="336"/>
              </a:xfrm>
              <a:prstGeom prst="rect">
                <a:avLst/>
              </a:prstGeom>
              <a:solidFill>
                <a:srgbClr val="A4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96" name="Rectangle 3956"/>
              <p:cNvSpPr>
                <a:spLocks noChangeArrowheads="1"/>
              </p:cNvSpPr>
              <p:nvPr/>
            </p:nvSpPr>
            <p:spPr bwMode="auto">
              <a:xfrm>
                <a:off x="2698" y="3159"/>
                <a:ext cx="2" cy="336"/>
              </a:xfrm>
              <a:prstGeom prst="rect">
                <a:avLst/>
              </a:prstGeom>
              <a:solidFill>
                <a:srgbClr val="A6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97" name="Rectangle 3957"/>
              <p:cNvSpPr>
                <a:spLocks noChangeArrowheads="1"/>
              </p:cNvSpPr>
              <p:nvPr/>
            </p:nvSpPr>
            <p:spPr bwMode="auto">
              <a:xfrm>
                <a:off x="2700" y="3159"/>
                <a:ext cx="2" cy="336"/>
              </a:xfrm>
              <a:prstGeom prst="rect">
                <a:avLst/>
              </a:prstGeom>
              <a:solidFill>
                <a:srgbClr val="A86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98" name="Rectangle 3958"/>
              <p:cNvSpPr>
                <a:spLocks noChangeArrowheads="1"/>
              </p:cNvSpPr>
              <p:nvPr/>
            </p:nvSpPr>
            <p:spPr bwMode="auto">
              <a:xfrm>
                <a:off x="2702" y="3159"/>
                <a:ext cx="2" cy="336"/>
              </a:xfrm>
              <a:prstGeom prst="rect">
                <a:avLst/>
              </a:prstGeom>
              <a:solidFill>
                <a:srgbClr val="AA6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399" name="Rectangle 3959"/>
              <p:cNvSpPr>
                <a:spLocks noChangeArrowheads="1"/>
              </p:cNvSpPr>
              <p:nvPr/>
            </p:nvSpPr>
            <p:spPr bwMode="auto">
              <a:xfrm>
                <a:off x="2704" y="3159"/>
                <a:ext cx="3" cy="336"/>
              </a:xfrm>
              <a:prstGeom prst="rect">
                <a:avLst/>
              </a:prstGeom>
              <a:solidFill>
                <a:srgbClr val="AC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00" name="Rectangle 3960"/>
              <p:cNvSpPr>
                <a:spLocks noChangeArrowheads="1"/>
              </p:cNvSpPr>
              <p:nvPr/>
            </p:nvSpPr>
            <p:spPr bwMode="auto">
              <a:xfrm>
                <a:off x="2707" y="3159"/>
                <a:ext cx="2" cy="336"/>
              </a:xfrm>
              <a:prstGeom prst="rect">
                <a:avLst/>
              </a:prstGeom>
              <a:solidFill>
                <a:srgbClr val="AE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01" name="Rectangle 3961"/>
              <p:cNvSpPr>
                <a:spLocks noChangeArrowheads="1"/>
              </p:cNvSpPr>
              <p:nvPr/>
            </p:nvSpPr>
            <p:spPr bwMode="auto">
              <a:xfrm>
                <a:off x="2709" y="3159"/>
                <a:ext cx="2" cy="336"/>
              </a:xfrm>
              <a:prstGeom prst="rect">
                <a:avLst/>
              </a:prstGeom>
              <a:solidFill>
                <a:srgbClr val="B06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02" name="Rectangle 3962"/>
              <p:cNvSpPr>
                <a:spLocks noChangeArrowheads="1"/>
              </p:cNvSpPr>
              <p:nvPr/>
            </p:nvSpPr>
            <p:spPr bwMode="auto">
              <a:xfrm>
                <a:off x="2711" y="3159"/>
                <a:ext cx="2" cy="336"/>
              </a:xfrm>
              <a:prstGeom prst="rect">
                <a:avLst/>
              </a:prstGeom>
              <a:solidFill>
                <a:srgbClr val="B26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03" name="Rectangle 3963"/>
              <p:cNvSpPr>
                <a:spLocks noChangeArrowheads="1"/>
              </p:cNvSpPr>
              <p:nvPr/>
            </p:nvSpPr>
            <p:spPr bwMode="auto">
              <a:xfrm>
                <a:off x="2713" y="3159"/>
                <a:ext cx="3" cy="336"/>
              </a:xfrm>
              <a:prstGeom prst="rect">
                <a:avLst/>
              </a:prstGeom>
              <a:solidFill>
                <a:srgbClr val="B46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04" name="Rectangle 3964"/>
              <p:cNvSpPr>
                <a:spLocks noChangeArrowheads="1"/>
              </p:cNvSpPr>
              <p:nvPr/>
            </p:nvSpPr>
            <p:spPr bwMode="auto">
              <a:xfrm>
                <a:off x="2716" y="3159"/>
                <a:ext cx="2" cy="336"/>
              </a:xfrm>
              <a:prstGeom prst="rect">
                <a:avLst/>
              </a:prstGeom>
              <a:solidFill>
                <a:srgbClr val="B66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05" name="Rectangle 3965"/>
              <p:cNvSpPr>
                <a:spLocks noChangeArrowheads="1"/>
              </p:cNvSpPr>
              <p:nvPr/>
            </p:nvSpPr>
            <p:spPr bwMode="auto">
              <a:xfrm>
                <a:off x="2718" y="3159"/>
                <a:ext cx="2" cy="336"/>
              </a:xfrm>
              <a:prstGeom prst="rect">
                <a:avLst/>
              </a:prstGeom>
              <a:solidFill>
                <a:srgbClr val="B8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06" name="Rectangle 3966"/>
              <p:cNvSpPr>
                <a:spLocks noChangeArrowheads="1"/>
              </p:cNvSpPr>
              <p:nvPr/>
            </p:nvSpPr>
            <p:spPr bwMode="auto">
              <a:xfrm>
                <a:off x="2720" y="3159"/>
                <a:ext cx="3" cy="336"/>
              </a:xfrm>
              <a:prstGeom prst="rect">
                <a:avLst/>
              </a:prstGeom>
              <a:solidFill>
                <a:srgbClr val="BA7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07" name="Rectangle 3967"/>
              <p:cNvSpPr>
                <a:spLocks noChangeArrowheads="1"/>
              </p:cNvSpPr>
              <p:nvPr/>
            </p:nvSpPr>
            <p:spPr bwMode="auto">
              <a:xfrm>
                <a:off x="2723" y="3159"/>
                <a:ext cx="2" cy="336"/>
              </a:xfrm>
              <a:prstGeom prst="rect">
                <a:avLst/>
              </a:prstGeom>
              <a:solidFill>
                <a:srgbClr val="BC7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08" name="Rectangle 3968"/>
              <p:cNvSpPr>
                <a:spLocks noChangeArrowheads="1"/>
              </p:cNvSpPr>
              <p:nvPr/>
            </p:nvSpPr>
            <p:spPr bwMode="auto">
              <a:xfrm>
                <a:off x="2725" y="3159"/>
                <a:ext cx="1" cy="336"/>
              </a:xfrm>
              <a:prstGeom prst="rect">
                <a:avLst/>
              </a:prstGeom>
              <a:solidFill>
                <a:srgbClr val="BE7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09" name="Rectangle 3969"/>
              <p:cNvSpPr>
                <a:spLocks noChangeArrowheads="1"/>
              </p:cNvSpPr>
              <p:nvPr/>
            </p:nvSpPr>
            <p:spPr bwMode="auto">
              <a:xfrm>
                <a:off x="2726" y="3159"/>
                <a:ext cx="2" cy="336"/>
              </a:xfrm>
              <a:prstGeom prst="rect">
                <a:avLst/>
              </a:prstGeom>
              <a:solidFill>
                <a:srgbClr val="C0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10" name="Rectangle 3970"/>
              <p:cNvSpPr>
                <a:spLocks noChangeArrowheads="1"/>
              </p:cNvSpPr>
              <p:nvPr/>
            </p:nvSpPr>
            <p:spPr bwMode="auto">
              <a:xfrm>
                <a:off x="2728" y="3159"/>
                <a:ext cx="2" cy="336"/>
              </a:xfrm>
              <a:prstGeom prst="rect">
                <a:avLst/>
              </a:prstGeom>
              <a:solidFill>
                <a:srgbClr val="C2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11" name="Rectangle 3971"/>
              <p:cNvSpPr>
                <a:spLocks noChangeArrowheads="1"/>
              </p:cNvSpPr>
              <p:nvPr/>
            </p:nvSpPr>
            <p:spPr bwMode="auto">
              <a:xfrm>
                <a:off x="2730" y="3159"/>
                <a:ext cx="2" cy="336"/>
              </a:xfrm>
              <a:prstGeom prst="rect">
                <a:avLst/>
              </a:prstGeom>
              <a:solidFill>
                <a:srgbClr val="C4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12" name="Rectangle 3972"/>
              <p:cNvSpPr>
                <a:spLocks noChangeArrowheads="1"/>
              </p:cNvSpPr>
              <p:nvPr/>
            </p:nvSpPr>
            <p:spPr bwMode="auto">
              <a:xfrm>
                <a:off x="2732" y="3159"/>
                <a:ext cx="3" cy="336"/>
              </a:xfrm>
              <a:prstGeom prst="rect">
                <a:avLst/>
              </a:prstGeom>
              <a:solidFill>
                <a:srgbClr val="C6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13" name="Rectangle 3973"/>
              <p:cNvSpPr>
                <a:spLocks noChangeArrowheads="1"/>
              </p:cNvSpPr>
              <p:nvPr/>
            </p:nvSpPr>
            <p:spPr bwMode="auto">
              <a:xfrm>
                <a:off x="2735" y="3159"/>
                <a:ext cx="3" cy="336"/>
              </a:xfrm>
              <a:prstGeom prst="rect">
                <a:avLst/>
              </a:prstGeom>
              <a:solidFill>
                <a:srgbClr val="C87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14" name="Rectangle 3974"/>
              <p:cNvSpPr>
                <a:spLocks noChangeArrowheads="1"/>
              </p:cNvSpPr>
              <p:nvPr/>
            </p:nvSpPr>
            <p:spPr bwMode="auto">
              <a:xfrm>
                <a:off x="2738" y="3159"/>
                <a:ext cx="2" cy="336"/>
              </a:xfrm>
              <a:prstGeom prst="rect">
                <a:avLst/>
              </a:prstGeom>
              <a:solidFill>
                <a:srgbClr val="CA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15" name="Rectangle 3975"/>
              <p:cNvSpPr>
                <a:spLocks noChangeArrowheads="1"/>
              </p:cNvSpPr>
              <p:nvPr/>
            </p:nvSpPr>
            <p:spPr bwMode="auto">
              <a:xfrm>
                <a:off x="2740" y="3159"/>
                <a:ext cx="2" cy="336"/>
              </a:xfrm>
              <a:prstGeom prst="rect">
                <a:avLst/>
              </a:prstGeom>
              <a:solidFill>
                <a:srgbClr val="CC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16" name="Rectangle 3976"/>
              <p:cNvSpPr>
                <a:spLocks noChangeArrowheads="1"/>
              </p:cNvSpPr>
              <p:nvPr/>
            </p:nvSpPr>
            <p:spPr bwMode="auto">
              <a:xfrm>
                <a:off x="2742" y="3159"/>
                <a:ext cx="3" cy="336"/>
              </a:xfrm>
              <a:prstGeom prst="rect">
                <a:avLst/>
              </a:prstGeom>
              <a:solidFill>
                <a:srgbClr val="CE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17" name="Rectangle 3977"/>
              <p:cNvSpPr>
                <a:spLocks noChangeArrowheads="1"/>
              </p:cNvSpPr>
              <p:nvPr/>
            </p:nvSpPr>
            <p:spPr bwMode="auto">
              <a:xfrm>
                <a:off x="2745" y="3159"/>
                <a:ext cx="3" cy="336"/>
              </a:xfrm>
              <a:prstGeom prst="rect">
                <a:avLst/>
              </a:prstGeom>
              <a:solidFill>
                <a:srgbClr val="D0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18" name="Rectangle 3978"/>
              <p:cNvSpPr>
                <a:spLocks noChangeArrowheads="1"/>
              </p:cNvSpPr>
              <p:nvPr/>
            </p:nvSpPr>
            <p:spPr bwMode="auto">
              <a:xfrm>
                <a:off x="2748" y="3159"/>
                <a:ext cx="1" cy="336"/>
              </a:xfrm>
              <a:prstGeom prst="rect">
                <a:avLst/>
              </a:prstGeom>
              <a:solidFill>
                <a:srgbClr val="D2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19" name="Rectangle 3979"/>
              <p:cNvSpPr>
                <a:spLocks noChangeArrowheads="1"/>
              </p:cNvSpPr>
              <p:nvPr/>
            </p:nvSpPr>
            <p:spPr bwMode="auto">
              <a:xfrm>
                <a:off x="2749" y="3159"/>
                <a:ext cx="3" cy="336"/>
              </a:xfrm>
              <a:prstGeom prst="rect">
                <a:avLst/>
              </a:prstGeom>
              <a:solidFill>
                <a:srgbClr val="D4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20" name="Rectangle 3980"/>
              <p:cNvSpPr>
                <a:spLocks noChangeArrowheads="1"/>
              </p:cNvSpPr>
              <p:nvPr/>
            </p:nvSpPr>
            <p:spPr bwMode="auto">
              <a:xfrm>
                <a:off x="2752" y="3159"/>
                <a:ext cx="3" cy="336"/>
              </a:xfrm>
              <a:prstGeom prst="rect">
                <a:avLst/>
              </a:prstGeom>
              <a:solidFill>
                <a:srgbClr val="D6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21" name="Rectangle 3981"/>
              <p:cNvSpPr>
                <a:spLocks noChangeArrowheads="1"/>
              </p:cNvSpPr>
              <p:nvPr/>
            </p:nvSpPr>
            <p:spPr bwMode="auto">
              <a:xfrm>
                <a:off x="2755" y="3159"/>
                <a:ext cx="2" cy="336"/>
              </a:xfrm>
              <a:prstGeom prst="rect">
                <a:avLst/>
              </a:prstGeom>
              <a:solidFill>
                <a:srgbClr val="D88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22" name="Rectangle 3982"/>
              <p:cNvSpPr>
                <a:spLocks noChangeArrowheads="1"/>
              </p:cNvSpPr>
              <p:nvPr/>
            </p:nvSpPr>
            <p:spPr bwMode="auto">
              <a:xfrm>
                <a:off x="2757" y="3159"/>
                <a:ext cx="3" cy="336"/>
              </a:xfrm>
              <a:prstGeom prst="rect">
                <a:avLst/>
              </a:prstGeom>
              <a:solidFill>
                <a:srgbClr val="DA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23" name="Rectangle 3983"/>
              <p:cNvSpPr>
                <a:spLocks noChangeArrowheads="1"/>
              </p:cNvSpPr>
              <p:nvPr/>
            </p:nvSpPr>
            <p:spPr bwMode="auto">
              <a:xfrm>
                <a:off x="2760" y="3159"/>
                <a:ext cx="3" cy="336"/>
              </a:xfrm>
              <a:prstGeom prst="rect">
                <a:avLst/>
              </a:prstGeom>
              <a:solidFill>
                <a:srgbClr val="DC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24" name="Rectangle 3984"/>
              <p:cNvSpPr>
                <a:spLocks noChangeArrowheads="1"/>
              </p:cNvSpPr>
              <p:nvPr/>
            </p:nvSpPr>
            <p:spPr bwMode="auto">
              <a:xfrm>
                <a:off x="2763" y="3159"/>
                <a:ext cx="3" cy="336"/>
              </a:xfrm>
              <a:prstGeom prst="rect">
                <a:avLst/>
              </a:prstGeom>
              <a:solidFill>
                <a:srgbClr val="DE8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25" name="Rectangle 3985"/>
              <p:cNvSpPr>
                <a:spLocks noChangeArrowheads="1"/>
              </p:cNvSpPr>
              <p:nvPr/>
            </p:nvSpPr>
            <p:spPr bwMode="auto">
              <a:xfrm>
                <a:off x="2766" y="3159"/>
                <a:ext cx="3" cy="336"/>
              </a:xfrm>
              <a:prstGeom prst="rect">
                <a:avLst/>
              </a:prstGeom>
              <a:solidFill>
                <a:srgbClr val="E08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26" name="Rectangle 3986"/>
              <p:cNvSpPr>
                <a:spLocks noChangeArrowheads="1"/>
              </p:cNvSpPr>
              <p:nvPr/>
            </p:nvSpPr>
            <p:spPr bwMode="auto">
              <a:xfrm>
                <a:off x="2769" y="3159"/>
                <a:ext cx="4" cy="336"/>
              </a:xfrm>
              <a:prstGeom prst="rect">
                <a:avLst/>
              </a:prstGeom>
              <a:solidFill>
                <a:srgbClr val="E28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27" name="Rectangle 3987"/>
              <p:cNvSpPr>
                <a:spLocks noChangeArrowheads="1"/>
              </p:cNvSpPr>
              <p:nvPr/>
            </p:nvSpPr>
            <p:spPr bwMode="auto">
              <a:xfrm>
                <a:off x="2773" y="3159"/>
                <a:ext cx="3" cy="336"/>
              </a:xfrm>
              <a:prstGeom prst="rect">
                <a:avLst/>
              </a:prstGeom>
              <a:solidFill>
                <a:srgbClr val="E48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28" name="Rectangle 3988"/>
              <p:cNvSpPr>
                <a:spLocks noChangeArrowheads="1"/>
              </p:cNvSpPr>
              <p:nvPr/>
            </p:nvSpPr>
            <p:spPr bwMode="auto">
              <a:xfrm>
                <a:off x="2776" y="3159"/>
                <a:ext cx="2" cy="336"/>
              </a:xfrm>
              <a:prstGeom prst="rect">
                <a:avLst/>
              </a:prstGeom>
              <a:solidFill>
                <a:srgbClr val="E68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29" name="Rectangle 3989"/>
              <p:cNvSpPr>
                <a:spLocks noChangeArrowheads="1"/>
              </p:cNvSpPr>
              <p:nvPr/>
            </p:nvSpPr>
            <p:spPr bwMode="auto">
              <a:xfrm>
                <a:off x="2778" y="3159"/>
                <a:ext cx="4" cy="336"/>
              </a:xfrm>
              <a:prstGeom prst="rect">
                <a:avLst/>
              </a:prstGeom>
              <a:solidFill>
                <a:srgbClr val="E88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30" name="Rectangle 3990"/>
              <p:cNvSpPr>
                <a:spLocks noChangeArrowheads="1"/>
              </p:cNvSpPr>
              <p:nvPr/>
            </p:nvSpPr>
            <p:spPr bwMode="auto">
              <a:xfrm>
                <a:off x="2782" y="3159"/>
                <a:ext cx="4" cy="336"/>
              </a:xfrm>
              <a:prstGeom prst="rect">
                <a:avLst/>
              </a:prstGeom>
              <a:solidFill>
                <a:srgbClr val="EA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31" name="Rectangle 3991"/>
              <p:cNvSpPr>
                <a:spLocks noChangeArrowheads="1"/>
              </p:cNvSpPr>
              <p:nvPr/>
            </p:nvSpPr>
            <p:spPr bwMode="auto">
              <a:xfrm>
                <a:off x="2786" y="3159"/>
                <a:ext cx="4" cy="336"/>
              </a:xfrm>
              <a:prstGeom prst="rect">
                <a:avLst/>
              </a:prstGeom>
              <a:solidFill>
                <a:srgbClr val="EC8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32" name="Rectangle 3992"/>
              <p:cNvSpPr>
                <a:spLocks noChangeArrowheads="1"/>
              </p:cNvSpPr>
              <p:nvPr/>
            </p:nvSpPr>
            <p:spPr bwMode="auto">
              <a:xfrm>
                <a:off x="2790" y="3159"/>
                <a:ext cx="5" cy="336"/>
              </a:xfrm>
              <a:prstGeom prst="rect">
                <a:avLst/>
              </a:prstGeom>
              <a:solidFill>
                <a:srgbClr val="EE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33" name="Rectangle 3993"/>
              <p:cNvSpPr>
                <a:spLocks noChangeArrowheads="1"/>
              </p:cNvSpPr>
              <p:nvPr/>
            </p:nvSpPr>
            <p:spPr bwMode="auto">
              <a:xfrm>
                <a:off x="2795" y="3159"/>
                <a:ext cx="3" cy="336"/>
              </a:xfrm>
              <a:prstGeom prst="rect">
                <a:avLst/>
              </a:prstGeom>
              <a:solidFill>
                <a:srgbClr val="F0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34" name="Rectangle 3994"/>
              <p:cNvSpPr>
                <a:spLocks noChangeArrowheads="1"/>
              </p:cNvSpPr>
              <p:nvPr/>
            </p:nvSpPr>
            <p:spPr bwMode="auto">
              <a:xfrm>
                <a:off x="2798" y="3159"/>
                <a:ext cx="6" cy="336"/>
              </a:xfrm>
              <a:prstGeom prst="rect">
                <a:avLst/>
              </a:prstGeom>
              <a:solidFill>
                <a:srgbClr val="F2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35" name="Rectangle 3995"/>
              <p:cNvSpPr>
                <a:spLocks noChangeArrowheads="1"/>
              </p:cNvSpPr>
              <p:nvPr/>
            </p:nvSpPr>
            <p:spPr bwMode="auto">
              <a:xfrm>
                <a:off x="2804" y="3159"/>
                <a:ext cx="6" cy="336"/>
              </a:xfrm>
              <a:prstGeom prst="rect">
                <a:avLst/>
              </a:prstGeom>
              <a:solidFill>
                <a:srgbClr val="F49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36" name="Rectangle 3996"/>
              <p:cNvSpPr>
                <a:spLocks noChangeArrowheads="1"/>
              </p:cNvSpPr>
              <p:nvPr/>
            </p:nvSpPr>
            <p:spPr bwMode="auto">
              <a:xfrm>
                <a:off x="2810" y="3159"/>
                <a:ext cx="6" cy="336"/>
              </a:xfrm>
              <a:prstGeom prst="rect">
                <a:avLst/>
              </a:prstGeom>
              <a:solidFill>
                <a:srgbClr val="F69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37" name="Rectangle 3997"/>
              <p:cNvSpPr>
                <a:spLocks noChangeArrowheads="1"/>
              </p:cNvSpPr>
              <p:nvPr/>
            </p:nvSpPr>
            <p:spPr bwMode="auto">
              <a:xfrm>
                <a:off x="2816" y="3159"/>
                <a:ext cx="7" cy="336"/>
              </a:xfrm>
              <a:prstGeom prst="rect">
                <a:avLst/>
              </a:prstGeom>
              <a:solidFill>
                <a:srgbClr val="F8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38" name="Rectangle 3998"/>
              <p:cNvSpPr>
                <a:spLocks noChangeArrowheads="1"/>
              </p:cNvSpPr>
              <p:nvPr/>
            </p:nvSpPr>
            <p:spPr bwMode="auto">
              <a:xfrm>
                <a:off x="2823" y="3159"/>
                <a:ext cx="10" cy="336"/>
              </a:xfrm>
              <a:prstGeom prst="rect">
                <a:avLst/>
              </a:prstGeom>
              <a:solidFill>
                <a:srgbClr val="FA9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39" name="Rectangle 3999"/>
              <p:cNvSpPr>
                <a:spLocks noChangeArrowheads="1"/>
              </p:cNvSpPr>
              <p:nvPr/>
            </p:nvSpPr>
            <p:spPr bwMode="auto">
              <a:xfrm>
                <a:off x="2833" y="3159"/>
                <a:ext cx="12" cy="336"/>
              </a:xfrm>
              <a:prstGeom prst="rect">
                <a:avLst/>
              </a:prstGeom>
              <a:solidFill>
                <a:srgbClr val="FC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40" name="Rectangle 4000"/>
              <p:cNvSpPr>
                <a:spLocks noChangeArrowheads="1"/>
              </p:cNvSpPr>
              <p:nvPr/>
            </p:nvSpPr>
            <p:spPr bwMode="auto">
              <a:xfrm>
                <a:off x="2845" y="3159"/>
                <a:ext cx="34" cy="336"/>
              </a:xfrm>
              <a:prstGeom prst="rect">
                <a:avLst/>
              </a:prstGeom>
              <a:solidFill>
                <a:srgbClr val="FE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41" name="Rectangle 4001"/>
              <p:cNvSpPr>
                <a:spLocks noChangeArrowheads="1"/>
              </p:cNvSpPr>
              <p:nvPr/>
            </p:nvSpPr>
            <p:spPr bwMode="auto">
              <a:xfrm>
                <a:off x="2879" y="3159"/>
                <a:ext cx="12" cy="336"/>
              </a:xfrm>
              <a:prstGeom prst="rect">
                <a:avLst/>
              </a:prstGeom>
              <a:solidFill>
                <a:srgbClr val="FC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42" name="Rectangle 4002"/>
              <p:cNvSpPr>
                <a:spLocks noChangeArrowheads="1"/>
              </p:cNvSpPr>
              <p:nvPr/>
            </p:nvSpPr>
            <p:spPr bwMode="auto">
              <a:xfrm>
                <a:off x="2891" y="3159"/>
                <a:ext cx="7" cy="336"/>
              </a:xfrm>
              <a:prstGeom prst="rect">
                <a:avLst/>
              </a:prstGeom>
              <a:solidFill>
                <a:srgbClr val="FA9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43" name="Rectangle 4003"/>
              <p:cNvSpPr>
                <a:spLocks noChangeArrowheads="1"/>
              </p:cNvSpPr>
              <p:nvPr/>
            </p:nvSpPr>
            <p:spPr bwMode="auto">
              <a:xfrm>
                <a:off x="2898" y="3159"/>
                <a:ext cx="8" cy="336"/>
              </a:xfrm>
              <a:prstGeom prst="rect">
                <a:avLst/>
              </a:prstGeom>
              <a:solidFill>
                <a:srgbClr val="F8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44" name="Rectangle 4004"/>
              <p:cNvSpPr>
                <a:spLocks noChangeArrowheads="1"/>
              </p:cNvSpPr>
              <p:nvPr/>
            </p:nvSpPr>
            <p:spPr bwMode="auto">
              <a:xfrm>
                <a:off x="2906" y="3159"/>
                <a:ext cx="6" cy="336"/>
              </a:xfrm>
              <a:prstGeom prst="rect">
                <a:avLst/>
              </a:prstGeom>
              <a:solidFill>
                <a:srgbClr val="F69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45" name="Rectangle 4005"/>
              <p:cNvSpPr>
                <a:spLocks noChangeArrowheads="1"/>
              </p:cNvSpPr>
              <p:nvPr/>
            </p:nvSpPr>
            <p:spPr bwMode="auto">
              <a:xfrm>
                <a:off x="2912" y="3159"/>
                <a:ext cx="5" cy="336"/>
              </a:xfrm>
              <a:prstGeom prst="rect">
                <a:avLst/>
              </a:prstGeom>
              <a:solidFill>
                <a:srgbClr val="F49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46" name="Rectangle 4006"/>
              <p:cNvSpPr>
                <a:spLocks noChangeArrowheads="1"/>
              </p:cNvSpPr>
              <p:nvPr/>
            </p:nvSpPr>
            <p:spPr bwMode="auto">
              <a:xfrm>
                <a:off x="2917" y="3159"/>
                <a:ext cx="4" cy="336"/>
              </a:xfrm>
              <a:prstGeom prst="rect">
                <a:avLst/>
              </a:prstGeom>
              <a:solidFill>
                <a:srgbClr val="F29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47" name="Rectangle 4007"/>
              <p:cNvSpPr>
                <a:spLocks noChangeArrowheads="1"/>
              </p:cNvSpPr>
              <p:nvPr/>
            </p:nvSpPr>
            <p:spPr bwMode="auto">
              <a:xfrm>
                <a:off x="2921" y="3159"/>
                <a:ext cx="4" cy="336"/>
              </a:xfrm>
              <a:prstGeom prst="rect">
                <a:avLst/>
              </a:prstGeom>
              <a:solidFill>
                <a:srgbClr val="F0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48" name="Rectangle 4008"/>
              <p:cNvSpPr>
                <a:spLocks noChangeArrowheads="1"/>
              </p:cNvSpPr>
              <p:nvPr/>
            </p:nvSpPr>
            <p:spPr bwMode="auto">
              <a:xfrm>
                <a:off x="2925" y="3159"/>
                <a:ext cx="5" cy="336"/>
              </a:xfrm>
              <a:prstGeom prst="rect">
                <a:avLst/>
              </a:prstGeom>
              <a:solidFill>
                <a:srgbClr val="EE8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49" name="Rectangle 4009"/>
              <p:cNvSpPr>
                <a:spLocks noChangeArrowheads="1"/>
              </p:cNvSpPr>
              <p:nvPr/>
            </p:nvSpPr>
            <p:spPr bwMode="auto">
              <a:xfrm>
                <a:off x="2930" y="3159"/>
                <a:ext cx="4" cy="336"/>
              </a:xfrm>
              <a:prstGeom prst="rect">
                <a:avLst/>
              </a:prstGeom>
              <a:solidFill>
                <a:srgbClr val="EC8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50" name="Rectangle 4010"/>
              <p:cNvSpPr>
                <a:spLocks noChangeArrowheads="1"/>
              </p:cNvSpPr>
              <p:nvPr/>
            </p:nvSpPr>
            <p:spPr bwMode="auto">
              <a:xfrm>
                <a:off x="2934" y="3159"/>
                <a:ext cx="4" cy="336"/>
              </a:xfrm>
              <a:prstGeom prst="rect">
                <a:avLst/>
              </a:prstGeom>
              <a:solidFill>
                <a:srgbClr val="EA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51" name="Rectangle 4011"/>
              <p:cNvSpPr>
                <a:spLocks noChangeArrowheads="1"/>
              </p:cNvSpPr>
              <p:nvPr/>
            </p:nvSpPr>
            <p:spPr bwMode="auto">
              <a:xfrm>
                <a:off x="2938" y="3159"/>
                <a:ext cx="3" cy="336"/>
              </a:xfrm>
              <a:prstGeom prst="rect">
                <a:avLst/>
              </a:prstGeom>
              <a:solidFill>
                <a:srgbClr val="E88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52" name="Rectangle 4012"/>
              <p:cNvSpPr>
                <a:spLocks noChangeArrowheads="1"/>
              </p:cNvSpPr>
              <p:nvPr/>
            </p:nvSpPr>
            <p:spPr bwMode="auto">
              <a:xfrm>
                <a:off x="2941" y="3159"/>
                <a:ext cx="2" cy="336"/>
              </a:xfrm>
              <a:prstGeom prst="rect">
                <a:avLst/>
              </a:prstGeom>
              <a:solidFill>
                <a:srgbClr val="E68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53" name="Rectangle 4013"/>
              <p:cNvSpPr>
                <a:spLocks noChangeArrowheads="1"/>
              </p:cNvSpPr>
              <p:nvPr/>
            </p:nvSpPr>
            <p:spPr bwMode="auto">
              <a:xfrm>
                <a:off x="2943" y="3159"/>
                <a:ext cx="4" cy="336"/>
              </a:xfrm>
              <a:prstGeom prst="rect">
                <a:avLst/>
              </a:prstGeom>
              <a:solidFill>
                <a:srgbClr val="E48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54" name="Rectangle 4014"/>
              <p:cNvSpPr>
                <a:spLocks noChangeArrowheads="1"/>
              </p:cNvSpPr>
              <p:nvPr/>
            </p:nvSpPr>
            <p:spPr bwMode="auto">
              <a:xfrm>
                <a:off x="2947" y="3159"/>
                <a:ext cx="4" cy="336"/>
              </a:xfrm>
              <a:prstGeom prst="rect">
                <a:avLst/>
              </a:prstGeom>
              <a:solidFill>
                <a:srgbClr val="E28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55" name="Rectangle 4015"/>
              <p:cNvSpPr>
                <a:spLocks noChangeArrowheads="1"/>
              </p:cNvSpPr>
              <p:nvPr/>
            </p:nvSpPr>
            <p:spPr bwMode="auto">
              <a:xfrm>
                <a:off x="2951" y="3159"/>
                <a:ext cx="2" cy="336"/>
              </a:xfrm>
              <a:prstGeom prst="rect">
                <a:avLst/>
              </a:prstGeom>
              <a:solidFill>
                <a:srgbClr val="E08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56" name="Rectangle 4016"/>
              <p:cNvSpPr>
                <a:spLocks noChangeArrowheads="1"/>
              </p:cNvSpPr>
              <p:nvPr/>
            </p:nvSpPr>
            <p:spPr bwMode="auto">
              <a:xfrm>
                <a:off x="2953" y="3159"/>
                <a:ext cx="4" cy="336"/>
              </a:xfrm>
              <a:prstGeom prst="rect">
                <a:avLst/>
              </a:prstGeom>
              <a:solidFill>
                <a:srgbClr val="DE8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57" name="Rectangle 4017"/>
              <p:cNvSpPr>
                <a:spLocks noChangeArrowheads="1"/>
              </p:cNvSpPr>
              <p:nvPr/>
            </p:nvSpPr>
            <p:spPr bwMode="auto">
              <a:xfrm>
                <a:off x="2957" y="3159"/>
                <a:ext cx="2" cy="336"/>
              </a:xfrm>
              <a:prstGeom prst="rect">
                <a:avLst/>
              </a:prstGeom>
              <a:solidFill>
                <a:srgbClr val="DC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58" name="Rectangle 4018"/>
              <p:cNvSpPr>
                <a:spLocks noChangeArrowheads="1"/>
              </p:cNvSpPr>
              <p:nvPr/>
            </p:nvSpPr>
            <p:spPr bwMode="auto">
              <a:xfrm>
                <a:off x="2959" y="3159"/>
                <a:ext cx="3" cy="336"/>
              </a:xfrm>
              <a:prstGeom prst="rect">
                <a:avLst/>
              </a:prstGeom>
              <a:solidFill>
                <a:srgbClr val="DA8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59" name="Rectangle 4019"/>
              <p:cNvSpPr>
                <a:spLocks noChangeArrowheads="1"/>
              </p:cNvSpPr>
              <p:nvPr/>
            </p:nvSpPr>
            <p:spPr bwMode="auto">
              <a:xfrm>
                <a:off x="2962" y="3159"/>
                <a:ext cx="3" cy="336"/>
              </a:xfrm>
              <a:prstGeom prst="rect">
                <a:avLst/>
              </a:prstGeom>
              <a:solidFill>
                <a:srgbClr val="D88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60" name="Rectangle 4020"/>
              <p:cNvSpPr>
                <a:spLocks noChangeArrowheads="1"/>
              </p:cNvSpPr>
              <p:nvPr/>
            </p:nvSpPr>
            <p:spPr bwMode="auto">
              <a:xfrm>
                <a:off x="2965" y="3159"/>
                <a:ext cx="1" cy="336"/>
              </a:xfrm>
              <a:prstGeom prst="rect">
                <a:avLst/>
              </a:prstGeom>
              <a:solidFill>
                <a:srgbClr val="D6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61" name="Rectangle 4021"/>
              <p:cNvSpPr>
                <a:spLocks noChangeArrowheads="1"/>
              </p:cNvSpPr>
              <p:nvPr/>
            </p:nvSpPr>
            <p:spPr bwMode="auto">
              <a:xfrm>
                <a:off x="2966" y="3159"/>
                <a:ext cx="3" cy="336"/>
              </a:xfrm>
              <a:prstGeom prst="rect">
                <a:avLst/>
              </a:prstGeom>
              <a:solidFill>
                <a:srgbClr val="D4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62" name="Rectangle 4022"/>
              <p:cNvSpPr>
                <a:spLocks noChangeArrowheads="1"/>
              </p:cNvSpPr>
              <p:nvPr/>
            </p:nvSpPr>
            <p:spPr bwMode="auto">
              <a:xfrm>
                <a:off x="2969" y="3159"/>
                <a:ext cx="3" cy="336"/>
              </a:xfrm>
              <a:prstGeom prst="rect">
                <a:avLst/>
              </a:prstGeom>
              <a:solidFill>
                <a:srgbClr val="D2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63" name="Rectangle 4023"/>
              <p:cNvSpPr>
                <a:spLocks noChangeArrowheads="1"/>
              </p:cNvSpPr>
              <p:nvPr/>
            </p:nvSpPr>
            <p:spPr bwMode="auto">
              <a:xfrm>
                <a:off x="2972" y="3159"/>
                <a:ext cx="2" cy="336"/>
              </a:xfrm>
              <a:prstGeom prst="rect">
                <a:avLst/>
              </a:prstGeom>
              <a:solidFill>
                <a:srgbClr val="D0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64" name="Rectangle 4024"/>
              <p:cNvSpPr>
                <a:spLocks noChangeArrowheads="1"/>
              </p:cNvSpPr>
              <p:nvPr/>
            </p:nvSpPr>
            <p:spPr bwMode="auto">
              <a:xfrm>
                <a:off x="2974" y="3159"/>
                <a:ext cx="3" cy="336"/>
              </a:xfrm>
              <a:prstGeom prst="rect">
                <a:avLst/>
              </a:prstGeom>
              <a:solidFill>
                <a:srgbClr val="CE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65" name="Rectangle 4025"/>
              <p:cNvSpPr>
                <a:spLocks noChangeArrowheads="1"/>
              </p:cNvSpPr>
              <p:nvPr/>
            </p:nvSpPr>
            <p:spPr bwMode="auto">
              <a:xfrm>
                <a:off x="2977" y="3159"/>
                <a:ext cx="2" cy="336"/>
              </a:xfrm>
              <a:prstGeom prst="rect">
                <a:avLst/>
              </a:prstGeom>
              <a:solidFill>
                <a:srgbClr val="CC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66" name="Rectangle 4026"/>
              <p:cNvSpPr>
                <a:spLocks noChangeArrowheads="1"/>
              </p:cNvSpPr>
              <p:nvPr/>
            </p:nvSpPr>
            <p:spPr bwMode="auto">
              <a:xfrm>
                <a:off x="2979" y="3159"/>
                <a:ext cx="3" cy="336"/>
              </a:xfrm>
              <a:prstGeom prst="rect">
                <a:avLst/>
              </a:prstGeom>
              <a:solidFill>
                <a:srgbClr val="CA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67" name="Rectangle 4027"/>
              <p:cNvSpPr>
                <a:spLocks noChangeArrowheads="1"/>
              </p:cNvSpPr>
              <p:nvPr/>
            </p:nvSpPr>
            <p:spPr bwMode="auto">
              <a:xfrm>
                <a:off x="2982" y="3159"/>
                <a:ext cx="2" cy="336"/>
              </a:xfrm>
              <a:prstGeom prst="rect">
                <a:avLst/>
              </a:prstGeom>
              <a:solidFill>
                <a:srgbClr val="C87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68" name="Rectangle 4028"/>
              <p:cNvSpPr>
                <a:spLocks noChangeArrowheads="1"/>
              </p:cNvSpPr>
              <p:nvPr/>
            </p:nvSpPr>
            <p:spPr bwMode="auto">
              <a:xfrm>
                <a:off x="2984" y="3159"/>
                <a:ext cx="3" cy="336"/>
              </a:xfrm>
              <a:prstGeom prst="rect">
                <a:avLst/>
              </a:prstGeom>
              <a:solidFill>
                <a:srgbClr val="C6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69" name="Rectangle 4029"/>
              <p:cNvSpPr>
                <a:spLocks noChangeArrowheads="1"/>
              </p:cNvSpPr>
              <p:nvPr/>
            </p:nvSpPr>
            <p:spPr bwMode="auto">
              <a:xfrm>
                <a:off x="2987" y="3159"/>
                <a:ext cx="2" cy="336"/>
              </a:xfrm>
              <a:prstGeom prst="rect">
                <a:avLst/>
              </a:prstGeom>
              <a:solidFill>
                <a:srgbClr val="C4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70" name="Rectangle 4030"/>
              <p:cNvSpPr>
                <a:spLocks noChangeArrowheads="1"/>
              </p:cNvSpPr>
              <p:nvPr/>
            </p:nvSpPr>
            <p:spPr bwMode="auto">
              <a:xfrm>
                <a:off x="2989" y="3159"/>
                <a:ext cx="1" cy="336"/>
              </a:xfrm>
              <a:prstGeom prst="rect">
                <a:avLst/>
              </a:prstGeom>
              <a:solidFill>
                <a:srgbClr val="C2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71" name="Rectangle 4031"/>
              <p:cNvSpPr>
                <a:spLocks noChangeArrowheads="1"/>
              </p:cNvSpPr>
              <p:nvPr/>
            </p:nvSpPr>
            <p:spPr bwMode="auto">
              <a:xfrm>
                <a:off x="2990" y="3159"/>
                <a:ext cx="3" cy="336"/>
              </a:xfrm>
              <a:prstGeom prst="rect">
                <a:avLst/>
              </a:prstGeom>
              <a:solidFill>
                <a:srgbClr val="C0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72" name="Rectangle 4032"/>
              <p:cNvSpPr>
                <a:spLocks noChangeArrowheads="1"/>
              </p:cNvSpPr>
              <p:nvPr/>
            </p:nvSpPr>
            <p:spPr bwMode="auto">
              <a:xfrm>
                <a:off x="2993" y="3159"/>
                <a:ext cx="2" cy="336"/>
              </a:xfrm>
              <a:prstGeom prst="rect">
                <a:avLst/>
              </a:prstGeom>
              <a:solidFill>
                <a:srgbClr val="BD7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73" name="Rectangle 4033"/>
              <p:cNvSpPr>
                <a:spLocks noChangeArrowheads="1"/>
              </p:cNvSpPr>
              <p:nvPr/>
            </p:nvSpPr>
            <p:spPr bwMode="auto">
              <a:xfrm>
                <a:off x="2995" y="3159"/>
                <a:ext cx="3" cy="336"/>
              </a:xfrm>
              <a:prstGeom prst="rect">
                <a:avLst/>
              </a:prstGeom>
              <a:solidFill>
                <a:srgbClr val="BB7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74" name="Rectangle 4034"/>
              <p:cNvSpPr>
                <a:spLocks noChangeArrowheads="1"/>
              </p:cNvSpPr>
              <p:nvPr/>
            </p:nvSpPr>
            <p:spPr bwMode="auto">
              <a:xfrm>
                <a:off x="2998" y="3159"/>
                <a:ext cx="2" cy="336"/>
              </a:xfrm>
              <a:prstGeom prst="rect">
                <a:avLst/>
              </a:prstGeom>
              <a:solidFill>
                <a:srgbClr val="B96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75" name="Rectangle 4035"/>
              <p:cNvSpPr>
                <a:spLocks noChangeArrowheads="1"/>
              </p:cNvSpPr>
              <p:nvPr/>
            </p:nvSpPr>
            <p:spPr bwMode="auto">
              <a:xfrm>
                <a:off x="3000" y="3159"/>
                <a:ext cx="2" cy="336"/>
              </a:xfrm>
              <a:prstGeom prst="rect">
                <a:avLst/>
              </a:prstGeom>
              <a:solidFill>
                <a:srgbClr val="B7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76" name="Rectangle 4036"/>
              <p:cNvSpPr>
                <a:spLocks noChangeArrowheads="1"/>
              </p:cNvSpPr>
              <p:nvPr/>
            </p:nvSpPr>
            <p:spPr bwMode="auto">
              <a:xfrm>
                <a:off x="3002" y="3159"/>
                <a:ext cx="3" cy="336"/>
              </a:xfrm>
              <a:prstGeom prst="rect">
                <a:avLst/>
              </a:prstGeom>
              <a:solidFill>
                <a:srgbClr val="B56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77" name="Rectangle 4037"/>
              <p:cNvSpPr>
                <a:spLocks noChangeArrowheads="1"/>
              </p:cNvSpPr>
              <p:nvPr/>
            </p:nvSpPr>
            <p:spPr bwMode="auto">
              <a:xfrm>
                <a:off x="3005" y="3159"/>
                <a:ext cx="2" cy="336"/>
              </a:xfrm>
              <a:prstGeom prst="rect">
                <a:avLst/>
              </a:prstGeom>
              <a:solidFill>
                <a:srgbClr val="B36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78" name="Rectangle 4038"/>
              <p:cNvSpPr>
                <a:spLocks noChangeArrowheads="1"/>
              </p:cNvSpPr>
              <p:nvPr/>
            </p:nvSpPr>
            <p:spPr bwMode="auto">
              <a:xfrm>
                <a:off x="3007" y="3159"/>
                <a:ext cx="2" cy="336"/>
              </a:xfrm>
              <a:prstGeom prst="rect">
                <a:avLst/>
              </a:prstGeom>
              <a:solidFill>
                <a:srgbClr val="B16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79" name="Rectangle 4039"/>
              <p:cNvSpPr>
                <a:spLocks noChangeArrowheads="1"/>
              </p:cNvSpPr>
              <p:nvPr/>
            </p:nvSpPr>
            <p:spPr bwMode="auto">
              <a:xfrm>
                <a:off x="3009" y="3159"/>
                <a:ext cx="2" cy="336"/>
              </a:xfrm>
              <a:prstGeom prst="rect">
                <a:avLst/>
              </a:prstGeom>
              <a:solidFill>
                <a:srgbClr val="AF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80" name="Rectangle 4040"/>
              <p:cNvSpPr>
                <a:spLocks noChangeArrowheads="1"/>
              </p:cNvSpPr>
              <p:nvPr/>
            </p:nvSpPr>
            <p:spPr bwMode="auto">
              <a:xfrm>
                <a:off x="3011" y="3159"/>
                <a:ext cx="2" cy="336"/>
              </a:xfrm>
              <a:prstGeom prst="rect">
                <a:avLst/>
              </a:prstGeom>
              <a:solidFill>
                <a:srgbClr val="AD6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81" name="Rectangle 4041"/>
              <p:cNvSpPr>
                <a:spLocks noChangeArrowheads="1"/>
              </p:cNvSpPr>
              <p:nvPr/>
            </p:nvSpPr>
            <p:spPr bwMode="auto">
              <a:xfrm>
                <a:off x="3013" y="3159"/>
                <a:ext cx="2" cy="336"/>
              </a:xfrm>
              <a:prstGeom prst="rect">
                <a:avLst/>
              </a:prstGeom>
              <a:solidFill>
                <a:srgbClr val="AB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82" name="Rectangle 4042"/>
              <p:cNvSpPr>
                <a:spLocks noChangeArrowheads="1"/>
              </p:cNvSpPr>
              <p:nvPr/>
            </p:nvSpPr>
            <p:spPr bwMode="auto">
              <a:xfrm>
                <a:off x="3015" y="3159"/>
                <a:ext cx="3" cy="336"/>
              </a:xfrm>
              <a:prstGeom prst="rect">
                <a:avLst/>
              </a:prstGeom>
              <a:solidFill>
                <a:srgbClr val="A96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83" name="Rectangle 4043"/>
              <p:cNvSpPr>
                <a:spLocks noChangeArrowheads="1"/>
              </p:cNvSpPr>
              <p:nvPr/>
            </p:nvSpPr>
            <p:spPr bwMode="auto">
              <a:xfrm>
                <a:off x="3018" y="3159"/>
                <a:ext cx="2" cy="336"/>
              </a:xfrm>
              <a:prstGeom prst="rect">
                <a:avLst/>
              </a:prstGeom>
              <a:solidFill>
                <a:srgbClr val="A7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84" name="Rectangle 4044"/>
              <p:cNvSpPr>
                <a:spLocks noChangeArrowheads="1"/>
              </p:cNvSpPr>
              <p:nvPr/>
            </p:nvSpPr>
            <p:spPr bwMode="auto">
              <a:xfrm>
                <a:off x="3020" y="3159"/>
                <a:ext cx="2" cy="336"/>
              </a:xfrm>
              <a:prstGeom prst="rect">
                <a:avLst/>
              </a:prstGeom>
              <a:solidFill>
                <a:srgbClr val="A5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85" name="Rectangle 4045"/>
              <p:cNvSpPr>
                <a:spLocks noChangeArrowheads="1"/>
              </p:cNvSpPr>
              <p:nvPr/>
            </p:nvSpPr>
            <p:spPr bwMode="auto">
              <a:xfrm>
                <a:off x="3022" y="3159"/>
                <a:ext cx="3" cy="336"/>
              </a:xfrm>
              <a:prstGeom prst="rect">
                <a:avLst/>
              </a:prstGeom>
              <a:solidFill>
                <a:srgbClr val="A36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86" name="Rectangle 4046"/>
              <p:cNvSpPr>
                <a:spLocks noChangeArrowheads="1"/>
              </p:cNvSpPr>
              <p:nvPr/>
            </p:nvSpPr>
            <p:spPr bwMode="auto">
              <a:xfrm>
                <a:off x="3025" y="3159"/>
                <a:ext cx="2" cy="336"/>
              </a:xfrm>
              <a:prstGeom prst="rect">
                <a:avLst/>
              </a:prstGeom>
              <a:solidFill>
                <a:srgbClr val="A16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87" name="Rectangle 4047"/>
              <p:cNvSpPr>
                <a:spLocks noChangeArrowheads="1"/>
              </p:cNvSpPr>
              <p:nvPr/>
            </p:nvSpPr>
            <p:spPr bwMode="auto">
              <a:xfrm>
                <a:off x="3027" y="3159"/>
                <a:ext cx="3" cy="336"/>
              </a:xfrm>
              <a:prstGeom prst="rect">
                <a:avLst/>
              </a:prstGeom>
              <a:solidFill>
                <a:srgbClr val="9F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88" name="Rectangle 4048"/>
              <p:cNvSpPr>
                <a:spLocks noChangeArrowheads="1"/>
              </p:cNvSpPr>
              <p:nvPr/>
            </p:nvSpPr>
            <p:spPr bwMode="auto">
              <a:xfrm>
                <a:off x="3030" y="3159"/>
                <a:ext cx="2" cy="336"/>
              </a:xfrm>
              <a:prstGeom prst="rect">
                <a:avLst/>
              </a:prstGeom>
              <a:solidFill>
                <a:srgbClr val="9D5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89" name="Rectangle 4049"/>
              <p:cNvSpPr>
                <a:spLocks noChangeArrowheads="1"/>
              </p:cNvSpPr>
              <p:nvPr/>
            </p:nvSpPr>
            <p:spPr bwMode="auto">
              <a:xfrm>
                <a:off x="3032" y="3159"/>
                <a:ext cx="3" cy="336"/>
              </a:xfrm>
              <a:prstGeom prst="rect">
                <a:avLst/>
              </a:prstGeom>
              <a:solidFill>
                <a:srgbClr val="9B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90" name="Rectangle 4050"/>
              <p:cNvSpPr>
                <a:spLocks noChangeArrowheads="1"/>
              </p:cNvSpPr>
              <p:nvPr/>
            </p:nvSpPr>
            <p:spPr bwMode="auto">
              <a:xfrm>
                <a:off x="3035" y="3159"/>
                <a:ext cx="1" cy="336"/>
              </a:xfrm>
              <a:prstGeom prst="rect">
                <a:avLst/>
              </a:prstGeom>
              <a:solidFill>
                <a:srgbClr val="995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91" name="Rectangle 4051"/>
              <p:cNvSpPr>
                <a:spLocks noChangeArrowheads="1"/>
              </p:cNvSpPr>
              <p:nvPr/>
            </p:nvSpPr>
            <p:spPr bwMode="auto">
              <a:xfrm>
                <a:off x="3036" y="3159"/>
                <a:ext cx="3" cy="336"/>
              </a:xfrm>
              <a:prstGeom prst="rect">
                <a:avLst/>
              </a:prstGeom>
              <a:solidFill>
                <a:srgbClr val="975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92" name="Rectangle 4052"/>
              <p:cNvSpPr>
                <a:spLocks noChangeArrowheads="1"/>
              </p:cNvSpPr>
              <p:nvPr/>
            </p:nvSpPr>
            <p:spPr bwMode="auto">
              <a:xfrm>
                <a:off x="3039" y="3159"/>
                <a:ext cx="3" cy="336"/>
              </a:xfrm>
              <a:prstGeom prst="rect">
                <a:avLst/>
              </a:prstGeom>
              <a:solidFill>
                <a:srgbClr val="955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93" name="Rectangle 4053"/>
              <p:cNvSpPr>
                <a:spLocks noChangeArrowheads="1"/>
              </p:cNvSpPr>
              <p:nvPr/>
            </p:nvSpPr>
            <p:spPr bwMode="auto">
              <a:xfrm>
                <a:off x="3042" y="3159"/>
                <a:ext cx="3" cy="336"/>
              </a:xfrm>
              <a:prstGeom prst="rect">
                <a:avLst/>
              </a:prstGeom>
              <a:solidFill>
                <a:srgbClr val="935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94" name="Rectangle 4054"/>
              <p:cNvSpPr>
                <a:spLocks noChangeArrowheads="1"/>
              </p:cNvSpPr>
              <p:nvPr/>
            </p:nvSpPr>
            <p:spPr bwMode="auto">
              <a:xfrm>
                <a:off x="3045" y="3159"/>
                <a:ext cx="2" cy="336"/>
              </a:xfrm>
              <a:prstGeom prst="rect">
                <a:avLst/>
              </a:prstGeom>
              <a:solidFill>
                <a:srgbClr val="91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95" name="Rectangle 4055"/>
              <p:cNvSpPr>
                <a:spLocks noChangeArrowheads="1"/>
              </p:cNvSpPr>
              <p:nvPr/>
            </p:nvSpPr>
            <p:spPr bwMode="auto">
              <a:xfrm>
                <a:off x="3047" y="3159"/>
                <a:ext cx="4" cy="336"/>
              </a:xfrm>
              <a:prstGeom prst="rect">
                <a:avLst/>
              </a:prstGeom>
              <a:solidFill>
                <a:srgbClr val="8F5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96" name="Rectangle 4056"/>
              <p:cNvSpPr>
                <a:spLocks noChangeArrowheads="1"/>
              </p:cNvSpPr>
              <p:nvPr/>
            </p:nvSpPr>
            <p:spPr bwMode="auto">
              <a:xfrm>
                <a:off x="3051" y="3159"/>
                <a:ext cx="2" cy="336"/>
              </a:xfrm>
              <a:prstGeom prst="rect">
                <a:avLst/>
              </a:prstGeom>
              <a:solidFill>
                <a:srgbClr val="8D5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97" name="Rectangle 4057"/>
              <p:cNvSpPr>
                <a:spLocks noChangeArrowheads="1"/>
              </p:cNvSpPr>
              <p:nvPr/>
            </p:nvSpPr>
            <p:spPr bwMode="auto">
              <a:xfrm>
                <a:off x="3053" y="3159"/>
                <a:ext cx="4" cy="336"/>
              </a:xfrm>
              <a:prstGeom prst="rect">
                <a:avLst/>
              </a:prstGeom>
              <a:solidFill>
                <a:srgbClr val="8B5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98" name="Rectangle 4058"/>
              <p:cNvSpPr>
                <a:spLocks noChangeArrowheads="1"/>
              </p:cNvSpPr>
              <p:nvPr/>
            </p:nvSpPr>
            <p:spPr bwMode="auto">
              <a:xfrm>
                <a:off x="3057" y="3159"/>
                <a:ext cx="3" cy="336"/>
              </a:xfrm>
              <a:prstGeom prst="rect">
                <a:avLst/>
              </a:prstGeom>
              <a:solidFill>
                <a:srgbClr val="895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499" name="Rectangle 4059"/>
              <p:cNvSpPr>
                <a:spLocks noChangeArrowheads="1"/>
              </p:cNvSpPr>
              <p:nvPr/>
            </p:nvSpPr>
            <p:spPr bwMode="auto">
              <a:xfrm>
                <a:off x="3060" y="3159"/>
                <a:ext cx="2" cy="336"/>
              </a:xfrm>
              <a:prstGeom prst="rect">
                <a:avLst/>
              </a:prstGeom>
              <a:solidFill>
                <a:srgbClr val="875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00" name="Rectangle 4060"/>
              <p:cNvSpPr>
                <a:spLocks noChangeArrowheads="1"/>
              </p:cNvSpPr>
              <p:nvPr/>
            </p:nvSpPr>
            <p:spPr bwMode="auto">
              <a:xfrm>
                <a:off x="3062" y="3159"/>
                <a:ext cx="3" cy="336"/>
              </a:xfrm>
              <a:prstGeom prst="rect">
                <a:avLst/>
              </a:prstGeom>
              <a:solidFill>
                <a:srgbClr val="855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01" name="Rectangle 4061"/>
              <p:cNvSpPr>
                <a:spLocks noChangeArrowheads="1"/>
              </p:cNvSpPr>
              <p:nvPr/>
            </p:nvSpPr>
            <p:spPr bwMode="auto">
              <a:xfrm>
                <a:off x="3065" y="3159"/>
                <a:ext cx="4" cy="336"/>
              </a:xfrm>
              <a:prstGeom prst="rect">
                <a:avLst/>
              </a:prstGeom>
              <a:solidFill>
                <a:srgbClr val="834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02" name="Rectangle 4062"/>
              <p:cNvSpPr>
                <a:spLocks noChangeArrowheads="1"/>
              </p:cNvSpPr>
              <p:nvPr/>
            </p:nvSpPr>
            <p:spPr bwMode="auto">
              <a:xfrm>
                <a:off x="3069" y="3159"/>
                <a:ext cx="6" cy="336"/>
              </a:xfrm>
              <a:prstGeom prst="rect">
                <a:avLst/>
              </a:prstGeom>
              <a:solidFill>
                <a:srgbClr val="814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03" name="Rectangle 4063"/>
              <p:cNvSpPr>
                <a:spLocks noChangeArrowheads="1"/>
              </p:cNvSpPr>
              <p:nvPr/>
            </p:nvSpPr>
            <p:spPr bwMode="auto">
              <a:xfrm>
                <a:off x="3075" y="3159"/>
                <a:ext cx="4" cy="336"/>
              </a:xfrm>
              <a:prstGeom prst="rect">
                <a:avLst/>
              </a:prstGeom>
              <a:solidFill>
                <a:srgbClr val="7F4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04" name="Rectangle 4064"/>
              <p:cNvSpPr>
                <a:spLocks noChangeArrowheads="1"/>
              </p:cNvSpPr>
              <p:nvPr/>
            </p:nvSpPr>
            <p:spPr bwMode="auto">
              <a:xfrm>
                <a:off x="3079" y="3159"/>
                <a:ext cx="5" cy="336"/>
              </a:xfrm>
              <a:prstGeom prst="rect">
                <a:avLst/>
              </a:prstGeom>
              <a:solidFill>
                <a:srgbClr val="7D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05" name="Rectangle 4065"/>
              <p:cNvSpPr>
                <a:spLocks noChangeArrowheads="1"/>
              </p:cNvSpPr>
              <p:nvPr/>
            </p:nvSpPr>
            <p:spPr bwMode="auto">
              <a:xfrm>
                <a:off x="3084" y="3159"/>
                <a:ext cx="6" cy="336"/>
              </a:xfrm>
              <a:prstGeom prst="rect">
                <a:avLst/>
              </a:prstGeom>
              <a:solidFill>
                <a:srgbClr val="7B4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06" name="Rectangle 4066"/>
              <p:cNvSpPr>
                <a:spLocks noChangeArrowheads="1"/>
              </p:cNvSpPr>
              <p:nvPr/>
            </p:nvSpPr>
            <p:spPr bwMode="auto">
              <a:xfrm>
                <a:off x="3090" y="3159"/>
                <a:ext cx="6" cy="336"/>
              </a:xfrm>
              <a:prstGeom prst="rect">
                <a:avLst/>
              </a:prstGeom>
              <a:solidFill>
                <a:srgbClr val="794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07" name="Rectangle 4067"/>
              <p:cNvSpPr>
                <a:spLocks noChangeArrowheads="1"/>
              </p:cNvSpPr>
              <p:nvPr/>
            </p:nvSpPr>
            <p:spPr bwMode="auto">
              <a:xfrm>
                <a:off x="3096" y="3159"/>
                <a:ext cx="7" cy="336"/>
              </a:xfrm>
              <a:prstGeom prst="rect">
                <a:avLst/>
              </a:prstGeom>
              <a:solidFill>
                <a:srgbClr val="764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sp>
          <p:nvSpPr>
            <p:cNvPr id="449509" name="Rectangle 4069"/>
            <p:cNvSpPr>
              <a:spLocks noChangeArrowheads="1"/>
            </p:cNvSpPr>
            <p:nvPr/>
          </p:nvSpPr>
          <p:spPr bwMode="auto">
            <a:xfrm>
              <a:off x="2806" y="3238"/>
              <a:ext cx="165"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pitchFamily="34" charset="0"/>
                </a:rPr>
                <a:t>RT </a:t>
              </a:r>
              <a:endParaRPr kumimoji="0" lang="es-ES" sz="1800" b="0" i="0" u="none" strike="noStrike" cap="none" normalizeH="0" baseline="0" smtClean="0">
                <a:ln>
                  <a:noFill/>
                </a:ln>
                <a:solidFill>
                  <a:schemeClr val="tx1"/>
                </a:solidFill>
                <a:effectLst/>
                <a:latin typeface="Arial" pitchFamily="34" charset="0"/>
              </a:endParaRPr>
            </a:p>
          </p:txBody>
        </p:sp>
        <p:sp>
          <p:nvSpPr>
            <p:cNvPr id="449510" name="Rectangle 4070"/>
            <p:cNvSpPr>
              <a:spLocks noChangeArrowheads="1"/>
            </p:cNvSpPr>
            <p:nvPr/>
          </p:nvSpPr>
          <p:spPr bwMode="auto">
            <a:xfrm>
              <a:off x="2714" y="3334"/>
              <a:ext cx="326"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pitchFamily="34" charset="0"/>
                </a:rPr>
                <a:t>Phase II</a:t>
              </a:r>
              <a:endParaRPr kumimoji="0" lang="es-ES" sz="1800" b="0" i="0" u="none" strike="noStrike" cap="none" normalizeH="0" baseline="0" smtClean="0">
                <a:ln>
                  <a:noFill/>
                </a:ln>
                <a:solidFill>
                  <a:schemeClr val="tx1"/>
                </a:solidFill>
                <a:effectLst/>
                <a:latin typeface="Arial" pitchFamily="34" charset="0"/>
              </a:endParaRPr>
            </a:p>
          </p:txBody>
        </p:sp>
        <p:grpSp>
          <p:nvGrpSpPr>
            <p:cNvPr id="449815" name="Group 4140"/>
            <p:cNvGrpSpPr>
              <a:grpSpLocks/>
            </p:cNvGrpSpPr>
            <p:nvPr/>
          </p:nvGrpSpPr>
          <p:grpSpPr bwMode="auto">
            <a:xfrm>
              <a:off x="3007" y="2615"/>
              <a:ext cx="488" cy="336"/>
              <a:chOff x="3007" y="2615"/>
              <a:chExt cx="488" cy="336"/>
            </a:xfrm>
          </p:grpSpPr>
          <p:sp>
            <p:nvSpPr>
              <p:cNvPr id="449511" name="Rectangle 4071"/>
              <p:cNvSpPr>
                <a:spLocks noChangeArrowheads="1"/>
              </p:cNvSpPr>
              <p:nvPr/>
            </p:nvSpPr>
            <p:spPr bwMode="auto">
              <a:xfrm>
                <a:off x="3007" y="2615"/>
                <a:ext cx="12" cy="336"/>
              </a:xfrm>
              <a:prstGeom prst="rect">
                <a:avLst/>
              </a:prstGeom>
              <a:solidFill>
                <a:srgbClr val="003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12" name="Rectangle 4072"/>
              <p:cNvSpPr>
                <a:spLocks noChangeArrowheads="1"/>
              </p:cNvSpPr>
              <p:nvPr/>
            </p:nvSpPr>
            <p:spPr bwMode="auto">
              <a:xfrm>
                <a:off x="3019" y="2615"/>
                <a:ext cx="10" cy="336"/>
              </a:xfrm>
              <a:prstGeom prst="rect">
                <a:avLst/>
              </a:prstGeom>
              <a:solidFill>
                <a:srgbClr val="003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13" name="Rectangle 4073"/>
              <p:cNvSpPr>
                <a:spLocks noChangeArrowheads="1"/>
              </p:cNvSpPr>
              <p:nvPr/>
            </p:nvSpPr>
            <p:spPr bwMode="auto">
              <a:xfrm>
                <a:off x="3029" y="2615"/>
                <a:ext cx="9" cy="336"/>
              </a:xfrm>
              <a:prstGeom prst="rect">
                <a:avLst/>
              </a:prstGeom>
              <a:solidFill>
                <a:srgbClr val="003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14" name="Rectangle 4074"/>
              <p:cNvSpPr>
                <a:spLocks noChangeArrowheads="1"/>
              </p:cNvSpPr>
              <p:nvPr/>
            </p:nvSpPr>
            <p:spPr bwMode="auto">
              <a:xfrm>
                <a:off x="3038" y="2615"/>
                <a:ext cx="8" cy="336"/>
              </a:xfrm>
              <a:prstGeom prst="rect">
                <a:avLst/>
              </a:prstGeom>
              <a:solidFill>
                <a:srgbClr val="004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15" name="Rectangle 4075"/>
              <p:cNvSpPr>
                <a:spLocks noChangeArrowheads="1"/>
              </p:cNvSpPr>
              <p:nvPr/>
            </p:nvSpPr>
            <p:spPr bwMode="auto">
              <a:xfrm>
                <a:off x="3046" y="2615"/>
                <a:ext cx="6" cy="336"/>
              </a:xfrm>
              <a:prstGeom prst="rect">
                <a:avLst/>
              </a:prstGeom>
              <a:solidFill>
                <a:srgbClr val="004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16" name="Rectangle 4076"/>
              <p:cNvSpPr>
                <a:spLocks noChangeArrowheads="1"/>
              </p:cNvSpPr>
              <p:nvPr/>
            </p:nvSpPr>
            <p:spPr bwMode="auto">
              <a:xfrm>
                <a:off x="3052" y="2615"/>
                <a:ext cx="8" cy="336"/>
              </a:xfrm>
              <a:prstGeom prst="rect">
                <a:avLst/>
              </a:prstGeom>
              <a:solidFill>
                <a:srgbClr val="004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17" name="Rectangle 4077"/>
              <p:cNvSpPr>
                <a:spLocks noChangeArrowheads="1"/>
              </p:cNvSpPr>
              <p:nvPr/>
            </p:nvSpPr>
            <p:spPr bwMode="auto">
              <a:xfrm>
                <a:off x="3060" y="2615"/>
                <a:ext cx="5" cy="336"/>
              </a:xfrm>
              <a:prstGeom prst="rect">
                <a:avLst/>
              </a:prstGeom>
              <a:solidFill>
                <a:srgbClr val="004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18" name="Rectangle 4078"/>
              <p:cNvSpPr>
                <a:spLocks noChangeArrowheads="1"/>
              </p:cNvSpPr>
              <p:nvPr/>
            </p:nvSpPr>
            <p:spPr bwMode="auto">
              <a:xfrm>
                <a:off x="3065" y="2615"/>
                <a:ext cx="6" cy="336"/>
              </a:xfrm>
              <a:prstGeom prst="rect">
                <a:avLst/>
              </a:prstGeom>
              <a:solidFill>
                <a:srgbClr val="004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19" name="Rectangle 4079"/>
              <p:cNvSpPr>
                <a:spLocks noChangeArrowheads="1"/>
              </p:cNvSpPr>
              <p:nvPr/>
            </p:nvSpPr>
            <p:spPr bwMode="auto">
              <a:xfrm>
                <a:off x="3071" y="2615"/>
                <a:ext cx="4" cy="336"/>
              </a:xfrm>
              <a:prstGeom prst="rect">
                <a:avLst/>
              </a:prstGeom>
              <a:solidFill>
                <a:srgbClr val="00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20" name="Rectangle 4080"/>
              <p:cNvSpPr>
                <a:spLocks noChangeArrowheads="1"/>
              </p:cNvSpPr>
              <p:nvPr/>
            </p:nvSpPr>
            <p:spPr bwMode="auto">
              <a:xfrm>
                <a:off x="3075" y="2615"/>
                <a:ext cx="4" cy="336"/>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21" name="Rectangle 4081"/>
              <p:cNvSpPr>
                <a:spLocks noChangeArrowheads="1"/>
              </p:cNvSpPr>
              <p:nvPr/>
            </p:nvSpPr>
            <p:spPr bwMode="auto">
              <a:xfrm>
                <a:off x="3079" y="2615"/>
                <a:ext cx="5" cy="336"/>
              </a:xfrm>
              <a:prstGeom prst="rect">
                <a:avLst/>
              </a:prstGeom>
              <a:solidFill>
                <a:srgbClr val="004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22" name="Rectangle 4082"/>
              <p:cNvSpPr>
                <a:spLocks noChangeArrowheads="1"/>
              </p:cNvSpPr>
              <p:nvPr/>
            </p:nvSpPr>
            <p:spPr bwMode="auto">
              <a:xfrm>
                <a:off x="3084" y="2615"/>
                <a:ext cx="4" cy="336"/>
              </a:xfrm>
              <a:prstGeom prst="rect">
                <a:avLst/>
              </a:prstGeom>
              <a:solidFill>
                <a:srgbClr val="005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23" name="Rectangle 4083"/>
              <p:cNvSpPr>
                <a:spLocks noChangeArrowheads="1"/>
              </p:cNvSpPr>
              <p:nvPr/>
            </p:nvSpPr>
            <p:spPr bwMode="auto">
              <a:xfrm>
                <a:off x="3088" y="2615"/>
                <a:ext cx="6" cy="336"/>
              </a:xfrm>
              <a:prstGeom prst="rect">
                <a:avLst/>
              </a:prstGeom>
              <a:solidFill>
                <a:srgbClr val="005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24" name="Rectangle 4084"/>
              <p:cNvSpPr>
                <a:spLocks noChangeArrowheads="1"/>
              </p:cNvSpPr>
              <p:nvPr/>
            </p:nvSpPr>
            <p:spPr bwMode="auto">
              <a:xfrm>
                <a:off x="3094" y="2615"/>
                <a:ext cx="3" cy="336"/>
              </a:xfrm>
              <a:prstGeom prst="rect">
                <a:avLst/>
              </a:prstGeom>
              <a:solidFill>
                <a:srgbClr val="005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25" name="Rectangle 4085"/>
              <p:cNvSpPr>
                <a:spLocks noChangeArrowheads="1"/>
              </p:cNvSpPr>
              <p:nvPr/>
            </p:nvSpPr>
            <p:spPr bwMode="auto">
              <a:xfrm>
                <a:off x="3097" y="2615"/>
                <a:ext cx="4" cy="336"/>
              </a:xfrm>
              <a:prstGeom prst="rect">
                <a:avLst/>
              </a:prstGeom>
              <a:solidFill>
                <a:srgbClr val="00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26" name="Rectangle 4086"/>
              <p:cNvSpPr>
                <a:spLocks noChangeArrowheads="1"/>
              </p:cNvSpPr>
              <p:nvPr/>
            </p:nvSpPr>
            <p:spPr bwMode="auto">
              <a:xfrm>
                <a:off x="3101" y="2615"/>
                <a:ext cx="5" cy="336"/>
              </a:xfrm>
              <a:prstGeom prst="rect">
                <a:avLst/>
              </a:prstGeom>
              <a:solidFill>
                <a:srgbClr val="005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27" name="Rectangle 4087"/>
              <p:cNvSpPr>
                <a:spLocks noChangeArrowheads="1"/>
              </p:cNvSpPr>
              <p:nvPr/>
            </p:nvSpPr>
            <p:spPr bwMode="auto">
              <a:xfrm>
                <a:off x="3106" y="2615"/>
                <a:ext cx="4" cy="336"/>
              </a:xfrm>
              <a:prstGeom prst="rect">
                <a:avLst/>
              </a:prstGeom>
              <a:solidFill>
                <a:srgbClr val="005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28" name="Rectangle 4088"/>
              <p:cNvSpPr>
                <a:spLocks noChangeArrowheads="1"/>
              </p:cNvSpPr>
              <p:nvPr/>
            </p:nvSpPr>
            <p:spPr bwMode="auto">
              <a:xfrm>
                <a:off x="3110" y="2615"/>
                <a:ext cx="4" cy="336"/>
              </a:xfrm>
              <a:prstGeom prst="rect">
                <a:avLst/>
              </a:prstGeom>
              <a:solidFill>
                <a:srgbClr val="00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29" name="Rectangle 4089"/>
              <p:cNvSpPr>
                <a:spLocks noChangeArrowheads="1"/>
              </p:cNvSpPr>
              <p:nvPr/>
            </p:nvSpPr>
            <p:spPr bwMode="auto">
              <a:xfrm>
                <a:off x="3114" y="2615"/>
                <a:ext cx="4" cy="336"/>
              </a:xfrm>
              <a:prstGeom prst="rect">
                <a:avLst/>
              </a:prstGeom>
              <a:solidFill>
                <a:srgbClr val="005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30" name="Rectangle 4090"/>
              <p:cNvSpPr>
                <a:spLocks noChangeArrowheads="1"/>
              </p:cNvSpPr>
              <p:nvPr/>
            </p:nvSpPr>
            <p:spPr bwMode="auto">
              <a:xfrm>
                <a:off x="3118" y="2615"/>
                <a:ext cx="6" cy="336"/>
              </a:xfrm>
              <a:prstGeom prst="rect">
                <a:avLst/>
              </a:prstGeom>
              <a:solidFill>
                <a:srgbClr val="006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31" name="Rectangle 4091"/>
              <p:cNvSpPr>
                <a:spLocks noChangeArrowheads="1"/>
              </p:cNvSpPr>
              <p:nvPr/>
            </p:nvSpPr>
            <p:spPr bwMode="auto">
              <a:xfrm>
                <a:off x="3124" y="2615"/>
                <a:ext cx="4" cy="336"/>
              </a:xfrm>
              <a:prstGeom prst="rect">
                <a:avLst/>
              </a:prstGeom>
              <a:solidFill>
                <a:srgbClr val="00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32" name="Rectangle 4092"/>
              <p:cNvSpPr>
                <a:spLocks noChangeArrowheads="1"/>
              </p:cNvSpPr>
              <p:nvPr/>
            </p:nvSpPr>
            <p:spPr bwMode="auto">
              <a:xfrm>
                <a:off x="3128" y="2615"/>
                <a:ext cx="4" cy="336"/>
              </a:xfrm>
              <a:prstGeom prst="rect">
                <a:avLst/>
              </a:prstGeom>
              <a:solidFill>
                <a:srgbClr val="006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33" name="Rectangle 4093"/>
              <p:cNvSpPr>
                <a:spLocks noChangeArrowheads="1"/>
              </p:cNvSpPr>
              <p:nvPr/>
            </p:nvSpPr>
            <p:spPr bwMode="auto">
              <a:xfrm>
                <a:off x="3132" y="2615"/>
                <a:ext cx="5" cy="336"/>
              </a:xfrm>
              <a:prstGeom prst="rect">
                <a:avLst/>
              </a:prstGeom>
              <a:solidFill>
                <a:srgbClr val="0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34" name="Rectangle 4094"/>
              <p:cNvSpPr>
                <a:spLocks noChangeArrowheads="1"/>
              </p:cNvSpPr>
              <p:nvPr/>
            </p:nvSpPr>
            <p:spPr bwMode="auto">
              <a:xfrm>
                <a:off x="3137" y="2615"/>
                <a:ext cx="6" cy="336"/>
              </a:xfrm>
              <a:prstGeom prst="rect">
                <a:avLst/>
              </a:prstGeom>
              <a:solidFill>
                <a:srgbClr val="00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35" name="Rectangle 4095"/>
              <p:cNvSpPr>
                <a:spLocks noChangeArrowheads="1"/>
              </p:cNvSpPr>
              <p:nvPr/>
            </p:nvSpPr>
            <p:spPr bwMode="auto">
              <a:xfrm>
                <a:off x="3143" y="2615"/>
                <a:ext cx="6" cy="336"/>
              </a:xfrm>
              <a:prstGeom prst="rect">
                <a:avLst/>
              </a:prstGeom>
              <a:solidFill>
                <a:srgbClr val="006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36" name="Rectangle 4096"/>
              <p:cNvSpPr>
                <a:spLocks noChangeArrowheads="1"/>
              </p:cNvSpPr>
              <p:nvPr/>
            </p:nvSpPr>
            <p:spPr bwMode="auto">
              <a:xfrm>
                <a:off x="3149" y="2615"/>
                <a:ext cx="4" cy="336"/>
              </a:xfrm>
              <a:prstGeom prst="rect">
                <a:avLst/>
              </a:prstGeom>
              <a:solidFill>
                <a:srgbClr val="006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37" name="Rectangle 4097"/>
              <p:cNvSpPr>
                <a:spLocks noChangeArrowheads="1"/>
              </p:cNvSpPr>
              <p:nvPr/>
            </p:nvSpPr>
            <p:spPr bwMode="auto">
              <a:xfrm>
                <a:off x="3153" y="2615"/>
                <a:ext cx="5" cy="336"/>
              </a:xfrm>
              <a:prstGeom prst="rect">
                <a:avLst/>
              </a:prstGeom>
              <a:solidFill>
                <a:srgbClr val="006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38" name="Rectangle 4098"/>
              <p:cNvSpPr>
                <a:spLocks noChangeArrowheads="1"/>
              </p:cNvSpPr>
              <p:nvPr/>
            </p:nvSpPr>
            <p:spPr bwMode="auto">
              <a:xfrm>
                <a:off x="3158" y="2615"/>
                <a:ext cx="6" cy="336"/>
              </a:xfrm>
              <a:prstGeom prst="rect">
                <a:avLst/>
              </a:prstGeom>
              <a:solidFill>
                <a:srgbClr val="007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39" name="Rectangle 4099"/>
              <p:cNvSpPr>
                <a:spLocks noChangeArrowheads="1"/>
              </p:cNvSpPr>
              <p:nvPr/>
            </p:nvSpPr>
            <p:spPr bwMode="auto">
              <a:xfrm>
                <a:off x="3164" y="2615"/>
                <a:ext cx="8" cy="336"/>
              </a:xfrm>
              <a:prstGeom prst="rect">
                <a:avLst/>
              </a:prstGeom>
              <a:solidFill>
                <a:srgbClr val="00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40" name="Rectangle 4100"/>
              <p:cNvSpPr>
                <a:spLocks noChangeArrowheads="1"/>
              </p:cNvSpPr>
              <p:nvPr/>
            </p:nvSpPr>
            <p:spPr bwMode="auto">
              <a:xfrm>
                <a:off x="3172" y="2615"/>
                <a:ext cx="8" cy="336"/>
              </a:xfrm>
              <a:prstGeom prst="rect">
                <a:avLst/>
              </a:prstGeom>
              <a:solidFill>
                <a:srgbClr val="00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41" name="Rectangle 4101"/>
              <p:cNvSpPr>
                <a:spLocks noChangeArrowheads="1"/>
              </p:cNvSpPr>
              <p:nvPr/>
            </p:nvSpPr>
            <p:spPr bwMode="auto">
              <a:xfrm>
                <a:off x="3180" y="2615"/>
                <a:ext cx="7" cy="336"/>
              </a:xfrm>
              <a:prstGeom prst="rect">
                <a:avLst/>
              </a:prstGeom>
              <a:solidFill>
                <a:srgbClr val="00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42" name="Rectangle 4102"/>
              <p:cNvSpPr>
                <a:spLocks noChangeArrowheads="1"/>
              </p:cNvSpPr>
              <p:nvPr/>
            </p:nvSpPr>
            <p:spPr bwMode="auto">
              <a:xfrm>
                <a:off x="3187" y="2615"/>
                <a:ext cx="10" cy="336"/>
              </a:xfrm>
              <a:prstGeom prst="rect">
                <a:avLst/>
              </a:prstGeom>
              <a:solidFill>
                <a:srgbClr val="007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43" name="Rectangle 4103"/>
              <p:cNvSpPr>
                <a:spLocks noChangeArrowheads="1"/>
              </p:cNvSpPr>
              <p:nvPr/>
            </p:nvSpPr>
            <p:spPr bwMode="auto">
              <a:xfrm>
                <a:off x="3197" y="2615"/>
                <a:ext cx="13" cy="336"/>
              </a:xfrm>
              <a:prstGeom prst="rect">
                <a:avLst/>
              </a:prstGeom>
              <a:solidFill>
                <a:srgbClr val="00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44" name="Rectangle 4104"/>
              <p:cNvSpPr>
                <a:spLocks noChangeArrowheads="1"/>
              </p:cNvSpPr>
              <p:nvPr/>
            </p:nvSpPr>
            <p:spPr bwMode="auto">
              <a:xfrm>
                <a:off x="3210" y="2615"/>
                <a:ext cx="18" cy="336"/>
              </a:xfrm>
              <a:prstGeom prst="rect">
                <a:avLst/>
              </a:prstGeom>
              <a:solidFill>
                <a:srgbClr val="0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45" name="Rectangle 4105"/>
              <p:cNvSpPr>
                <a:spLocks noChangeArrowheads="1"/>
              </p:cNvSpPr>
              <p:nvPr/>
            </p:nvSpPr>
            <p:spPr bwMode="auto">
              <a:xfrm>
                <a:off x="3228" y="2615"/>
                <a:ext cx="54" cy="336"/>
              </a:xfrm>
              <a:prstGeom prst="rect">
                <a:avLst/>
              </a:prstGeom>
              <a:solidFill>
                <a:srgbClr val="007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46" name="Rectangle 4106"/>
              <p:cNvSpPr>
                <a:spLocks noChangeArrowheads="1"/>
              </p:cNvSpPr>
              <p:nvPr/>
            </p:nvSpPr>
            <p:spPr bwMode="auto">
              <a:xfrm>
                <a:off x="3282" y="2615"/>
                <a:ext cx="16" cy="336"/>
              </a:xfrm>
              <a:prstGeom prst="rect">
                <a:avLst/>
              </a:prstGeom>
              <a:solidFill>
                <a:srgbClr val="007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47" name="Rectangle 4107"/>
              <p:cNvSpPr>
                <a:spLocks noChangeArrowheads="1"/>
              </p:cNvSpPr>
              <p:nvPr/>
            </p:nvSpPr>
            <p:spPr bwMode="auto">
              <a:xfrm>
                <a:off x="3298" y="2615"/>
                <a:ext cx="11" cy="336"/>
              </a:xfrm>
              <a:prstGeom prst="rect">
                <a:avLst/>
              </a:prstGeom>
              <a:solidFill>
                <a:srgbClr val="007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48" name="Rectangle 4108"/>
              <p:cNvSpPr>
                <a:spLocks noChangeArrowheads="1"/>
              </p:cNvSpPr>
              <p:nvPr/>
            </p:nvSpPr>
            <p:spPr bwMode="auto">
              <a:xfrm>
                <a:off x="3309" y="2615"/>
                <a:ext cx="10" cy="336"/>
              </a:xfrm>
              <a:prstGeom prst="rect">
                <a:avLst/>
              </a:prstGeom>
              <a:solidFill>
                <a:srgbClr val="007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49" name="Rectangle 4109"/>
              <p:cNvSpPr>
                <a:spLocks noChangeArrowheads="1"/>
              </p:cNvSpPr>
              <p:nvPr/>
            </p:nvSpPr>
            <p:spPr bwMode="auto">
              <a:xfrm>
                <a:off x="3319" y="2615"/>
                <a:ext cx="7" cy="336"/>
              </a:xfrm>
              <a:prstGeom prst="rect">
                <a:avLst/>
              </a:prstGeom>
              <a:solidFill>
                <a:srgbClr val="007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50" name="Rectangle 4110"/>
              <p:cNvSpPr>
                <a:spLocks noChangeArrowheads="1"/>
              </p:cNvSpPr>
              <p:nvPr/>
            </p:nvSpPr>
            <p:spPr bwMode="auto">
              <a:xfrm>
                <a:off x="3326" y="2615"/>
                <a:ext cx="8" cy="336"/>
              </a:xfrm>
              <a:prstGeom prst="rect">
                <a:avLst/>
              </a:prstGeom>
              <a:solidFill>
                <a:srgbClr val="007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51" name="Rectangle 4111"/>
              <p:cNvSpPr>
                <a:spLocks noChangeArrowheads="1"/>
              </p:cNvSpPr>
              <p:nvPr/>
            </p:nvSpPr>
            <p:spPr bwMode="auto">
              <a:xfrm>
                <a:off x="3334" y="2615"/>
                <a:ext cx="6" cy="336"/>
              </a:xfrm>
              <a:prstGeom prst="rect">
                <a:avLst/>
              </a:prstGeom>
              <a:solidFill>
                <a:srgbClr val="007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52" name="Rectangle 4112"/>
              <p:cNvSpPr>
                <a:spLocks noChangeArrowheads="1"/>
              </p:cNvSpPr>
              <p:nvPr/>
            </p:nvSpPr>
            <p:spPr bwMode="auto">
              <a:xfrm>
                <a:off x="3340" y="2615"/>
                <a:ext cx="6" cy="336"/>
              </a:xfrm>
              <a:prstGeom prst="rect">
                <a:avLst/>
              </a:prstGeom>
              <a:solidFill>
                <a:srgbClr val="007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53" name="Rectangle 4113"/>
              <p:cNvSpPr>
                <a:spLocks noChangeArrowheads="1"/>
              </p:cNvSpPr>
              <p:nvPr/>
            </p:nvSpPr>
            <p:spPr bwMode="auto">
              <a:xfrm>
                <a:off x="3346" y="2615"/>
                <a:ext cx="5" cy="336"/>
              </a:xfrm>
              <a:prstGeom prst="rect">
                <a:avLst/>
              </a:prstGeom>
              <a:solidFill>
                <a:srgbClr val="006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54" name="Rectangle 4114"/>
              <p:cNvSpPr>
                <a:spLocks noChangeArrowheads="1"/>
              </p:cNvSpPr>
              <p:nvPr/>
            </p:nvSpPr>
            <p:spPr bwMode="auto">
              <a:xfrm>
                <a:off x="3351" y="2615"/>
                <a:ext cx="6" cy="336"/>
              </a:xfrm>
              <a:prstGeom prst="rect">
                <a:avLst/>
              </a:prstGeom>
              <a:solidFill>
                <a:srgbClr val="006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55" name="Rectangle 4115"/>
              <p:cNvSpPr>
                <a:spLocks noChangeArrowheads="1"/>
              </p:cNvSpPr>
              <p:nvPr/>
            </p:nvSpPr>
            <p:spPr bwMode="auto">
              <a:xfrm>
                <a:off x="3357" y="2615"/>
                <a:ext cx="6" cy="336"/>
              </a:xfrm>
              <a:prstGeom prst="rect">
                <a:avLst/>
              </a:prstGeom>
              <a:solidFill>
                <a:srgbClr val="006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56" name="Rectangle 4116"/>
              <p:cNvSpPr>
                <a:spLocks noChangeArrowheads="1"/>
              </p:cNvSpPr>
              <p:nvPr/>
            </p:nvSpPr>
            <p:spPr bwMode="auto">
              <a:xfrm>
                <a:off x="3363" y="2615"/>
                <a:ext cx="3" cy="336"/>
              </a:xfrm>
              <a:prstGeom prst="rect">
                <a:avLst/>
              </a:prstGeom>
              <a:solidFill>
                <a:srgbClr val="006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57" name="Rectangle 4117"/>
              <p:cNvSpPr>
                <a:spLocks noChangeArrowheads="1"/>
              </p:cNvSpPr>
              <p:nvPr/>
            </p:nvSpPr>
            <p:spPr bwMode="auto">
              <a:xfrm>
                <a:off x="3366" y="2615"/>
                <a:ext cx="6" cy="336"/>
              </a:xfrm>
              <a:prstGeom prst="rect">
                <a:avLst/>
              </a:prstGeom>
              <a:solidFill>
                <a:srgbClr val="006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58" name="Rectangle 4118"/>
              <p:cNvSpPr>
                <a:spLocks noChangeArrowheads="1"/>
              </p:cNvSpPr>
              <p:nvPr/>
            </p:nvSpPr>
            <p:spPr bwMode="auto">
              <a:xfrm>
                <a:off x="3372" y="2615"/>
                <a:ext cx="3" cy="336"/>
              </a:xfrm>
              <a:prstGeom prst="rect">
                <a:avLst/>
              </a:prstGeom>
              <a:solidFill>
                <a:srgbClr val="006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59" name="Rectangle 4119"/>
              <p:cNvSpPr>
                <a:spLocks noChangeArrowheads="1"/>
              </p:cNvSpPr>
              <p:nvPr/>
            </p:nvSpPr>
            <p:spPr bwMode="auto">
              <a:xfrm>
                <a:off x="3375" y="2615"/>
                <a:ext cx="4" cy="336"/>
              </a:xfrm>
              <a:prstGeom prst="rect">
                <a:avLst/>
              </a:prstGeom>
              <a:solidFill>
                <a:srgbClr val="006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60" name="Rectangle 4120"/>
              <p:cNvSpPr>
                <a:spLocks noChangeArrowheads="1"/>
              </p:cNvSpPr>
              <p:nvPr/>
            </p:nvSpPr>
            <p:spPr bwMode="auto">
              <a:xfrm>
                <a:off x="3379" y="2615"/>
                <a:ext cx="6" cy="336"/>
              </a:xfrm>
              <a:prstGeom prst="rect">
                <a:avLst/>
              </a:prstGeom>
              <a:solidFill>
                <a:srgbClr val="006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61" name="Rectangle 4121"/>
              <p:cNvSpPr>
                <a:spLocks noChangeArrowheads="1"/>
              </p:cNvSpPr>
              <p:nvPr/>
            </p:nvSpPr>
            <p:spPr bwMode="auto">
              <a:xfrm>
                <a:off x="3385" y="2615"/>
                <a:ext cx="4" cy="336"/>
              </a:xfrm>
              <a:prstGeom prst="rect">
                <a:avLst/>
              </a:prstGeom>
              <a:solidFill>
                <a:srgbClr val="005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62" name="Rectangle 4122"/>
              <p:cNvSpPr>
                <a:spLocks noChangeArrowheads="1"/>
              </p:cNvSpPr>
              <p:nvPr/>
            </p:nvSpPr>
            <p:spPr bwMode="auto">
              <a:xfrm>
                <a:off x="3389" y="2615"/>
                <a:ext cx="4" cy="336"/>
              </a:xfrm>
              <a:prstGeom prst="rect">
                <a:avLst/>
              </a:prstGeom>
              <a:solidFill>
                <a:srgbClr val="005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63" name="Rectangle 4123"/>
              <p:cNvSpPr>
                <a:spLocks noChangeArrowheads="1"/>
              </p:cNvSpPr>
              <p:nvPr/>
            </p:nvSpPr>
            <p:spPr bwMode="auto">
              <a:xfrm>
                <a:off x="3393" y="2615"/>
                <a:ext cx="4" cy="336"/>
              </a:xfrm>
              <a:prstGeom prst="rect">
                <a:avLst/>
              </a:prstGeom>
              <a:solidFill>
                <a:srgbClr val="005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64" name="Rectangle 4124"/>
              <p:cNvSpPr>
                <a:spLocks noChangeArrowheads="1"/>
              </p:cNvSpPr>
              <p:nvPr/>
            </p:nvSpPr>
            <p:spPr bwMode="auto">
              <a:xfrm>
                <a:off x="3397" y="2615"/>
                <a:ext cx="5" cy="336"/>
              </a:xfrm>
              <a:prstGeom prst="rect">
                <a:avLst/>
              </a:prstGeom>
              <a:solidFill>
                <a:srgbClr val="005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65" name="Rectangle 4125"/>
              <p:cNvSpPr>
                <a:spLocks noChangeArrowheads="1"/>
              </p:cNvSpPr>
              <p:nvPr/>
            </p:nvSpPr>
            <p:spPr bwMode="auto">
              <a:xfrm>
                <a:off x="3402" y="2615"/>
                <a:ext cx="4" cy="336"/>
              </a:xfrm>
              <a:prstGeom prst="rect">
                <a:avLst/>
              </a:prstGeom>
              <a:solidFill>
                <a:srgbClr val="005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66" name="Rectangle 4126"/>
              <p:cNvSpPr>
                <a:spLocks noChangeArrowheads="1"/>
              </p:cNvSpPr>
              <p:nvPr/>
            </p:nvSpPr>
            <p:spPr bwMode="auto">
              <a:xfrm>
                <a:off x="3406" y="2615"/>
                <a:ext cx="6" cy="336"/>
              </a:xfrm>
              <a:prstGeom prst="rect">
                <a:avLst/>
              </a:prstGeom>
              <a:solidFill>
                <a:srgbClr val="005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67" name="Rectangle 4127"/>
              <p:cNvSpPr>
                <a:spLocks noChangeArrowheads="1"/>
              </p:cNvSpPr>
              <p:nvPr/>
            </p:nvSpPr>
            <p:spPr bwMode="auto">
              <a:xfrm>
                <a:off x="3412" y="2615"/>
                <a:ext cx="4" cy="336"/>
              </a:xfrm>
              <a:prstGeom prst="rect">
                <a:avLst/>
              </a:prstGeom>
              <a:solidFill>
                <a:srgbClr val="005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68" name="Rectangle 4128"/>
              <p:cNvSpPr>
                <a:spLocks noChangeArrowheads="1"/>
              </p:cNvSpPr>
              <p:nvPr/>
            </p:nvSpPr>
            <p:spPr bwMode="auto">
              <a:xfrm>
                <a:off x="3416" y="2615"/>
                <a:ext cx="4" cy="336"/>
              </a:xfrm>
              <a:prstGeom prst="rect">
                <a:avLst/>
              </a:prstGeom>
              <a:solidFill>
                <a:srgbClr val="005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69" name="Rectangle 4129"/>
              <p:cNvSpPr>
                <a:spLocks noChangeArrowheads="1"/>
              </p:cNvSpPr>
              <p:nvPr/>
            </p:nvSpPr>
            <p:spPr bwMode="auto">
              <a:xfrm>
                <a:off x="3420" y="2615"/>
                <a:ext cx="5" cy="336"/>
              </a:xfrm>
              <a:prstGeom prst="rect">
                <a:avLst/>
              </a:prstGeom>
              <a:solidFill>
                <a:srgbClr val="004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70" name="Rectangle 4130"/>
              <p:cNvSpPr>
                <a:spLocks noChangeArrowheads="1"/>
              </p:cNvSpPr>
              <p:nvPr/>
            </p:nvSpPr>
            <p:spPr bwMode="auto">
              <a:xfrm>
                <a:off x="3425" y="2615"/>
                <a:ext cx="4" cy="336"/>
              </a:xfrm>
              <a:prstGeom prst="rect">
                <a:avLst/>
              </a:prstGeom>
              <a:solidFill>
                <a:srgbClr val="004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71" name="Rectangle 4131"/>
              <p:cNvSpPr>
                <a:spLocks noChangeArrowheads="1"/>
              </p:cNvSpPr>
              <p:nvPr/>
            </p:nvSpPr>
            <p:spPr bwMode="auto">
              <a:xfrm>
                <a:off x="3429" y="2615"/>
                <a:ext cx="6" cy="336"/>
              </a:xfrm>
              <a:prstGeom prst="rect">
                <a:avLst/>
              </a:prstGeom>
              <a:solidFill>
                <a:srgbClr val="004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72" name="Rectangle 4132"/>
              <p:cNvSpPr>
                <a:spLocks noChangeArrowheads="1"/>
              </p:cNvSpPr>
              <p:nvPr/>
            </p:nvSpPr>
            <p:spPr bwMode="auto">
              <a:xfrm>
                <a:off x="3435" y="2615"/>
                <a:ext cx="6" cy="336"/>
              </a:xfrm>
              <a:prstGeom prst="rect">
                <a:avLst/>
              </a:prstGeom>
              <a:solidFill>
                <a:srgbClr val="004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73" name="Rectangle 4133"/>
              <p:cNvSpPr>
                <a:spLocks noChangeArrowheads="1"/>
              </p:cNvSpPr>
              <p:nvPr/>
            </p:nvSpPr>
            <p:spPr bwMode="auto">
              <a:xfrm>
                <a:off x="3441" y="2615"/>
                <a:ext cx="5" cy="336"/>
              </a:xfrm>
              <a:prstGeom prst="rect">
                <a:avLst/>
              </a:prstGeom>
              <a:solidFill>
                <a:srgbClr val="004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74" name="Rectangle 4134"/>
              <p:cNvSpPr>
                <a:spLocks noChangeArrowheads="1"/>
              </p:cNvSpPr>
              <p:nvPr/>
            </p:nvSpPr>
            <p:spPr bwMode="auto">
              <a:xfrm>
                <a:off x="3446" y="2615"/>
                <a:ext cx="8" cy="336"/>
              </a:xfrm>
              <a:prstGeom prst="rect">
                <a:avLst/>
              </a:prstGeom>
              <a:solidFill>
                <a:srgbClr val="004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75" name="Rectangle 4135"/>
              <p:cNvSpPr>
                <a:spLocks noChangeArrowheads="1"/>
              </p:cNvSpPr>
              <p:nvPr/>
            </p:nvSpPr>
            <p:spPr bwMode="auto">
              <a:xfrm>
                <a:off x="3454" y="2615"/>
                <a:ext cx="6" cy="336"/>
              </a:xfrm>
              <a:prstGeom prst="rect">
                <a:avLst/>
              </a:prstGeom>
              <a:solidFill>
                <a:srgbClr val="004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76" name="Rectangle 4136"/>
              <p:cNvSpPr>
                <a:spLocks noChangeArrowheads="1"/>
              </p:cNvSpPr>
              <p:nvPr/>
            </p:nvSpPr>
            <p:spPr bwMode="auto">
              <a:xfrm>
                <a:off x="3460" y="2615"/>
                <a:ext cx="8" cy="336"/>
              </a:xfrm>
              <a:prstGeom prst="rect">
                <a:avLst/>
              </a:prstGeom>
              <a:solidFill>
                <a:srgbClr val="004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77" name="Rectangle 4137"/>
              <p:cNvSpPr>
                <a:spLocks noChangeArrowheads="1"/>
              </p:cNvSpPr>
              <p:nvPr/>
            </p:nvSpPr>
            <p:spPr bwMode="auto">
              <a:xfrm>
                <a:off x="3468" y="2615"/>
                <a:ext cx="11" cy="336"/>
              </a:xfrm>
              <a:prstGeom prst="rect">
                <a:avLst/>
              </a:prstGeom>
              <a:solidFill>
                <a:srgbClr val="003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78" name="Rectangle 4138"/>
              <p:cNvSpPr>
                <a:spLocks noChangeArrowheads="1"/>
              </p:cNvSpPr>
              <p:nvPr/>
            </p:nvSpPr>
            <p:spPr bwMode="auto">
              <a:xfrm>
                <a:off x="3479" y="2615"/>
                <a:ext cx="13" cy="336"/>
              </a:xfrm>
              <a:prstGeom prst="rect">
                <a:avLst/>
              </a:prstGeom>
              <a:solidFill>
                <a:srgbClr val="003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79" name="Rectangle 4139"/>
              <p:cNvSpPr>
                <a:spLocks noChangeArrowheads="1"/>
              </p:cNvSpPr>
              <p:nvPr/>
            </p:nvSpPr>
            <p:spPr bwMode="auto">
              <a:xfrm>
                <a:off x="3492" y="2615"/>
                <a:ext cx="3" cy="336"/>
              </a:xfrm>
              <a:prstGeom prst="rect">
                <a:avLst/>
              </a:prstGeom>
              <a:solidFill>
                <a:srgbClr val="003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sp>
          <p:nvSpPr>
            <p:cNvPr id="449581" name="Rectangle 4141"/>
            <p:cNvSpPr>
              <a:spLocks noChangeArrowheads="1"/>
            </p:cNvSpPr>
            <p:nvPr/>
          </p:nvSpPr>
          <p:spPr bwMode="auto">
            <a:xfrm>
              <a:off x="3158" y="2643"/>
              <a:ext cx="246" cy="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FFFFFF"/>
                  </a:solidFill>
                  <a:effectLst/>
                  <a:latin typeface="Arial" pitchFamily="34" charset="0"/>
                </a:rPr>
                <a:t>NEW </a:t>
              </a:r>
              <a:endParaRPr kumimoji="0" lang="es-ES" sz="1800" b="0" i="0" u="none" strike="noStrike" cap="none" normalizeH="0" baseline="0" smtClean="0">
                <a:ln>
                  <a:noFill/>
                </a:ln>
                <a:solidFill>
                  <a:schemeClr val="tx1"/>
                </a:solidFill>
                <a:effectLst/>
                <a:latin typeface="Arial" pitchFamily="34" charset="0"/>
              </a:endParaRPr>
            </a:p>
          </p:txBody>
        </p:sp>
        <p:sp>
          <p:nvSpPr>
            <p:cNvPr id="449582" name="Rectangle 4142"/>
            <p:cNvSpPr>
              <a:spLocks noChangeArrowheads="1"/>
            </p:cNvSpPr>
            <p:nvPr/>
          </p:nvSpPr>
          <p:spPr bwMode="auto">
            <a:xfrm>
              <a:off x="3151" y="2739"/>
              <a:ext cx="260" cy="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FFFFFF"/>
                  </a:solidFill>
                  <a:effectLst/>
                  <a:latin typeface="Arial" pitchFamily="34" charset="0"/>
                </a:rPr>
                <a:t>MINE </a:t>
              </a:r>
              <a:endParaRPr kumimoji="0" lang="es-ES" sz="1800" b="0" i="0" u="none" strike="noStrike" cap="none" normalizeH="0" baseline="0" smtClean="0">
                <a:ln>
                  <a:noFill/>
                </a:ln>
                <a:solidFill>
                  <a:schemeClr val="tx1"/>
                </a:solidFill>
                <a:effectLst/>
                <a:latin typeface="Arial" pitchFamily="34" charset="0"/>
              </a:endParaRPr>
            </a:p>
          </p:txBody>
        </p:sp>
        <p:sp>
          <p:nvSpPr>
            <p:cNvPr id="449583" name="Rectangle 4143"/>
            <p:cNvSpPr>
              <a:spLocks noChangeArrowheads="1"/>
            </p:cNvSpPr>
            <p:nvPr/>
          </p:nvSpPr>
          <p:spPr bwMode="auto">
            <a:xfrm>
              <a:off x="3123" y="2835"/>
              <a:ext cx="295" cy="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FFFFFF"/>
                  </a:solidFill>
                  <a:effectLst/>
                  <a:latin typeface="Arial" pitchFamily="34" charset="0"/>
                </a:rPr>
                <a:t>LEVEL</a:t>
              </a:r>
              <a:endParaRPr kumimoji="0" lang="es-ES" sz="1800" b="0" i="0" u="none" strike="noStrike" cap="none" normalizeH="0" baseline="0" smtClean="0">
                <a:ln>
                  <a:noFill/>
                </a:ln>
                <a:solidFill>
                  <a:schemeClr val="tx1"/>
                </a:solidFill>
                <a:effectLst/>
                <a:latin typeface="Arial" pitchFamily="34" charset="0"/>
              </a:endParaRPr>
            </a:p>
          </p:txBody>
        </p:sp>
        <p:grpSp>
          <p:nvGrpSpPr>
            <p:cNvPr id="449816" name="Group 4258"/>
            <p:cNvGrpSpPr>
              <a:grpSpLocks/>
            </p:cNvGrpSpPr>
            <p:nvPr/>
          </p:nvGrpSpPr>
          <p:grpSpPr bwMode="auto">
            <a:xfrm>
              <a:off x="3534" y="2616"/>
              <a:ext cx="488" cy="336"/>
              <a:chOff x="3534" y="2616"/>
              <a:chExt cx="488" cy="336"/>
            </a:xfrm>
          </p:grpSpPr>
          <p:sp>
            <p:nvSpPr>
              <p:cNvPr id="449584" name="Rectangle 4144"/>
              <p:cNvSpPr>
                <a:spLocks noChangeArrowheads="1"/>
              </p:cNvSpPr>
              <p:nvPr/>
            </p:nvSpPr>
            <p:spPr bwMode="auto">
              <a:xfrm>
                <a:off x="3534" y="2616"/>
                <a:ext cx="6" cy="336"/>
              </a:xfrm>
              <a:prstGeom prst="rect">
                <a:avLst/>
              </a:prstGeom>
              <a:solidFill>
                <a:srgbClr val="475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85" name="Rectangle 4145"/>
              <p:cNvSpPr>
                <a:spLocks noChangeArrowheads="1"/>
              </p:cNvSpPr>
              <p:nvPr/>
            </p:nvSpPr>
            <p:spPr bwMode="auto">
              <a:xfrm>
                <a:off x="3540" y="2616"/>
                <a:ext cx="10" cy="336"/>
              </a:xfrm>
              <a:prstGeom prst="rect">
                <a:avLst/>
              </a:prstGeom>
              <a:solidFill>
                <a:srgbClr val="48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86" name="Rectangle 4146"/>
              <p:cNvSpPr>
                <a:spLocks noChangeArrowheads="1"/>
              </p:cNvSpPr>
              <p:nvPr/>
            </p:nvSpPr>
            <p:spPr bwMode="auto">
              <a:xfrm>
                <a:off x="3550" y="2616"/>
                <a:ext cx="6" cy="336"/>
              </a:xfrm>
              <a:prstGeom prst="rect">
                <a:avLst/>
              </a:prstGeom>
              <a:solidFill>
                <a:srgbClr val="4A6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87" name="Rectangle 4147"/>
              <p:cNvSpPr>
                <a:spLocks noChangeArrowheads="1"/>
              </p:cNvSpPr>
              <p:nvPr/>
            </p:nvSpPr>
            <p:spPr bwMode="auto">
              <a:xfrm>
                <a:off x="3556" y="2616"/>
                <a:ext cx="6" cy="336"/>
              </a:xfrm>
              <a:prstGeom prst="rect">
                <a:avLst/>
              </a:prstGeom>
              <a:solidFill>
                <a:srgbClr val="4B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88" name="Rectangle 4148"/>
              <p:cNvSpPr>
                <a:spLocks noChangeArrowheads="1"/>
              </p:cNvSpPr>
              <p:nvPr/>
            </p:nvSpPr>
            <p:spPr bwMode="auto">
              <a:xfrm>
                <a:off x="3562" y="2616"/>
                <a:ext cx="5" cy="336"/>
              </a:xfrm>
              <a:prstGeom prst="rect">
                <a:avLst/>
              </a:prstGeom>
              <a:solidFill>
                <a:srgbClr val="4D6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89" name="Rectangle 4149"/>
              <p:cNvSpPr>
                <a:spLocks noChangeArrowheads="1"/>
              </p:cNvSpPr>
              <p:nvPr/>
            </p:nvSpPr>
            <p:spPr bwMode="auto">
              <a:xfrm>
                <a:off x="3567" y="2616"/>
                <a:ext cx="4" cy="336"/>
              </a:xfrm>
              <a:prstGeom prst="rect">
                <a:avLst/>
              </a:prstGeom>
              <a:solidFill>
                <a:srgbClr val="4E6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90" name="Rectangle 4150"/>
              <p:cNvSpPr>
                <a:spLocks noChangeArrowheads="1"/>
              </p:cNvSpPr>
              <p:nvPr/>
            </p:nvSpPr>
            <p:spPr bwMode="auto">
              <a:xfrm>
                <a:off x="3571" y="2616"/>
                <a:ext cx="6" cy="336"/>
              </a:xfrm>
              <a:prstGeom prst="rect">
                <a:avLst/>
              </a:prstGeom>
              <a:solidFill>
                <a:srgbClr val="506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91" name="Rectangle 4151"/>
              <p:cNvSpPr>
                <a:spLocks noChangeArrowheads="1"/>
              </p:cNvSpPr>
              <p:nvPr/>
            </p:nvSpPr>
            <p:spPr bwMode="auto">
              <a:xfrm>
                <a:off x="3577" y="2616"/>
                <a:ext cx="4" cy="336"/>
              </a:xfrm>
              <a:prstGeom prst="rect">
                <a:avLst/>
              </a:prstGeom>
              <a:solidFill>
                <a:srgbClr val="516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92" name="Rectangle 4152"/>
              <p:cNvSpPr>
                <a:spLocks noChangeArrowheads="1"/>
              </p:cNvSpPr>
              <p:nvPr/>
            </p:nvSpPr>
            <p:spPr bwMode="auto">
              <a:xfrm>
                <a:off x="3581" y="2616"/>
                <a:ext cx="4" cy="336"/>
              </a:xfrm>
              <a:prstGeom prst="rect">
                <a:avLst/>
              </a:prstGeom>
              <a:solidFill>
                <a:srgbClr val="53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93" name="Rectangle 4153"/>
              <p:cNvSpPr>
                <a:spLocks noChangeArrowheads="1"/>
              </p:cNvSpPr>
              <p:nvPr/>
            </p:nvSpPr>
            <p:spPr bwMode="auto">
              <a:xfrm>
                <a:off x="3585" y="2616"/>
                <a:ext cx="3" cy="336"/>
              </a:xfrm>
              <a:prstGeom prst="rect">
                <a:avLst/>
              </a:prstGeom>
              <a:solidFill>
                <a:srgbClr val="547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94" name="Rectangle 4154"/>
              <p:cNvSpPr>
                <a:spLocks noChangeArrowheads="1"/>
              </p:cNvSpPr>
              <p:nvPr/>
            </p:nvSpPr>
            <p:spPr bwMode="auto">
              <a:xfrm>
                <a:off x="3588" y="2616"/>
                <a:ext cx="3" cy="336"/>
              </a:xfrm>
              <a:prstGeom prst="rect">
                <a:avLst/>
              </a:prstGeom>
              <a:solidFill>
                <a:srgbClr val="567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95" name="Rectangle 4155"/>
              <p:cNvSpPr>
                <a:spLocks noChangeArrowheads="1"/>
              </p:cNvSpPr>
              <p:nvPr/>
            </p:nvSpPr>
            <p:spPr bwMode="auto">
              <a:xfrm>
                <a:off x="3591" y="2616"/>
                <a:ext cx="3" cy="336"/>
              </a:xfrm>
              <a:prstGeom prst="rect">
                <a:avLst/>
              </a:prstGeom>
              <a:solidFill>
                <a:srgbClr val="57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96" name="Rectangle 4156"/>
              <p:cNvSpPr>
                <a:spLocks noChangeArrowheads="1"/>
              </p:cNvSpPr>
              <p:nvPr/>
            </p:nvSpPr>
            <p:spPr bwMode="auto">
              <a:xfrm>
                <a:off x="3594" y="2616"/>
                <a:ext cx="4" cy="336"/>
              </a:xfrm>
              <a:prstGeom prst="rect">
                <a:avLst/>
              </a:prstGeom>
              <a:solidFill>
                <a:srgbClr val="597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97" name="Rectangle 4157"/>
              <p:cNvSpPr>
                <a:spLocks noChangeArrowheads="1"/>
              </p:cNvSpPr>
              <p:nvPr/>
            </p:nvSpPr>
            <p:spPr bwMode="auto">
              <a:xfrm>
                <a:off x="3598" y="2616"/>
                <a:ext cx="3" cy="336"/>
              </a:xfrm>
              <a:prstGeom prst="rect">
                <a:avLst/>
              </a:prstGeom>
              <a:solidFill>
                <a:srgbClr val="5A7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98" name="Rectangle 4158"/>
              <p:cNvSpPr>
                <a:spLocks noChangeArrowheads="1"/>
              </p:cNvSpPr>
              <p:nvPr/>
            </p:nvSpPr>
            <p:spPr bwMode="auto">
              <a:xfrm>
                <a:off x="3601" y="2616"/>
                <a:ext cx="3" cy="336"/>
              </a:xfrm>
              <a:prstGeom prst="rect">
                <a:avLst/>
              </a:prstGeom>
              <a:solidFill>
                <a:srgbClr val="5B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599" name="Rectangle 4159"/>
              <p:cNvSpPr>
                <a:spLocks noChangeArrowheads="1"/>
              </p:cNvSpPr>
              <p:nvPr/>
            </p:nvSpPr>
            <p:spPr bwMode="auto">
              <a:xfrm>
                <a:off x="3604" y="2616"/>
                <a:ext cx="4" cy="336"/>
              </a:xfrm>
              <a:prstGeom prst="rect">
                <a:avLst/>
              </a:prstGeom>
              <a:solidFill>
                <a:srgbClr val="5D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00" name="Rectangle 4160"/>
              <p:cNvSpPr>
                <a:spLocks noChangeArrowheads="1"/>
              </p:cNvSpPr>
              <p:nvPr/>
            </p:nvSpPr>
            <p:spPr bwMode="auto">
              <a:xfrm>
                <a:off x="3608" y="2616"/>
                <a:ext cx="2" cy="336"/>
              </a:xfrm>
              <a:prstGeom prst="rect">
                <a:avLst/>
              </a:prstGeom>
              <a:solidFill>
                <a:srgbClr val="5F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01" name="Rectangle 4161"/>
              <p:cNvSpPr>
                <a:spLocks noChangeArrowheads="1"/>
              </p:cNvSpPr>
              <p:nvPr/>
            </p:nvSpPr>
            <p:spPr bwMode="auto">
              <a:xfrm>
                <a:off x="3610" y="2616"/>
                <a:ext cx="3" cy="336"/>
              </a:xfrm>
              <a:prstGeom prst="rect">
                <a:avLst/>
              </a:prstGeom>
              <a:solidFill>
                <a:srgbClr val="6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02" name="Rectangle 4162"/>
              <p:cNvSpPr>
                <a:spLocks noChangeArrowheads="1"/>
              </p:cNvSpPr>
              <p:nvPr/>
            </p:nvSpPr>
            <p:spPr bwMode="auto">
              <a:xfrm>
                <a:off x="3613" y="2616"/>
                <a:ext cx="2" cy="336"/>
              </a:xfrm>
              <a:prstGeom prst="rect">
                <a:avLst/>
              </a:prstGeom>
              <a:solidFill>
                <a:srgbClr val="628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03" name="Rectangle 4163"/>
              <p:cNvSpPr>
                <a:spLocks noChangeArrowheads="1"/>
              </p:cNvSpPr>
              <p:nvPr/>
            </p:nvSpPr>
            <p:spPr bwMode="auto">
              <a:xfrm>
                <a:off x="3615" y="2616"/>
                <a:ext cx="3" cy="336"/>
              </a:xfrm>
              <a:prstGeom prst="rect">
                <a:avLst/>
              </a:prstGeom>
              <a:solidFill>
                <a:srgbClr val="638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04" name="Rectangle 4164"/>
              <p:cNvSpPr>
                <a:spLocks noChangeArrowheads="1"/>
              </p:cNvSpPr>
              <p:nvPr/>
            </p:nvSpPr>
            <p:spPr bwMode="auto">
              <a:xfrm>
                <a:off x="3618" y="2616"/>
                <a:ext cx="3" cy="336"/>
              </a:xfrm>
              <a:prstGeom prst="rect">
                <a:avLst/>
              </a:prstGeom>
              <a:solidFill>
                <a:srgbClr val="658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05" name="Rectangle 4165"/>
              <p:cNvSpPr>
                <a:spLocks noChangeArrowheads="1"/>
              </p:cNvSpPr>
              <p:nvPr/>
            </p:nvSpPr>
            <p:spPr bwMode="auto">
              <a:xfrm>
                <a:off x="3621" y="2616"/>
                <a:ext cx="3" cy="336"/>
              </a:xfrm>
              <a:prstGeom prst="rect">
                <a:avLst/>
              </a:prstGeom>
              <a:solidFill>
                <a:srgbClr val="668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06" name="Rectangle 4166"/>
              <p:cNvSpPr>
                <a:spLocks noChangeArrowheads="1"/>
              </p:cNvSpPr>
              <p:nvPr/>
            </p:nvSpPr>
            <p:spPr bwMode="auto">
              <a:xfrm>
                <a:off x="3624" y="2616"/>
                <a:ext cx="3" cy="336"/>
              </a:xfrm>
              <a:prstGeom prst="rect">
                <a:avLst/>
              </a:prstGeom>
              <a:solidFill>
                <a:srgbClr val="688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07" name="Rectangle 4167"/>
              <p:cNvSpPr>
                <a:spLocks noChangeArrowheads="1"/>
              </p:cNvSpPr>
              <p:nvPr/>
            </p:nvSpPr>
            <p:spPr bwMode="auto">
              <a:xfrm>
                <a:off x="3627" y="2616"/>
                <a:ext cx="3" cy="336"/>
              </a:xfrm>
              <a:prstGeom prst="rect">
                <a:avLst/>
              </a:prstGeom>
              <a:solidFill>
                <a:srgbClr val="69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08" name="Rectangle 4168"/>
              <p:cNvSpPr>
                <a:spLocks noChangeArrowheads="1"/>
              </p:cNvSpPr>
              <p:nvPr/>
            </p:nvSpPr>
            <p:spPr bwMode="auto">
              <a:xfrm>
                <a:off x="3630" y="2616"/>
                <a:ext cx="2" cy="336"/>
              </a:xfrm>
              <a:prstGeom prst="rect">
                <a:avLst/>
              </a:prstGeom>
              <a:solidFill>
                <a:srgbClr val="6B8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09" name="Rectangle 4169"/>
              <p:cNvSpPr>
                <a:spLocks noChangeArrowheads="1"/>
              </p:cNvSpPr>
              <p:nvPr/>
            </p:nvSpPr>
            <p:spPr bwMode="auto">
              <a:xfrm>
                <a:off x="3632" y="2616"/>
                <a:ext cx="3" cy="336"/>
              </a:xfrm>
              <a:prstGeom prst="rect">
                <a:avLst/>
              </a:prstGeom>
              <a:solidFill>
                <a:srgbClr val="6C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10" name="Rectangle 4170"/>
              <p:cNvSpPr>
                <a:spLocks noChangeArrowheads="1"/>
              </p:cNvSpPr>
              <p:nvPr/>
            </p:nvSpPr>
            <p:spPr bwMode="auto">
              <a:xfrm>
                <a:off x="3635" y="2616"/>
                <a:ext cx="2" cy="336"/>
              </a:xfrm>
              <a:prstGeom prst="rect">
                <a:avLst/>
              </a:prstGeom>
              <a:solidFill>
                <a:srgbClr val="6D9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11" name="Rectangle 4171"/>
              <p:cNvSpPr>
                <a:spLocks noChangeArrowheads="1"/>
              </p:cNvSpPr>
              <p:nvPr/>
            </p:nvSpPr>
            <p:spPr bwMode="auto">
              <a:xfrm>
                <a:off x="3637" y="2616"/>
                <a:ext cx="3" cy="336"/>
              </a:xfrm>
              <a:prstGeom prst="rect">
                <a:avLst/>
              </a:prstGeom>
              <a:solidFill>
                <a:srgbClr val="6F9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12" name="Rectangle 4172"/>
              <p:cNvSpPr>
                <a:spLocks noChangeArrowheads="1"/>
              </p:cNvSpPr>
              <p:nvPr/>
            </p:nvSpPr>
            <p:spPr bwMode="auto">
              <a:xfrm>
                <a:off x="3640" y="2616"/>
                <a:ext cx="3" cy="336"/>
              </a:xfrm>
              <a:prstGeom prst="rect">
                <a:avLst/>
              </a:prstGeom>
              <a:solidFill>
                <a:srgbClr val="709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13" name="Rectangle 4173"/>
              <p:cNvSpPr>
                <a:spLocks noChangeArrowheads="1"/>
              </p:cNvSpPr>
              <p:nvPr/>
            </p:nvSpPr>
            <p:spPr bwMode="auto">
              <a:xfrm>
                <a:off x="3643" y="2616"/>
                <a:ext cx="3" cy="336"/>
              </a:xfrm>
              <a:prstGeom prst="rect">
                <a:avLst/>
              </a:prstGeom>
              <a:solidFill>
                <a:srgbClr val="72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14" name="Rectangle 4174"/>
              <p:cNvSpPr>
                <a:spLocks noChangeArrowheads="1"/>
              </p:cNvSpPr>
              <p:nvPr/>
            </p:nvSpPr>
            <p:spPr bwMode="auto">
              <a:xfrm>
                <a:off x="3646" y="2616"/>
                <a:ext cx="2" cy="336"/>
              </a:xfrm>
              <a:prstGeom prst="rect">
                <a:avLst/>
              </a:prstGeom>
              <a:solidFill>
                <a:srgbClr val="739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15" name="Rectangle 4175"/>
              <p:cNvSpPr>
                <a:spLocks noChangeArrowheads="1"/>
              </p:cNvSpPr>
              <p:nvPr/>
            </p:nvSpPr>
            <p:spPr bwMode="auto">
              <a:xfrm>
                <a:off x="3648" y="2616"/>
                <a:ext cx="2" cy="336"/>
              </a:xfrm>
              <a:prstGeom prst="rect">
                <a:avLst/>
              </a:prstGeom>
              <a:solidFill>
                <a:srgbClr val="759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16" name="Rectangle 4176"/>
              <p:cNvSpPr>
                <a:spLocks noChangeArrowheads="1"/>
              </p:cNvSpPr>
              <p:nvPr/>
            </p:nvSpPr>
            <p:spPr bwMode="auto">
              <a:xfrm>
                <a:off x="3650" y="2616"/>
                <a:ext cx="2" cy="336"/>
              </a:xfrm>
              <a:prstGeom prst="rect">
                <a:avLst/>
              </a:prstGeom>
              <a:solidFill>
                <a:srgbClr val="759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17" name="Rectangle 4177"/>
              <p:cNvSpPr>
                <a:spLocks noChangeArrowheads="1"/>
              </p:cNvSpPr>
              <p:nvPr/>
            </p:nvSpPr>
            <p:spPr bwMode="auto">
              <a:xfrm>
                <a:off x="3652" y="2616"/>
                <a:ext cx="3" cy="336"/>
              </a:xfrm>
              <a:prstGeom prst="rect">
                <a:avLst/>
              </a:prstGeom>
              <a:solidFill>
                <a:srgbClr val="779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18" name="Rectangle 4178"/>
              <p:cNvSpPr>
                <a:spLocks noChangeArrowheads="1"/>
              </p:cNvSpPr>
              <p:nvPr/>
            </p:nvSpPr>
            <p:spPr bwMode="auto">
              <a:xfrm>
                <a:off x="3655" y="2616"/>
                <a:ext cx="2" cy="336"/>
              </a:xfrm>
              <a:prstGeom prst="rect">
                <a:avLst/>
              </a:prstGeom>
              <a:solidFill>
                <a:srgbClr val="78A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19" name="Rectangle 4179"/>
              <p:cNvSpPr>
                <a:spLocks noChangeArrowheads="1"/>
              </p:cNvSpPr>
              <p:nvPr/>
            </p:nvSpPr>
            <p:spPr bwMode="auto">
              <a:xfrm>
                <a:off x="3657" y="2616"/>
                <a:ext cx="3" cy="336"/>
              </a:xfrm>
              <a:prstGeom prst="rect">
                <a:avLst/>
              </a:prstGeom>
              <a:solidFill>
                <a:srgbClr val="7AA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20" name="Rectangle 4180"/>
              <p:cNvSpPr>
                <a:spLocks noChangeArrowheads="1"/>
              </p:cNvSpPr>
              <p:nvPr/>
            </p:nvSpPr>
            <p:spPr bwMode="auto">
              <a:xfrm>
                <a:off x="3660" y="2616"/>
                <a:ext cx="2" cy="336"/>
              </a:xfrm>
              <a:prstGeom prst="rect">
                <a:avLst/>
              </a:prstGeom>
              <a:solidFill>
                <a:srgbClr val="7CA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21" name="Rectangle 4181"/>
              <p:cNvSpPr>
                <a:spLocks noChangeArrowheads="1"/>
              </p:cNvSpPr>
              <p:nvPr/>
            </p:nvSpPr>
            <p:spPr bwMode="auto">
              <a:xfrm>
                <a:off x="3662" y="2616"/>
                <a:ext cx="4" cy="336"/>
              </a:xfrm>
              <a:prstGeom prst="rect">
                <a:avLst/>
              </a:prstGeom>
              <a:solidFill>
                <a:srgbClr val="7CA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22" name="Rectangle 4182"/>
              <p:cNvSpPr>
                <a:spLocks noChangeArrowheads="1"/>
              </p:cNvSpPr>
              <p:nvPr/>
            </p:nvSpPr>
            <p:spPr bwMode="auto">
              <a:xfrm>
                <a:off x="3666" y="2616"/>
                <a:ext cx="4" cy="336"/>
              </a:xfrm>
              <a:prstGeom prst="rect">
                <a:avLst/>
              </a:prstGeom>
              <a:solidFill>
                <a:srgbClr val="7EA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23" name="Rectangle 4183"/>
              <p:cNvSpPr>
                <a:spLocks noChangeArrowheads="1"/>
              </p:cNvSpPr>
              <p:nvPr/>
            </p:nvSpPr>
            <p:spPr bwMode="auto">
              <a:xfrm>
                <a:off x="3670" y="2616"/>
                <a:ext cx="2" cy="336"/>
              </a:xfrm>
              <a:prstGeom prst="rect">
                <a:avLst/>
              </a:prstGeom>
              <a:solidFill>
                <a:srgbClr val="80A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24" name="Rectangle 4184"/>
              <p:cNvSpPr>
                <a:spLocks noChangeArrowheads="1"/>
              </p:cNvSpPr>
              <p:nvPr/>
            </p:nvSpPr>
            <p:spPr bwMode="auto">
              <a:xfrm>
                <a:off x="3672" y="2616"/>
                <a:ext cx="4" cy="336"/>
              </a:xfrm>
              <a:prstGeom prst="rect">
                <a:avLst/>
              </a:prstGeom>
              <a:solidFill>
                <a:srgbClr val="81A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25" name="Rectangle 4185"/>
              <p:cNvSpPr>
                <a:spLocks noChangeArrowheads="1"/>
              </p:cNvSpPr>
              <p:nvPr/>
            </p:nvSpPr>
            <p:spPr bwMode="auto">
              <a:xfrm>
                <a:off x="3676" y="2616"/>
                <a:ext cx="4" cy="336"/>
              </a:xfrm>
              <a:prstGeom prst="rect">
                <a:avLst/>
              </a:prstGeom>
              <a:solidFill>
                <a:srgbClr val="83A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26" name="Rectangle 4186"/>
              <p:cNvSpPr>
                <a:spLocks noChangeArrowheads="1"/>
              </p:cNvSpPr>
              <p:nvPr/>
            </p:nvSpPr>
            <p:spPr bwMode="auto">
              <a:xfrm>
                <a:off x="3680" y="2616"/>
                <a:ext cx="3" cy="336"/>
              </a:xfrm>
              <a:prstGeom prst="rect">
                <a:avLst/>
              </a:prstGeom>
              <a:solidFill>
                <a:srgbClr val="84B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27" name="Rectangle 4187"/>
              <p:cNvSpPr>
                <a:spLocks noChangeArrowheads="1"/>
              </p:cNvSpPr>
              <p:nvPr/>
            </p:nvSpPr>
            <p:spPr bwMode="auto">
              <a:xfrm>
                <a:off x="3683" y="2616"/>
                <a:ext cx="4" cy="336"/>
              </a:xfrm>
              <a:prstGeom prst="rect">
                <a:avLst/>
              </a:prstGeom>
              <a:solidFill>
                <a:srgbClr val="86B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28" name="Rectangle 4188"/>
              <p:cNvSpPr>
                <a:spLocks noChangeArrowheads="1"/>
              </p:cNvSpPr>
              <p:nvPr/>
            </p:nvSpPr>
            <p:spPr bwMode="auto">
              <a:xfrm>
                <a:off x="3687" y="2616"/>
                <a:ext cx="4" cy="336"/>
              </a:xfrm>
              <a:prstGeom prst="rect">
                <a:avLst/>
              </a:prstGeom>
              <a:solidFill>
                <a:srgbClr val="87B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29" name="Rectangle 4189"/>
              <p:cNvSpPr>
                <a:spLocks noChangeArrowheads="1"/>
              </p:cNvSpPr>
              <p:nvPr/>
            </p:nvSpPr>
            <p:spPr bwMode="auto">
              <a:xfrm>
                <a:off x="3691" y="2616"/>
                <a:ext cx="4" cy="336"/>
              </a:xfrm>
              <a:prstGeom prst="rect">
                <a:avLst/>
              </a:prstGeom>
              <a:solidFill>
                <a:srgbClr val="89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30" name="Rectangle 4190"/>
              <p:cNvSpPr>
                <a:spLocks noChangeArrowheads="1"/>
              </p:cNvSpPr>
              <p:nvPr/>
            </p:nvSpPr>
            <p:spPr bwMode="auto">
              <a:xfrm>
                <a:off x="3695" y="2616"/>
                <a:ext cx="4" cy="336"/>
              </a:xfrm>
              <a:prstGeom prst="rect">
                <a:avLst/>
              </a:prstGeom>
              <a:solidFill>
                <a:srgbClr val="8AB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31" name="Rectangle 4191"/>
              <p:cNvSpPr>
                <a:spLocks noChangeArrowheads="1"/>
              </p:cNvSpPr>
              <p:nvPr/>
            </p:nvSpPr>
            <p:spPr bwMode="auto">
              <a:xfrm>
                <a:off x="3699" y="2616"/>
                <a:ext cx="4" cy="336"/>
              </a:xfrm>
              <a:prstGeom prst="rect">
                <a:avLst/>
              </a:prstGeom>
              <a:solidFill>
                <a:srgbClr val="8CB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32" name="Rectangle 4192"/>
              <p:cNvSpPr>
                <a:spLocks noChangeArrowheads="1"/>
              </p:cNvSpPr>
              <p:nvPr/>
            </p:nvSpPr>
            <p:spPr bwMode="auto">
              <a:xfrm>
                <a:off x="3703" y="2616"/>
                <a:ext cx="5" cy="336"/>
              </a:xfrm>
              <a:prstGeom prst="rect">
                <a:avLst/>
              </a:prstGeom>
              <a:solidFill>
                <a:srgbClr val="8DB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33" name="Rectangle 4193"/>
              <p:cNvSpPr>
                <a:spLocks noChangeArrowheads="1"/>
              </p:cNvSpPr>
              <p:nvPr/>
            </p:nvSpPr>
            <p:spPr bwMode="auto">
              <a:xfrm>
                <a:off x="3708" y="2616"/>
                <a:ext cx="4" cy="336"/>
              </a:xfrm>
              <a:prstGeom prst="rect">
                <a:avLst/>
              </a:prstGeom>
              <a:solidFill>
                <a:srgbClr val="8FB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34" name="Rectangle 4194"/>
              <p:cNvSpPr>
                <a:spLocks noChangeArrowheads="1"/>
              </p:cNvSpPr>
              <p:nvPr/>
            </p:nvSpPr>
            <p:spPr bwMode="auto">
              <a:xfrm>
                <a:off x="3712" y="2616"/>
                <a:ext cx="8" cy="336"/>
              </a:xfrm>
              <a:prstGeom prst="rect">
                <a:avLst/>
              </a:prstGeom>
              <a:solidFill>
                <a:srgbClr val="9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35" name="Rectangle 4195"/>
              <p:cNvSpPr>
                <a:spLocks noChangeArrowheads="1"/>
              </p:cNvSpPr>
              <p:nvPr/>
            </p:nvSpPr>
            <p:spPr bwMode="auto">
              <a:xfrm>
                <a:off x="3720" y="2616"/>
                <a:ext cx="6" cy="336"/>
              </a:xfrm>
              <a:prstGeom prst="rect">
                <a:avLst/>
              </a:prstGeom>
              <a:solidFill>
                <a:srgbClr val="92C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36" name="Rectangle 4196"/>
              <p:cNvSpPr>
                <a:spLocks noChangeArrowheads="1"/>
              </p:cNvSpPr>
              <p:nvPr/>
            </p:nvSpPr>
            <p:spPr bwMode="auto">
              <a:xfrm>
                <a:off x="3726" y="2616"/>
                <a:ext cx="7" cy="336"/>
              </a:xfrm>
              <a:prstGeom prst="rect">
                <a:avLst/>
              </a:prstGeom>
              <a:solidFill>
                <a:srgbClr val="93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37" name="Rectangle 4197"/>
              <p:cNvSpPr>
                <a:spLocks noChangeArrowheads="1"/>
              </p:cNvSpPr>
              <p:nvPr/>
            </p:nvSpPr>
            <p:spPr bwMode="auto">
              <a:xfrm>
                <a:off x="3733" y="2616"/>
                <a:ext cx="10" cy="336"/>
              </a:xfrm>
              <a:prstGeom prst="rect">
                <a:avLst/>
              </a:prstGeom>
              <a:solidFill>
                <a:srgbClr val="94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38" name="Rectangle 4198"/>
              <p:cNvSpPr>
                <a:spLocks noChangeArrowheads="1"/>
              </p:cNvSpPr>
              <p:nvPr/>
            </p:nvSpPr>
            <p:spPr bwMode="auto">
              <a:xfrm>
                <a:off x="3743" y="2616"/>
                <a:ext cx="11" cy="336"/>
              </a:xfrm>
              <a:prstGeom prst="rect">
                <a:avLst/>
              </a:prstGeom>
              <a:solidFill>
                <a:srgbClr val="96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39" name="Rectangle 4199"/>
              <p:cNvSpPr>
                <a:spLocks noChangeArrowheads="1"/>
              </p:cNvSpPr>
              <p:nvPr/>
            </p:nvSpPr>
            <p:spPr bwMode="auto">
              <a:xfrm>
                <a:off x="3754" y="2616"/>
                <a:ext cx="17" cy="336"/>
              </a:xfrm>
              <a:prstGeom prst="rect">
                <a:avLst/>
              </a:prstGeom>
              <a:solidFill>
                <a:srgbClr val="97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40" name="Rectangle 4200"/>
              <p:cNvSpPr>
                <a:spLocks noChangeArrowheads="1"/>
              </p:cNvSpPr>
              <p:nvPr/>
            </p:nvSpPr>
            <p:spPr bwMode="auto">
              <a:xfrm>
                <a:off x="3771" y="2616"/>
                <a:ext cx="23" cy="336"/>
              </a:xfrm>
              <a:prstGeom prst="rect">
                <a:avLst/>
              </a:prstGeom>
              <a:solidFill>
                <a:srgbClr val="99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41" name="Rectangle 4201"/>
              <p:cNvSpPr>
                <a:spLocks noChangeArrowheads="1"/>
              </p:cNvSpPr>
              <p:nvPr/>
            </p:nvSpPr>
            <p:spPr bwMode="auto">
              <a:xfrm>
                <a:off x="3794" y="2616"/>
                <a:ext cx="13" cy="336"/>
              </a:xfrm>
              <a:prstGeom prst="rect">
                <a:avLst/>
              </a:prstGeom>
              <a:solidFill>
                <a:srgbClr val="98C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42" name="Rectangle 4202"/>
              <p:cNvSpPr>
                <a:spLocks noChangeArrowheads="1"/>
              </p:cNvSpPr>
              <p:nvPr/>
            </p:nvSpPr>
            <p:spPr bwMode="auto">
              <a:xfrm>
                <a:off x="3807" y="2616"/>
                <a:ext cx="12" cy="336"/>
              </a:xfrm>
              <a:prstGeom prst="rect">
                <a:avLst/>
              </a:prstGeom>
              <a:solidFill>
                <a:srgbClr val="96C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43" name="Rectangle 4203"/>
              <p:cNvSpPr>
                <a:spLocks noChangeArrowheads="1"/>
              </p:cNvSpPr>
              <p:nvPr/>
            </p:nvSpPr>
            <p:spPr bwMode="auto">
              <a:xfrm>
                <a:off x="3819" y="2616"/>
                <a:ext cx="8" cy="336"/>
              </a:xfrm>
              <a:prstGeom prst="rect">
                <a:avLst/>
              </a:prstGeom>
              <a:solidFill>
                <a:srgbClr val="95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44" name="Rectangle 4204"/>
              <p:cNvSpPr>
                <a:spLocks noChangeArrowheads="1"/>
              </p:cNvSpPr>
              <p:nvPr/>
            </p:nvSpPr>
            <p:spPr bwMode="auto">
              <a:xfrm>
                <a:off x="3827" y="2616"/>
                <a:ext cx="7" cy="336"/>
              </a:xfrm>
              <a:prstGeom prst="rect">
                <a:avLst/>
              </a:prstGeom>
              <a:solidFill>
                <a:srgbClr val="93C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45" name="Rectangle 4205"/>
              <p:cNvSpPr>
                <a:spLocks noChangeArrowheads="1"/>
              </p:cNvSpPr>
              <p:nvPr/>
            </p:nvSpPr>
            <p:spPr bwMode="auto">
              <a:xfrm>
                <a:off x="3834" y="2616"/>
                <a:ext cx="6" cy="336"/>
              </a:xfrm>
              <a:prstGeom prst="rect">
                <a:avLst/>
              </a:prstGeom>
              <a:solidFill>
                <a:srgbClr val="92C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46" name="Rectangle 4206"/>
              <p:cNvSpPr>
                <a:spLocks noChangeArrowheads="1"/>
              </p:cNvSpPr>
              <p:nvPr/>
            </p:nvSpPr>
            <p:spPr bwMode="auto">
              <a:xfrm>
                <a:off x="3840" y="2616"/>
                <a:ext cx="6" cy="336"/>
              </a:xfrm>
              <a:prstGeom prst="rect">
                <a:avLst/>
              </a:prstGeom>
              <a:solidFill>
                <a:srgbClr val="90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47" name="Rectangle 4207"/>
              <p:cNvSpPr>
                <a:spLocks noChangeArrowheads="1"/>
              </p:cNvSpPr>
              <p:nvPr/>
            </p:nvSpPr>
            <p:spPr bwMode="auto">
              <a:xfrm>
                <a:off x="3846" y="2616"/>
                <a:ext cx="5" cy="336"/>
              </a:xfrm>
              <a:prstGeom prst="rect">
                <a:avLst/>
              </a:prstGeom>
              <a:solidFill>
                <a:srgbClr val="8FB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48" name="Rectangle 4208"/>
              <p:cNvSpPr>
                <a:spLocks noChangeArrowheads="1"/>
              </p:cNvSpPr>
              <p:nvPr/>
            </p:nvSpPr>
            <p:spPr bwMode="auto">
              <a:xfrm>
                <a:off x="3851" y="2616"/>
                <a:ext cx="4" cy="336"/>
              </a:xfrm>
              <a:prstGeom prst="rect">
                <a:avLst/>
              </a:prstGeom>
              <a:solidFill>
                <a:srgbClr val="8DB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49" name="Rectangle 4209"/>
              <p:cNvSpPr>
                <a:spLocks noChangeArrowheads="1"/>
              </p:cNvSpPr>
              <p:nvPr/>
            </p:nvSpPr>
            <p:spPr bwMode="auto">
              <a:xfrm>
                <a:off x="3855" y="2616"/>
                <a:ext cx="4" cy="336"/>
              </a:xfrm>
              <a:prstGeom prst="rect">
                <a:avLst/>
              </a:prstGeom>
              <a:solidFill>
                <a:srgbClr val="8CB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50" name="Rectangle 4210"/>
              <p:cNvSpPr>
                <a:spLocks noChangeArrowheads="1"/>
              </p:cNvSpPr>
              <p:nvPr/>
            </p:nvSpPr>
            <p:spPr bwMode="auto">
              <a:xfrm>
                <a:off x="3859" y="2616"/>
                <a:ext cx="4" cy="336"/>
              </a:xfrm>
              <a:prstGeom prst="rect">
                <a:avLst/>
              </a:prstGeom>
              <a:solidFill>
                <a:srgbClr val="8AB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51" name="Rectangle 4211"/>
              <p:cNvSpPr>
                <a:spLocks noChangeArrowheads="1"/>
              </p:cNvSpPr>
              <p:nvPr/>
            </p:nvSpPr>
            <p:spPr bwMode="auto">
              <a:xfrm>
                <a:off x="3863" y="2616"/>
                <a:ext cx="4" cy="336"/>
              </a:xfrm>
              <a:prstGeom prst="rect">
                <a:avLst/>
              </a:prstGeom>
              <a:solidFill>
                <a:srgbClr val="89B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52" name="Rectangle 4212"/>
              <p:cNvSpPr>
                <a:spLocks noChangeArrowheads="1"/>
              </p:cNvSpPr>
              <p:nvPr/>
            </p:nvSpPr>
            <p:spPr bwMode="auto">
              <a:xfrm>
                <a:off x="3867" y="2616"/>
                <a:ext cx="4" cy="336"/>
              </a:xfrm>
              <a:prstGeom prst="rect">
                <a:avLst/>
              </a:prstGeom>
              <a:solidFill>
                <a:srgbClr val="87B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53" name="Rectangle 4213"/>
              <p:cNvSpPr>
                <a:spLocks noChangeArrowheads="1"/>
              </p:cNvSpPr>
              <p:nvPr/>
            </p:nvSpPr>
            <p:spPr bwMode="auto">
              <a:xfrm>
                <a:off x="3871" y="2616"/>
                <a:ext cx="2" cy="336"/>
              </a:xfrm>
              <a:prstGeom prst="rect">
                <a:avLst/>
              </a:prstGeom>
              <a:solidFill>
                <a:srgbClr val="86B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54" name="Rectangle 4214"/>
              <p:cNvSpPr>
                <a:spLocks noChangeArrowheads="1"/>
              </p:cNvSpPr>
              <p:nvPr/>
            </p:nvSpPr>
            <p:spPr bwMode="auto">
              <a:xfrm>
                <a:off x="3873" y="2616"/>
                <a:ext cx="3" cy="336"/>
              </a:xfrm>
              <a:prstGeom prst="rect">
                <a:avLst/>
              </a:prstGeom>
              <a:solidFill>
                <a:srgbClr val="85B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55" name="Rectangle 4215"/>
              <p:cNvSpPr>
                <a:spLocks noChangeArrowheads="1"/>
              </p:cNvSpPr>
              <p:nvPr/>
            </p:nvSpPr>
            <p:spPr bwMode="auto">
              <a:xfrm>
                <a:off x="3876" y="2616"/>
                <a:ext cx="4" cy="336"/>
              </a:xfrm>
              <a:prstGeom prst="rect">
                <a:avLst/>
              </a:prstGeom>
              <a:solidFill>
                <a:srgbClr val="83A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56" name="Rectangle 4216"/>
              <p:cNvSpPr>
                <a:spLocks noChangeArrowheads="1"/>
              </p:cNvSpPr>
              <p:nvPr/>
            </p:nvSpPr>
            <p:spPr bwMode="auto">
              <a:xfrm>
                <a:off x="3880" y="2616"/>
                <a:ext cx="4" cy="336"/>
              </a:xfrm>
              <a:prstGeom prst="rect">
                <a:avLst/>
              </a:prstGeom>
              <a:solidFill>
                <a:srgbClr val="82A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57" name="Rectangle 4217"/>
              <p:cNvSpPr>
                <a:spLocks noChangeArrowheads="1"/>
              </p:cNvSpPr>
              <p:nvPr/>
            </p:nvSpPr>
            <p:spPr bwMode="auto">
              <a:xfrm>
                <a:off x="3884" y="2616"/>
                <a:ext cx="2" cy="336"/>
              </a:xfrm>
              <a:prstGeom prst="rect">
                <a:avLst/>
              </a:prstGeom>
              <a:solidFill>
                <a:srgbClr val="80A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58" name="Rectangle 4218"/>
              <p:cNvSpPr>
                <a:spLocks noChangeArrowheads="1"/>
              </p:cNvSpPr>
              <p:nvPr/>
            </p:nvSpPr>
            <p:spPr bwMode="auto">
              <a:xfrm>
                <a:off x="3886" y="2616"/>
                <a:ext cx="3" cy="336"/>
              </a:xfrm>
              <a:prstGeom prst="rect">
                <a:avLst/>
              </a:prstGeom>
              <a:solidFill>
                <a:srgbClr val="7FA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59" name="Rectangle 4219"/>
              <p:cNvSpPr>
                <a:spLocks noChangeArrowheads="1"/>
              </p:cNvSpPr>
              <p:nvPr/>
            </p:nvSpPr>
            <p:spPr bwMode="auto">
              <a:xfrm>
                <a:off x="3889" y="2616"/>
                <a:ext cx="4" cy="336"/>
              </a:xfrm>
              <a:prstGeom prst="rect">
                <a:avLst/>
              </a:prstGeom>
              <a:solidFill>
                <a:srgbClr val="7DA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60" name="Rectangle 4220"/>
              <p:cNvSpPr>
                <a:spLocks noChangeArrowheads="1"/>
              </p:cNvSpPr>
              <p:nvPr/>
            </p:nvSpPr>
            <p:spPr bwMode="auto">
              <a:xfrm>
                <a:off x="3893" y="2616"/>
                <a:ext cx="3" cy="336"/>
              </a:xfrm>
              <a:prstGeom prst="rect">
                <a:avLst/>
              </a:prstGeom>
              <a:solidFill>
                <a:srgbClr val="7CA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61" name="Rectangle 4221"/>
              <p:cNvSpPr>
                <a:spLocks noChangeArrowheads="1"/>
              </p:cNvSpPr>
              <p:nvPr/>
            </p:nvSpPr>
            <p:spPr bwMode="auto">
              <a:xfrm>
                <a:off x="3896" y="2616"/>
                <a:ext cx="3" cy="336"/>
              </a:xfrm>
              <a:prstGeom prst="rect">
                <a:avLst/>
              </a:prstGeom>
              <a:solidFill>
                <a:srgbClr val="7BA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62" name="Rectangle 4222"/>
              <p:cNvSpPr>
                <a:spLocks noChangeArrowheads="1"/>
              </p:cNvSpPr>
              <p:nvPr/>
            </p:nvSpPr>
            <p:spPr bwMode="auto">
              <a:xfrm>
                <a:off x="3899" y="2616"/>
                <a:ext cx="2" cy="336"/>
              </a:xfrm>
              <a:prstGeom prst="rect">
                <a:avLst/>
              </a:prstGeom>
              <a:solidFill>
                <a:srgbClr val="79A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63" name="Rectangle 4223"/>
              <p:cNvSpPr>
                <a:spLocks noChangeArrowheads="1"/>
              </p:cNvSpPr>
              <p:nvPr/>
            </p:nvSpPr>
            <p:spPr bwMode="auto">
              <a:xfrm>
                <a:off x="3901" y="2616"/>
                <a:ext cx="3" cy="336"/>
              </a:xfrm>
              <a:prstGeom prst="rect">
                <a:avLst/>
              </a:prstGeom>
              <a:solidFill>
                <a:srgbClr val="779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64" name="Rectangle 4224"/>
              <p:cNvSpPr>
                <a:spLocks noChangeArrowheads="1"/>
              </p:cNvSpPr>
              <p:nvPr/>
            </p:nvSpPr>
            <p:spPr bwMode="auto">
              <a:xfrm>
                <a:off x="3904" y="2616"/>
                <a:ext cx="3" cy="336"/>
              </a:xfrm>
              <a:prstGeom prst="rect">
                <a:avLst/>
              </a:prstGeom>
              <a:solidFill>
                <a:srgbClr val="769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65" name="Rectangle 4225"/>
              <p:cNvSpPr>
                <a:spLocks noChangeArrowheads="1"/>
              </p:cNvSpPr>
              <p:nvPr/>
            </p:nvSpPr>
            <p:spPr bwMode="auto">
              <a:xfrm>
                <a:off x="3907" y="2616"/>
                <a:ext cx="2" cy="336"/>
              </a:xfrm>
              <a:prstGeom prst="rect">
                <a:avLst/>
              </a:prstGeom>
              <a:solidFill>
                <a:srgbClr val="759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66" name="Rectangle 4226"/>
              <p:cNvSpPr>
                <a:spLocks noChangeArrowheads="1"/>
              </p:cNvSpPr>
              <p:nvPr/>
            </p:nvSpPr>
            <p:spPr bwMode="auto">
              <a:xfrm>
                <a:off x="3909" y="2616"/>
                <a:ext cx="2" cy="336"/>
              </a:xfrm>
              <a:prstGeom prst="rect">
                <a:avLst/>
              </a:prstGeom>
              <a:solidFill>
                <a:srgbClr val="739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67" name="Rectangle 4227"/>
              <p:cNvSpPr>
                <a:spLocks noChangeArrowheads="1"/>
              </p:cNvSpPr>
              <p:nvPr/>
            </p:nvSpPr>
            <p:spPr bwMode="auto">
              <a:xfrm>
                <a:off x="3911" y="2616"/>
                <a:ext cx="2" cy="336"/>
              </a:xfrm>
              <a:prstGeom prst="rect">
                <a:avLst/>
              </a:prstGeom>
              <a:solidFill>
                <a:srgbClr val="739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68" name="Rectangle 4228"/>
              <p:cNvSpPr>
                <a:spLocks noChangeArrowheads="1"/>
              </p:cNvSpPr>
              <p:nvPr/>
            </p:nvSpPr>
            <p:spPr bwMode="auto">
              <a:xfrm>
                <a:off x="3913" y="2616"/>
                <a:ext cx="3" cy="336"/>
              </a:xfrm>
              <a:prstGeom prst="rect">
                <a:avLst/>
              </a:prstGeom>
              <a:solidFill>
                <a:srgbClr val="719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69" name="Rectangle 4229"/>
              <p:cNvSpPr>
                <a:spLocks noChangeArrowheads="1"/>
              </p:cNvSpPr>
              <p:nvPr/>
            </p:nvSpPr>
            <p:spPr bwMode="auto">
              <a:xfrm>
                <a:off x="3916" y="2616"/>
                <a:ext cx="2" cy="336"/>
              </a:xfrm>
              <a:prstGeom prst="rect">
                <a:avLst/>
              </a:prstGeom>
              <a:solidFill>
                <a:srgbClr val="709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70" name="Rectangle 4230"/>
              <p:cNvSpPr>
                <a:spLocks noChangeArrowheads="1"/>
              </p:cNvSpPr>
              <p:nvPr/>
            </p:nvSpPr>
            <p:spPr bwMode="auto">
              <a:xfrm>
                <a:off x="3918" y="2616"/>
                <a:ext cx="2" cy="336"/>
              </a:xfrm>
              <a:prstGeom prst="rect">
                <a:avLst/>
              </a:prstGeom>
              <a:solidFill>
                <a:srgbClr val="6F9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71" name="Rectangle 4231"/>
              <p:cNvSpPr>
                <a:spLocks noChangeArrowheads="1"/>
              </p:cNvSpPr>
              <p:nvPr/>
            </p:nvSpPr>
            <p:spPr bwMode="auto">
              <a:xfrm>
                <a:off x="3920" y="2616"/>
                <a:ext cx="3" cy="336"/>
              </a:xfrm>
              <a:prstGeom prst="rect">
                <a:avLst/>
              </a:prstGeom>
              <a:solidFill>
                <a:srgbClr val="6D9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72" name="Rectangle 4232"/>
              <p:cNvSpPr>
                <a:spLocks noChangeArrowheads="1"/>
              </p:cNvSpPr>
              <p:nvPr/>
            </p:nvSpPr>
            <p:spPr bwMode="auto">
              <a:xfrm>
                <a:off x="3923" y="2616"/>
                <a:ext cx="2" cy="336"/>
              </a:xfrm>
              <a:prstGeom prst="rect">
                <a:avLst/>
              </a:prstGeom>
              <a:solidFill>
                <a:srgbClr val="6C9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73" name="Rectangle 4233"/>
              <p:cNvSpPr>
                <a:spLocks noChangeArrowheads="1"/>
              </p:cNvSpPr>
              <p:nvPr/>
            </p:nvSpPr>
            <p:spPr bwMode="auto">
              <a:xfrm>
                <a:off x="3925" y="2616"/>
                <a:ext cx="2" cy="336"/>
              </a:xfrm>
              <a:prstGeom prst="rect">
                <a:avLst/>
              </a:prstGeom>
              <a:solidFill>
                <a:srgbClr val="6A8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74" name="Rectangle 4234"/>
              <p:cNvSpPr>
                <a:spLocks noChangeArrowheads="1"/>
              </p:cNvSpPr>
              <p:nvPr/>
            </p:nvSpPr>
            <p:spPr bwMode="auto">
              <a:xfrm>
                <a:off x="3927" y="2616"/>
                <a:ext cx="3" cy="336"/>
              </a:xfrm>
              <a:prstGeom prst="rect">
                <a:avLst/>
              </a:prstGeom>
              <a:solidFill>
                <a:srgbClr val="698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75" name="Rectangle 4235"/>
              <p:cNvSpPr>
                <a:spLocks noChangeArrowheads="1"/>
              </p:cNvSpPr>
              <p:nvPr/>
            </p:nvSpPr>
            <p:spPr bwMode="auto">
              <a:xfrm>
                <a:off x="3930" y="2616"/>
                <a:ext cx="3" cy="336"/>
              </a:xfrm>
              <a:prstGeom prst="rect">
                <a:avLst/>
              </a:prstGeom>
              <a:solidFill>
                <a:srgbClr val="688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76" name="Rectangle 4236"/>
              <p:cNvSpPr>
                <a:spLocks noChangeArrowheads="1"/>
              </p:cNvSpPr>
              <p:nvPr/>
            </p:nvSpPr>
            <p:spPr bwMode="auto">
              <a:xfrm>
                <a:off x="3933" y="2616"/>
                <a:ext cx="3" cy="336"/>
              </a:xfrm>
              <a:prstGeom prst="rect">
                <a:avLst/>
              </a:prstGeom>
              <a:solidFill>
                <a:srgbClr val="668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77" name="Rectangle 4237"/>
              <p:cNvSpPr>
                <a:spLocks noChangeArrowheads="1"/>
              </p:cNvSpPr>
              <p:nvPr/>
            </p:nvSpPr>
            <p:spPr bwMode="auto">
              <a:xfrm>
                <a:off x="3936" y="2616"/>
                <a:ext cx="3" cy="336"/>
              </a:xfrm>
              <a:prstGeom prst="rect">
                <a:avLst/>
              </a:prstGeom>
              <a:solidFill>
                <a:srgbClr val="658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78" name="Rectangle 4238"/>
              <p:cNvSpPr>
                <a:spLocks noChangeArrowheads="1"/>
              </p:cNvSpPr>
              <p:nvPr/>
            </p:nvSpPr>
            <p:spPr bwMode="auto">
              <a:xfrm>
                <a:off x="3939" y="2616"/>
                <a:ext cx="3" cy="336"/>
              </a:xfrm>
              <a:prstGeom prst="rect">
                <a:avLst/>
              </a:prstGeom>
              <a:solidFill>
                <a:srgbClr val="638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79" name="Rectangle 4239"/>
              <p:cNvSpPr>
                <a:spLocks noChangeArrowheads="1"/>
              </p:cNvSpPr>
              <p:nvPr/>
            </p:nvSpPr>
            <p:spPr bwMode="auto">
              <a:xfrm>
                <a:off x="3942" y="2616"/>
                <a:ext cx="3" cy="336"/>
              </a:xfrm>
              <a:prstGeom prst="rect">
                <a:avLst/>
              </a:prstGeom>
              <a:solidFill>
                <a:srgbClr val="628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80" name="Rectangle 4240"/>
              <p:cNvSpPr>
                <a:spLocks noChangeArrowheads="1"/>
              </p:cNvSpPr>
              <p:nvPr/>
            </p:nvSpPr>
            <p:spPr bwMode="auto">
              <a:xfrm>
                <a:off x="3945" y="2616"/>
                <a:ext cx="2" cy="336"/>
              </a:xfrm>
              <a:prstGeom prst="rect">
                <a:avLst/>
              </a:prstGeom>
              <a:solidFill>
                <a:srgbClr val="6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81" name="Rectangle 4241"/>
              <p:cNvSpPr>
                <a:spLocks noChangeArrowheads="1"/>
              </p:cNvSpPr>
              <p:nvPr/>
            </p:nvSpPr>
            <p:spPr bwMode="auto">
              <a:xfrm>
                <a:off x="3947" y="2616"/>
                <a:ext cx="3" cy="336"/>
              </a:xfrm>
              <a:prstGeom prst="rect">
                <a:avLst/>
              </a:prstGeom>
              <a:solidFill>
                <a:srgbClr val="5F7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82" name="Rectangle 4242"/>
              <p:cNvSpPr>
                <a:spLocks noChangeArrowheads="1"/>
              </p:cNvSpPr>
              <p:nvPr/>
            </p:nvSpPr>
            <p:spPr bwMode="auto">
              <a:xfrm>
                <a:off x="3950" y="2616"/>
                <a:ext cx="3" cy="336"/>
              </a:xfrm>
              <a:prstGeom prst="rect">
                <a:avLst/>
              </a:prstGeom>
              <a:solidFill>
                <a:srgbClr val="5D7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83" name="Rectangle 4243"/>
              <p:cNvSpPr>
                <a:spLocks noChangeArrowheads="1"/>
              </p:cNvSpPr>
              <p:nvPr/>
            </p:nvSpPr>
            <p:spPr bwMode="auto">
              <a:xfrm>
                <a:off x="3953" y="2616"/>
                <a:ext cx="3" cy="336"/>
              </a:xfrm>
              <a:prstGeom prst="rect">
                <a:avLst/>
              </a:prstGeom>
              <a:solidFill>
                <a:srgbClr val="5C7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84" name="Rectangle 4244"/>
              <p:cNvSpPr>
                <a:spLocks noChangeArrowheads="1"/>
              </p:cNvSpPr>
              <p:nvPr/>
            </p:nvSpPr>
            <p:spPr bwMode="auto">
              <a:xfrm>
                <a:off x="3956" y="2616"/>
                <a:ext cx="4" cy="336"/>
              </a:xfrm>
              <a:prstGeom prst="rect">
                <a:avLst/>
              </a:prstGeom>
              <a:solidFill>
                <a:srgbClr val="5A7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85" name="Rectangle 4245"/>
              <p:cNvSpPr>
                <a:spLocks noChangeArrowheads="1"/>
              </p:cNvSpPr>
              <p:nvPr/>
            </p:nvSpPr>
            <p:spPr bwMode="auto">
              <a:xfrm>
                <a:off x="3960" y="2616"/>
                <a:ext cx="3" cy="336"/>
              </a:xfrm>
              <a:prstGeom prst="rect">
                <a:avLst/>
              </a:prstGeom>
              <a:solidFill>
                <a:srgbClr val="597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86" name="Rectangle 4246"/>
              <p:cNvSpPr>
                <a:spLocks noChangeArrowheads="1"/>
              </p:cNvSpPr>
              <p:nvPr/>
            </p:nvSpPr>
            <p:spPr bwMode="auto">
              <a:xfrm>
                <a:off x="3963" y="2616"/>
                <a:ext cx="3" cy="336"/>
              </a:xfrm>
              <a:prstGeom prst="rect">
                <a:avLst/>
              </a:prstGeom>
              <a:solidFill>
                <a:srgbClr val="587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87" name="Rectangle 4247"/>
              <p:cNvSpPr>
                <a:spLocks noChangeArrowheads="1"/>
              </p:cNvSpPr>
              <p:nvPr/>
            </p:nvSpPr>
            <p:spPr bwMode="auto">
              <a:xfrm>
                <a:off x="3966" y="2616"/>
                <a:ext cx="4" cy="336"/>
              </a:xfrm>
              <a:prstGeom prst="rect">
                <a:avLst/>
              </a:prstGeom>
              <a:solidFill>
                <a:srgbClr val="567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88" name="Rectangle 4248"/>
              <p:cNvSpPr>
                <a:spLocks noChangeArrowheads="1"/>
              </p:cNvSpPr>
              <p:nvPr/>
            </p:nvSpPr>
            <p:spPr bwMode="auto">
              <a:xfrm>
                <a:off x="3970" y="2616"/>
                <a:ext cx="3" cy="336"/>
              </a:xfrm>
              <a:prstGeom prst="rect">
                <a:avLst/>
              </a:prstGeom>
              <a:solidFill>
                <a:srgbClr val="547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89" name="Rectangle 4249"/>
              <p:cNvSpPr>
                <a:spLocks noChangeArrowheads="1"/>
              </p:cNvSpPr>
              <p:nvPr/>
            </p:nvSpPr>
            <p:spPr bwMode="auto">
              <a:xfrm>
                <a:off x="3973" y="2616"/>
                <a:ext cx="4" cy="336"/>
              </a:xfrm>
              <a:prstGeom prst="rect">
                <a:avLst/>
              </a:prstGeom>
              <a:solidFill>
                <a:srgbClr val="536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90" name="Rectangle 4250"/>
              <p:cNvSpPr>
                <a:spLocks noChangeArrowheads="1"/>
              </p:cNvSpPr>
              <p:nvPr/>
            </p:nvSpPr>
            <p:spPr bwMode="auto">
              <a:xfrm>
                <a:off x="3977" y="2616"/>
                <a:ext cx="6" cy="336"/>
              </a:xfrm>
              <a:prstGeom prst="rect">
                <a:avLst/>
              </a:prstGeom>
              <a:solidFill>
                <a:srgbClr val="516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91" name="Rectangle 4251"/>
              <p:cNvSpPr>
                <a:spLocks noChangeArrowheads="1"/>
              </p:cNvSpPr>
              <p:nvPr/>
            </p:nvSpPr>
            <p:spPr bwMode="auto">
              <a:xfrm>
                <a:off x="3983" y="2616"/>
                <a:ext cx="4" cy="336"/>
              </a:xfrm>
              <a:prstGeom prst="rect">
                <a:avLst/>
              </a:prstGeom>
              <a:solidFill>
                <a:srgbClr val="506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92" name="Rectangle 4252"/>
              <p:cNvSpPr>
                <a:spLocks noChangeArrowheads="1"/>
              </p:cNvSpPr>
              <p:nvPr/>
            </p:nvSpPr>
            <p:spPr bwMode="auto">
              <a:xfrm>
                <a:off x="3987" y="2616"/>
                <a:ext cx="6" cy="336"/>
              </a:xfrm>
              <a:prstGeom prst="rect">
                <a:avLst/>
              </a:prstGeom>
              <a:solidFill>
                <a:srgbClr val="4E6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93" name="Rectangle 4253"/>
              <p:cNvSpPr>
                <a:spLocks noChangeArrowheads="1"/>
              </p:cNvSpPr>
              <p:nvPr/>
            </p:nvSpPr>
            <p:spPr bwMode="auto">
              <a:xfrm>
                <a:off x="3993" y="2616"/>
                <a:ext cx="3" cy="336"/>
              </a:xfrm>
              <a:prstGeom prst="rect">
                <a:avLst/>
              </a:prstGeom>
              <a:solidFill>
                <a:srgbClr val="4D6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94" name="Rectangle 4254"/>
              <p:cNvSpPr>
                <a:spLocks noChangeArrowheads="1"/>
              </p:cNvSpPr>
              <p:nvPr/>
            </p:nvSpPr>
            <p:spPr bwMode="auto">
              <a:xfrm>
                <a:off x="3996" y="2616"/>
                <a:ext cx="6" cy="336"/>
              </a:xfrm>
              <a:prstGeom prst="rect">
                <a:avLst/>
              </a:prstGeom>
              <a:solidFill>
                <a:srgbClr val="4C6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95" name="Rectangle 4255"/>
              <p:cNvSpPr>
                <a:spLocks noChangeArrowheads="1"/>
              </p:cNvSpPr>
              <p:nvPr/>
            </p:nvSpPr>
            <p:spPr bwMode="auto">
              <a:xfrm>
                <a:off x="4002" y="2616"/>
                <a:ext cx="8" cy="336"/>
              </a:xfrm>
              <a:prstGeom prst="rect">
                <a:avLst/>
              </a:prstGeom>
              <a:solidFill>
                <a:srgbClr val="4A6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96" name="Rectangle 4256"/>
              <p:cNvSpPr>
                <a:spLocks noChangeArrowheads="1"/>
              </p:cNvSpPr>
              <p:nvPr/>
            </p:nvSpPr>
            <p:spPr bwMode="auto">
              <a:xfrm>
                <a:off x="4010" y="2616"/>
                <a:ext cx="8" cy="336"/>
              </a:xfrm>
              <a:prstGeom prst="rect">
                <a:avLst/>
              </a:prstGeom>
              <a:solidFill>
                <a:srgbClr val="496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697" name="Rectangle 4257"/>
              <p:cNvSpPr>
                <a:spLocks noChangeArrowheads="1"/>
              </p:cNvSpPr>
              <p:nvPr/>
            </p:nvSpPr>
            <p:spPr bwMode="auto">
              <a:xfrm>
                <a:off x="4018" y="2616"/>
                <a:ext cx="4" cy="336"/>
              </a:xfrm>
              <a:prstGeom prst="rect">
                <a:avLst/>
              </a:prstGeom>
              <a:solidFill>
                <a:srgbClr val="475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sp>
          <p:nvSpPr>
            <p:cNvPr id="449699" name="Rectangle 4259"/>
            <p:cNvSpPr>
              <a:spLocks noChangeArrowheads="1"/>
            </p:cNvSpPr>
            <p:nvPr/>
          </p:nvSpPr>
          <p:spPr bwMode="auto">
            <a:xfrm>
              <a:off x="3694" y="2691"/>
              <a:ext cx="226" cy="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pitchFamily="34" charset="0"/>
                </a:rPr>
                <a:t>PDA </a:t>
              </a:r>
              <a:endParaRPr kumimoji="0" lang="es-ES" sz="1800" b="0" i="0" u="none" strike="noStrike" cap="none" normalizeH="0" baseline="0" smtClean="0">
                <a:ln>
                  <a:noFill/>
                </a:ln>
                <a:solidFill>
                  <a:schemeClr val="tx1"/>
                </a:solidFill>
                <a:effectLst/>
                <a:latin typeface="Arial" pitchFamily="34" charset="0"/>
              </a:endParaRPr>
            </a:p>
          </p:txBody>
        </p:sp>
        <p:sp>
          <p:nvSpPr>
            <p:cNvPr id="449700" name="Rectangle 4260"/>
            <p:cNvSpPr>
              <a:spLocks noChangeArrowheads="1"/>
            </p:cNvSpPr>
            <p:nvPr/>
          </p:nvSpPr>
          <p:spPr bwMode="auto">
            <a:xfrm>
              <a:off x="3609" y="2787"/>
              <a:ext cx="376" cy="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pitchFamily="34" charset="0"/>
                </a:rPr>
                <a:t>PHASE II</a:t>
              </a:r>
              <a:endParaRPr kumimoji="0" lang="es-ES" sz="1800" b="0" i="0" u="none" strike="noStrike" cap="none" normalizeH="0" baseline="0" smtClean="0">
                <a:ln>
                  <a:noFill/>
                </a:ln>
                <a:solidFill>
                  <a:schemeClr val="tx1"/>
                </a:solidFill>
                <a:effectLst/>
                <a:latin typeface="Arial" pitchFamily="34" charset="0"/>
              </a:endParaRPr>
            </a:p>
          </p:txBody>
        </p:sp>
        <p:grpSp>
          <p:nvGrpSpPr>
            <p:cNvPr id="449817" name="Group 4372"/>
            <p:cNvGrpSpPr>
              <a:grpSpLocks/>
            </p:cNvGrpSpPr>
            <p:nvPr/>
          </p:nvGrpSpPr>
          <p:grpSpPr bwMode="auto">
            <a:xfrm>
              <a:off x="3534" y="3159"/>
              <a:ext cx="488" cy="336"/>
              <a:chOff x="3534" y="3159"/>
              <a:chExt cx="488" cy="336"/>
            </a:xfrm>
          </p:grpSpPr>
          <p:sp>
            <p:nvSpPr>
              <p:cNvPr id="449701" name="Rectangle 4261"/>
              <p:cNvSpPr>
                <a:spLocks noChangeArrowheads="1"/>
              </p:cNvSpPr>
              <p:nvPr/>
            </p:nvSpPr>
            <p:spPr bwMode="auto">
              <a:xfrm>
                <a:off x="3534" y="3159"/>
                <a:ext cx="6" cy="336"/>
              </a:xfrm>
              <a:prstGeom prst="rect">
                <a:avLst/>
              </a:prstGeom>
              <a:solidFill>
                <a:srgbClr val="5E1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02" name="Rectangle 4262"/>
              <p:cNvSpPr>
                <a:spLocks noChangeArrowheads="1"/>
              </p:cNvSpPr>
              <p:nvPr/>
            </p:nvSpPr>
            <p:spPr bwMode="auto">
              <a:xfrm>
                <a:off x="3540" y="3159"/>
                <a:ext cx="7" cy="336"/>
              </a:xfrm>
              <a:prstGeom prst="rect">
                <a:avLst/>
              </a:prstGeom>
              <a:solidFill>
                <a:srgbClr val="601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03" name="Rectangle 4263"/>
              <p:cNvSpPr>
                <a:spLocks noChangeArrowheads="1"/>
              </p:cNvSpPr>
              <p:nvPr/>
            </p:nvSpPr>
            <p:spPr bwMode="auto">
              <a:xfrm>
                <a:off x="3547" y="3159"/>
                <a:ext cx="7" cy="336"/>
              </a:xfrm>
              <a:prstGeom prst="rect">
                <a:avLst/>
              </a:prstGeom>
              <a:solidFill>
                <a:srgbClr val="61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04" name="Rectangle 4264"/>
              <p:cNvSpPr>
                <a:spLocks noChangeArrowheads="1"/>
              </p:cNvSpPr>
              <p:nvPr/>
            </p:nvSpPr>
            <p:spPr bwMode="auto">
              <a:xfrm>
                <a:off x="3554" y="3159"/>
                <a:ext cx="6" cy="336"/>
              </a:xfrm>
              <a:prstGeom prst="rect">
                <a:avLst/>
              </a:prstGeom>
              <a:solidFill>
                <a:srgbClr val="63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05" name="Rectangle 4265"/>
              <p:cNvSpPr>
                <a:spLocks noChangeArrowheads="1"/>
              </p:cNvSpPr>
              <p:nvPr/>
            </p:nvSpPr>
            <p:spPr bwMode="auto">
              <a:xfrm>
                <a:off x="3560" y="3159"/>
                <a:ext cx="3" cy="336"/>
              </a:xfrm>
              <a:prstGeom prst="rect">
                <a:avLst/>
              </a:prstGeom>
              <a:solidFill>
                <a:srgbClr val="65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06" name="Rectangle 4266"/>
              <p:cNvSpPr>
                <a:spLocks noChangeArrowheads="1"/>
              </p:cNvSpPr>
              <p:nvPr/>
            </p:nvSpPr>
            <p:spPr bwMode="auto">
              <a:xfrm>
                <a:off x="3563" y="3159"/>
                <a:ext cx="6" cy="336"/>
              </a:xfrm>
              <a:prstGeom prst="rect">
                <a:avLst/>
              </a:prstGeom>
              <a:solidFill>
                <a:srgbClr val="67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07" name="Rectangle 4267"/>
              <p:cNvSpPr>
                <a:spLocks noChangeArrowheads="1"/>
              </p:cNvSpPr>
              <p:nvPr/>
            </p:nvSpPr>
            <p:spPr bwMode="auto">
              <a:xfrm>
                <a:off x="3569" y="3159"/>
                <a:ext cx="4" cy="336"/>
              </a:xfrm>
              <a:prstGeom prst="rect">
                <a:avLst/>
              </a:prstGeom>
              <a:solidFill>
                <a:srgbClr val="69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08" name="Rectangle 4268"/>
              <p:cNvSpPr>
                <a:spLocks noChangeArrowheads="1"/>
              </p:cNvSpPr>
              <p:nvPr/>
            </p:nvSpPr>
            <p:spPr bwMode="auto">
              <a:xfrm>
                <a:off x="3573" y="3159"/>
                <a:ext cx="6" cy="336"/>
              </a:xfrm>
              <a:prstGeom prst="rect">
                <a:avLst/>
              </a:prstGeom>
              <a:solidFill>
                <a:srgbClr val="6B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09" name="Rectangle 4269"/>
              <p:cNvSpPr>
                <a:spLocks noChangeArrowheads="1"/>
              </p:cNvSpPr>
              <p:nvPr/>
            </p:nvSpPr>
            <p:spPr bwMode="auto">
              <a:xfrm>
                <a:off x="3579" y="3159"/>
                <a:ext cx="4" cy="336"/>
              </a:xfrm>
              <a:prstGeom prst="rect">
                <a:avLst/>
              </a:prstGeom>
              <a:solidFill>
                <a:srgbClr val="6D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10" name="Rectangle 4270"/>
              <p:cNvSpPr>
                <a:spLocks noChangeArrowheads="1"/>
              </p:cNvSpPr>
              <p:nvPr/>
            </p:nvSpPr>
            <p:spPr bwMode="auto">
              <a:xfrm>
                <a:off x="3583" y="3159"/>
                <a:ext cx="4" cy="336"/>
              </a:xfrm>
              <a:prstGeom prst="rect">
                <a:avLst/>
              </a:prstGeom>
              <a:solidFill>
                <a:srgbClr val="6F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11" name="Rectangle 4271"/>
              <p:cNvSpPr>
                <a:spLocks noChangeArrowheads="1"/>
              </p:cNvSpPr>
              <p:nvPr/>
            </p:nvSpPr>
            <p:spPr bwMode="auto">
              <a:xfrm>
                <a:off x="3587" y="3159"/>
                <a:ext cx="3" cy="336"/>
              </a:xfrm>
              <a:prstGeom prst="rect">
                <a:avLst/>
              </a:prstGeom>
              <a:solidFill>
                <a:srgbClr val="71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12" name="Rectangle 4272"/>
              <p:cNvSpPr>
                <a:spLocks noChangeArrowheads="1"/>
              </p:cNvSpPr>
              <p:nvPr/>
            </p:nvSpPr>
            <p:spPr bwMode="auto">
              <a:xfrm>
                <a:off x="3590" y="3159"/>
                <a:ext cx="2" cy="336"/>
              </a:xfrm>
              <a:prstGeom prst="rect">
                <a:avLst/>
              </a:prstGeom>
              <a:solidFill>
                <a:srgbClr val="73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13" name="Rectangle 4273"/>
              <p:cNvSpPr>
                <a:spLocks noChangeArrowheads="1"/>
              </p:cNvSpPr>
              <p:nvPr/>
            </p:nvSpPr>
            <p:spPr bwMode="auto">
              <a:xfrm>
                <a:off x="3592" y="3159"/>
                <a:ext cx="2" cy="336"/>
              </a:xfrm>
              <a:prstGeom prst="rect">
                <a:avLst/>
              </a:prstGeom>
              <a:solidFill>
                <a:srgbClr val="75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14" name="Rectangle 4274"/>
              <p:cNvSpPr>
                <a:spLocks noChangeArrowheads="1"/>
              </p:cNvSpPr>
              <p:nvPr/>
            </p:nvSpPr>
            <p:spPr bwMode="auto">
              <a:xfrm>
                <a:off x="3594" y="3159"/>
                <a:ext cx="4" cy="336"/>
              </a:xfrm>
              <a:prstGeom prst="rect">
                <a:avLst/>
              </a:prstGeom>
              <a:solidFill>
                <a:srgbClr val="76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15" name="Rectangle 4275"/>
              <p:cNvSpPr>
                <a:spLocks noChangeArrowheads="1"/>
              </p:cNvSpPr>
              <p:nvPr/>
            </p:nvSpPr>
            <p:spPr bwMode="auto">
              <a:xfrm>
                <a:off x="3598" y="3159"/>
                <a:ext cx="3" cy="336"/>
              </a:xfrm>
              <a:prstGeom prst="rect">
                <a:avLst/>
              </a:prstGeom>
              <a:solidFill>
                <a:srgbClr val="78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16" name="Rectangle 4276"/>
              <p:cNvSpPr>
                <a:spLocks noChangeArrowheads="1"/>
              </p:cNvSpPr>
              <p:nvPr/>
            </p:nvSpPr>
            <p:spPr bwMode="auto">
              <a:xfrm>
                <a:off x="3601" y="3159"/>
                <a:ext cx="3" cy="336"/>
              </a:xfrm>
              <a:prstGeom prst="rect">
                <a:avLst/>
              </a:prstGeom>
              <a:solidFill>
                <a:srgbClr val="7A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17" name="Rectangle 4277"/>
              <p:cNvSpPr>
                <a:spLocks noChangeArrowheads="1"/>
              </p:cNvSpPr>
              <p:nvPr/>
            </p:nvSpPr>
            <p:spPr bwMode="auto">
              <a:xfrm>
                <a:off x="3604" y="3159"/>
                <a:ext cx="4" cy="336"/>
              </a:xfrm>
              <a:prstGeom prst="rect">
                <a:avLst/>
              </a:prstGeom>
              <a:solidFill>
                <a:srgbClr val="7C1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18" name="Rectangle 4278"/>
              <p:cNvSpPr>
                <a:spLocks noChangeArrowheads="1"/>
              </p:cNvSpPr>
              <p:nvPr/>
            </p:nvSpPr>
            <p:spPr bwMode="auto">
              <a:xfrm>
                <a:off x="3608" y="3159"/>
                <a:ext cx="2" cy="336"/>
              </a:xfrm>
              <a:prstGeom prst="rect">
                <a:avLst/>
              </a:prstGeom>
              <a:solidFill>
                <a:srgbClr val="7E1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19" name="Rectangle 4279"/>
              <p:cNvSpPr>
                <a:spLocks noChangeArrowheads="1"/>
              </p:cNvSpPr>
              <p:nvPr/>
            </p:nvSpPr>
            <p:spPr bwMode="auto">
              <a:xfrm>
                <a:off x="3610" y="3159"/>
                <a:ext cx="3" cy="336"/>
              </a:xfrm>
              <a:prstGeom prst="rect">
                <a:avLst/>
              </a:prstGeom>
              <a:solidFill>
                <a:srgbClr val="801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20" name="Rectangle 4280"/>
              <p:cNvSpPr>
                <a:spLocks noChangeArrowheads="1"/>
              </p:cNvSpPr>
              <p:nvPr/>
            </p:nvSpPr>
            <p:spPr bwMode="auto">
              <a:xfrm>
                <a:off x="3613" y="3159"/>
                <a:ext cx="2" cy="336"/>
              </a:xfrm>
              <a:prstGeom prst="rect">
                <a:avLst/>
              </a:prstGeom>
              <a:solidFill>
                <a:srgbClr val="822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21" name="Rectangle 4281"/>
              <p:cNvSpPr>
                <a:spLocks noChangeArrowheads="1"/>
              </p:cNvSpPr>
              <p:nvPr/>
            </p:nvSpPr>
            <p:spPr bwMode="auto">
              <a:xfrm>
                <a:off x="3615" y="3159"/>
                <a:ext cx="3" cy="336"/>
              </a:xfrm>
              <a:prstGeom prst="rect">
                <a:avLst/>
              </a:prstGeom>
              <a:solidFill>
                <a:srgbClr val="842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22" name="Rectangle 4282"/>
              <p:cNvSpPr>
                <a:spLocks noChangeArrowheads="1"/>
              </p:cNvSpPr>
              <p:nvPr/>
            </p:nvSpPr>
            <p:spPr bwMode="auto">
              <a:xfrm>
                <a:off x="3618" y="3159"/>
                <a:ext cx="3" cy="336"/>
              </a:xfrm>
              <a:prstGeom prst="rect">
                <a:avLst/>
              </a:prstGeom>
              <a:solidFill>
                <a:srgbClr val="862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23" name="Rectangle 4283"/>
              <p:cNvSpPr>
                <a:spLocks noChangeArrowheads="1"/>
              </p:cNvSpPr>
              <p:nvPr/>
            </p:nvSpPr>
            <p:spPr bwMode="auto">
              <a:xfrm>
                <a:off x="3621" y="3159"/>
                <a:ext cx="3" cy="336"/>
              </a:xfrm>
              <a:prstGeom prst="rect">
                <a:avLst/>
              </a:prstGeom>
              <a:solidFill>
                <a:srgbClr val="882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24" name="Rectangle 4284"/>
              <p:cNvSpPr>
                <a:spLocks noChangeArrowheads="1"/>
              </p:cNvSpPr>
              <p:nvPr/>
            </p:nvSpPr>
            <p:spPr bwMode="auto">
              <a:xfrm>
                <a:off x="3624" y="3159"/>
                <a:ext cx="3" cy="336"/>
              </a:xfrm>
              <a:prstGeom prst="rect">
                <a:avLst/>
              </a:prstGeom>
              <a:solidFill>
                <a:srgbClr val="8A2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25" name="Rectangle 4285"/>
              <p:cNvSpPr>
                <a:spLocks noChangeArrowheads="1"/>
              </p:cNvSpPr>
              <p:nvPr/>
            </p:nvSpPr>
            <p:spPr bwMode="auto">
              <a:xfrm>
                <a:off x="3627" y="3159"/>
                <a:ext cx="3" cy="336"/>
              </a:xfrm>
              <a:prstGeom prst="rect">
                <a:avLst/>
              </a:prstGeom>
              <a:solidFill>
                <a:srgbClr val="8C2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26" name="Rectangle 4286"/>
              <p:cNvSpPr>
                <a:spLocks noChangeArrowheads="1"/>
              </p:cNvSpPr>
              <p:nvPr/>
            </p:nvSpPr>
            <p:spPr bwMode="auto">
              <a:xfrm>
                <a:off x="3630" y="3159"/>
                <a:ext cx="2" cy="336"/>
              </a:xfrm>
              <a:prstGeom prst="rect">
                <a:avLst/>
              </a:prstGeom>
              <a:solidFill>
                <a:srgbClr val="8E2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27" name="Rectangle 4287"/>
              <p:cNvSpPr>
                <a:spLocks noChangeArrowheads="1"/>
              </p:cNvSpPr>
              <p:nvPr/>
            </p:nvSpPr>
            <p:spPr bwMode="auto">
              <a:xfrm>
                <a:off x="3632" y="3159"/>
                <a:ext cx="3" cy="336"/>
              </a:xfrm>
              <a:prstGeom prst="rect">
                <a:avLst/>
              </a:prstGeom>
              <a:solidFill>
                <a:srgbClr val="902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28" name="Rectangle 4288"/>
              <p:cNvSpPr>
                <a:spLocks noChangeArrowheads="1"/>
              </p:cNvSpPr>
              <p:nvPr/>
            </p:nvSpPr>
            <p:spPr bwMode="auto">
              <a:xfrm>
                <a:off x="3635" y="3159"/>
                <a:ext cx="2" cy="336"/>
              </a:xfrm>
              <a:prstGeom prst="rect">
                <a:avLst/>
              </a:prstGeom>
              <a:solidFill>
                <a:srgbClr val="922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29" name="Rectangle 4289"/>
              <p:cNvSpPr>
                <a:spLocks noChangeArrowheads="1"/>
              </p:cNvSpPr>
              <p:nvPr/>
            </p:nvSpPr>
            <p:spPr bwMode="auto">
              <a:xfrm>
                <a:off x="3637" y="3159"/>
                <a:ext cx="3" cy="336"/>
              </a:xfrm>
              <a:prstGeom prst="rect">
                <a:avLst/>
              </a:prstGeom>
              <a:solidFill>
                <a:srgbClr val="942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30" name="Rectangle 4290"/>
              <p:cNvSpPr>
                <a:spLocks noChangeArrowheads="1"/>
              </p:cNvSpPr>
              <p:nvPr/>
            </p:nvSpPr>
            <p:spPr bwMode="auto">
              <a:xfrm>
                <a:off x="3640" y="3159"/>
                <a:ext cx="3" cy="336"/>
              </a:xfrm>
              <a:prstGeom prst="rect">
                <a:avLst/>
              </a:prstGeom>
              <a:solidFill>
                <a:srgbClr val="962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31" name="Rectangle 4291"/>
              <p:cNvSpPr>
                <a:spLocks noChangeArrowheads="1"/>
              </p:cNvSpPr>
              <p:nvPr/>
            </p:nvSpPr>
            <p:spPr bwMode="auto">
              <a:xfrm>
                <a:off x="3643" y="3159"/>
                <a:ext cx="3" cy="336"/>
              </a:xfrm>
              <a:prstGeom prst="rect">
                <a:avLst/>
              </a:prstGeom>
              <a:solidFill>
                <a:srgbClr val="982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32" name="Rectangle 4292"/>
              <p:cNvSpPr>
                <a:spLocks noChangeArrowheads="1"/>
              </p:cNvSpPr>
              <p:nvPr/>
            </p:nvSpPr>
            <p:spPr bwMode="auto">
              <a:xfrm>
                <a:off x="3646" y="3159"/>
                <a:ext cx="3" cy="336"/>
              </a:xfrm>
              <a:prstGeom prst="rect">
                <a:avLst/>
              </a:prstGeom>
              <a:solidFill>
                <a:srgbClr val="9A2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33" name="Rectangle 4293"/>
              <p:cNvSpPr>
                <a:spLocks noChangeArrowheads="1"/>
              </p:cNvSpPr>
              <p:nvPr/>
            </p:nvSpPr>
            <p:spPr bwMode="auto">
              <a:xfrm>
                <a:off x="3649" y="3159"/>
                <a:ext cx="2" cy="336"/>
              </a:xfrm>
              <a:prstGeom prst="rect">
                <a:avLst/>
              </a:prstGeom>
              <a:solidFill>
                <a:srgbClr val="9C2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34" name="Rectangle 4294"/>
              <p:cNvSpPr>
                <a:spLocks noChangeArrowheads="1"/>
              </p:cNvSpPr>
              <p:nvPr/>
            </p:nvSpPr>
            <p:spPr bwMode="auto">
              <a:xfrm>
                <a:off x="3651" y="3159"/>
                <a:ext cx="4" cy="336"/>
              </a:xfrm>
              <a:prstGeom prst="rect">
                <a:avLst/>
              </a:prstGeom>
              <a:solidFill>
                <a:srgbClr val="9E2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35" name="Rectangle 4295"/>
              <p:cNvSpPr>
                <a:spLocks noChangeArrowheads="1"/>
              </p:cNvSpPr>
              <p:nvPr/>
            </p:nvSpPr>
            <p:spPr bwMode="auto">
              <a:xfrm>
                <a:off x="3655" y="3159"/>
                <a:ext cx="2" cy="336"/>
              </a:xfrm>
              <a:prstGeom prst="rect">
                <a:avLst/>
              </a:prstGeom>
              <a:solidFill>
                <a:srgbClr val="A02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36" name="Rectangle 4296"/>
              <p:cNvSpPr>
                <a:spLocks noChangeArrowheads="1"/>
              </p:cNvSpPr>
              <p:nvPr/>
            </p:nvSpPr>
            <p:spPr bwMode="auto">
              <a:xfrm>
                <a:off x="3657" y="3159"/>
                <a:ext cx="3" cy="336"/>
              </a:xfrm>
              <a:prstGeom prst="rect">
                <a:avLst/>
              </a:prstGeom>
              <a:solidFill>
                <a:srgbClr val="A22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37" name="Rectangle 4297"/>
              <p:cNvSpPr>
                <a:spLocks noChangeArrowheads="1"/>
              </p:cNvSpPr>
              <p:nvPr/>
            </p:nvSpPr>
            <p:spPr bwMode="auto">
              <a:xfrm>
                <a:off x="3660" y="3159"/>
                <a:ext cx="2" cy="336"/>
              </a:xfrm>
              <a:prstGeom prst="rect">
                <a:avLst/>
              </a:prstGeom>
              <a:solidFill>
                <a:srgbClr val="A42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38" name="Rectangle 4298"/>
              <p:cNvSpPr>
                <a:spLocks noChangeArrowheads="1"/>
              </p:cNvSpPr>
              <p:nvPr/>
            </p:nvSpPr>
            <p:spPr bwMode="auto">
              <a:xfrm>
                <a:off x="3662" y="3159"/>
                <a:ext cx="4" cy="336"/>
              </a:xfrm>
              <a:prstGeom prst="rect">
                <a:avLst/>
              </a:prstGeom>
              <a:solidFill>
                <a:srgbClr val="A62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39" name="Rectangle 4299"/>
              <p:cNvSpPr>
                <a:spLocks noChangeArrowheads="1"/>
              </p:cNvSpPr>
              <p:nvPr/>
            </p:nvSpPr>
            <p:spPr bwMode="auto">
              <a:xfrm>
                <a:off x="3666" y="3159"/>
                <a:ext cx="4" cy="336"/>
              </a:xfrm>
              <a:prstGeom prst="rect">
                <a:avLst/>
              </a:prstGeom>
              <a:solidFill>
                <a:srgbClr val="A82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40" name="Rectangle 4300"/>
              <p:cNvSpPr>
                <a:spLocks noChangeArrowheads="1"/>
              </p:cNvSpPr>
              <p:nvPr/>
            </p:nvSpPr>
            <p:spPr bwMode="auto">
              <a:xfrm>
                <a:off x="3670" y="3159"/>
                <a:ext cx="2" cy="336"/>
              </a:xfrm>
              <a:prstGeom prst="rect">
                <a:avLst/>
              </a:prstGeom>
              <a:solidFill>
                <a:srgbClr val="AA2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41" name="Rectangle 4301"/>
              <p:cNvSpPr>
                <a:spLocks noChangeArrowheads="1"/>
              </p:cNvSpPr>
              <p:nvPr/>
            </p:nvSpPr>
            <p:spPr bwMode="auto">
              <a:xfrm>
                <a:off x="3672" y="3159"/>
                <a:ext cx="4" cy="336"/>
              </a:xfrm>
              <a:prstGeom prst="rect">
                <a:avLst/>
              </a:prstGeom>
              <a:solidFill>
                <a:srgbClr val="AC2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42" name="Rectangle 4302"/>
              <p:cNvSpPr>
                <a:spLocks noChangeArrowheads="1"/>
              </p:cNvSpPr>
              <p:nvPr/>
            </p:nvSpPr>
            <p:spPr bwMode="auto">
              <a:xfrm>
                <a:off x="3676" y="3159"/>
                <a:ext cx="4" cy="336"/>
              </a:xfrm>
              <a:prstGeom prst="rect">
                <a:avLst/>
              </a:prstGeom>
              <a:solidFill>
                <a:srgbClr val="AE2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43" name="Rectangle 4303"/>
              <p:cNvSpPr>
                <a:spLocks noChangeArrowheads="1"/>
              </p:cNvSpPr>
              <p:nvPr/>
            </p:nvSpPr>
            <p:spPr bwMode="auto">
              <a:xfrm>
                <a:off x="3680" y="3159"/>
                <a:ext cx="3" cy="336"/>
              </a:xfrm>
              <a:prstGeom prst="rect">
                <a:avLst/>
              </a:prstGeom>
              <a:solidFill>
                <a:srgbClr val="B02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44" name="Rectangle 4304"/>
              <p:cNvSpPr>
                <a:spLocks noChangeArrowheads="1"/>
              </p:cNvSpPr>
              <p:nvPr/>
            </p:nvSpPr>
            <p:spPr bwMode="auto">
              <a:xfrm>
                <a:off x="3683" y="3159"/>
                <a:ext cx="4" cy="336"/>
              </a:xfrm>
              <a:prstGeom prst="rect">
                <a:avLst/>
              </a:prstGeom>
              <a:solidFill>
                <a:srgbClr val="B3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45" name="Rectangle 4305"/>
              <p:cNvSpPr>
                <a:spLocks noChangeArrowheads="1"/>
              </p:cNvSpPr>
              <p:nvPr/>
            </p:nvSpPr>
            <p:spPr bwMode="auto">
              <a:xfrm>
                <a:off x="3687" y="3159"/>
                <a:ext cx="6" cy="336"/>
              </a:xfrm>
              <a:prstGeom prst="rect">
                <a:avLst/>
              </a:prstGeom>
              <a:solidFill>
                <a:srgbClr val="B5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46" name="Rectangle 4306"/>
              <p:cNvSpPr>
                <a:spLocks noChangeArrowheads="1"/>
              </p:cNvSpPr>
              <p:nvPr/>
            </p:nvSpPr>
            <p:spPr bwMode="auto">
              <a:xfrm>
                <a:off x="3693" y="3159"/>
                <a:ext cx="4" cy="336"/>
              </a:xfrm>
              <a:prstGeom prst="rect">
                <a:avLst/>
              </a:prstGeom>
              <a:solidFill>
                <a:srgbClr val="B7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47" name="Rectangle 4307"/>
              <p:cNvSpPr>
                <a:spLocks noChangeArrowheads="1"/>
              </p:cNvSpPr>
              <p:nvPr/>
            </p:nvSpPr>
            <p:spPr bwMode="auto">
              <a:xfrm>
                <a:off x="3697" y="3159"/>
                <a:ext cx="4" cy="336"/>
              </a:xfrm>
              <a:prstGeom prst="rect">
                <a:avLst/>
              </a:prstGeom>
              <a:solidFill>
                <a:srgbClr val="B92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48" name="Rectangle 4308"/>
              <p:cNvSpPr>
                <a:spLocks noChangeArrowheads="1"/>
              </p:cNvSpPr>
              <p:nvPr/>
            </p:nvSpPr>
            <p:spPr bwMode="auto">
              <a:xfrm>
                <a:off x="3701" y="3159"/>
                <a:ext cx="4" cy="336"/>
              </a:xfrm>
              <a:prstGeom prst="rect">
                <a:avLst/>
              </a:prstGeom>
              <a:solidFill>
                <a:srgbClr val="BB2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49" name="Rectangle 4309"/>
              <p:cNvSpPr>
                <a:spLocks noChangeArrowheads="1"/>
              </p:cNvSpPr>
              <p:nvPr/>
            </p:nvSpPr>
            <p:spPr bwMode="auto">
              <a:xfrm>
                <a:off x="3705" y="3159"/>
                <a:ext cx="5" cy="336"/>
              </a:xfrm>
              <a:prstGeom prst="rect">
                <a:avLst/>
              </a:prstGeom>
              <a:solidFill>
                <a:srgbClr val="BD2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50" name="Rectangle 4310"/>
              <p:cNvSpPr>
                <a:spLocks noChangeArrowheads="1"/>
              </p:cNvSpPr>
              <p:nvPr/>
            </p:nvSpPr>
            <p:spPr bwMode="auto">
              <a:xfrm>
                <a:off x="3710" y="3159"/>
                <a:ext cx="6" cy="336"/>
              </a:xfrm>
              <a:prstGeom prst="rect">
                <a:avLst/>
              </a:prstGeom>
              <a:solidFill>
                <a:srgbClr val="BF3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51" name="Rectangle 4311"/>
              <p:cNvSpPr>
                <a:spLocks noChangeArrowheads="1"/>
              </p:cNvSpPr>
              <p:nvPr/>
            </p:nvSpPr>
            <p:spPr bwMode="auto">
              <a:xfrm>
                <a:off x="3716" y="3159"/>
                <a:ext cx="6" cy="336"/>
              </a:xfrm>
              <a:prstGeom prst="rect">
                <a:avLst/>
              </a:prstGeom>
              <a:solidFill>
                <a:srgbClr val="C13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52" name="Rectangle 4312"/>
              <p:cNvSpPr>
                <a:spLocks noChangeArrowheads="1"/>
              </p:cNvSpPr>
              <p:nvPr/>
            </p:nvSpPr>
            <p:spPr bwMode="auto">
              <a:xfrm>
                <a:off x="3722" y="3159"/>
                <a:ext cx="8" cy="336"/>
              </a:xfrm>
              <a:prstGeom prst="rect">
                <a:avLst/>
              </a:prstGeom>
              <a:solidFill>
                <a:srgbClr val="C33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53" name="Rectangle 4313"/>
              <p:cNvSpPr>
                <a:spLocks noChangeArrowheads="1"/>
              </p:cNvSpPr>
              <p:nvPr/>
            </p:nvSpPr>
            <p:spPr bwMode="auto">
              <a:xfrm>
                <a:off x="3730" y="3159"/>
                <a:ext cx="7" cy="336"/>
              </a:xfrm>
              <a:prstGeom prst="rect">
                <a:avLst/>
              </a:prstGeom>
              <a:solidFill>
                <a:srgbClr val="C53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54" name="Rectangle 4314"/>
              <p:cNvSpPr>
                <a:spLocks noChangeArrowheads="1"/>
              </p:cNvSpPr>
              <p:nvPr/>
            </p:nvSpPr>
            <p:spPr bwMode="auto">
              <a:xfrm>
                <a:off x="3737" y="3159"/>
                <a:ext cx="12" cy="336"/>
              </a:xfrm>
              <a:prstGeom prst="rect">
                <a:avLst/>
              </a:prstGeom>
              <a:solidFill>
                <a:srgbClr val="C7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55" name="Rectangle 4315"/>
              <p:cNvSpPr>
                <a:spLocks noChangeArrowheads="1"/>
              </p:cNvSpPr>
              <p:nvPr/>
            </p:nvSpPr>
            <p:spPr bwMode="auto">
              <a:xfrm>
                <a:off x="3749" y="3159"/>
                <a:ext cx="12" cy="336"/>
              </a:xfrm>
              <a:prstGeom prst="rect">
                <a:avLst/>
              </a:prstGeom>
              <a:solidFill>
                <a:srgbClr val="C9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56" name="Rectangle 4316"/>
              <p:cNvSpPr>
                <a:spLocks noChangeArrowheads="1"/>
              </p:cNvSpPr>
              <p:nvPr/>
            </p:nvSpPr>
            <p:spPr bwMode="auto">
              <a:xfrm>
                <a:off x="3761" y="3159"/>
                <a:ext cx="41" cy="336"/>
              </a:xfrm>
              <a:prstGeom prst="rect">
                <a:avLst/>
              </a:prstGeom>
              <a:solidFill>
                <a:srgbClr val="CB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57" name="Rectangle 4317"/>
              <p:cNvSpPr>
                <a:spLocks noChangeArrowheads="1"/>
              </p:cNvSpPr>
              <p:nvPr/>
            </p:nvSpPr>
            <p:spPr bwMode="auto">
              <a:xfrm>
                <a:off x="3802" y="3159"/>
                <a:ext cx="11" cy="336"/>
              </a:xfrm>
              <a:prstGeom prst="rect">
                <a:avLst/>
              </a:prstGeom>
              <a:solidFill>
                <a:srgbClr val="C9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58" name="Rectangle 4318"/>
              <p:cNvSpPr>
                <a:spLocks noChangeArrowheads="1"/>
              </p:cNvSpPr>
              <p:nvPr/>
            </p:nvSpPr>
            <p:spPr bwMode="auto">
              <a:xfrm>
                <a:off x="3813" y="3159"/>
                <a:ext cx="10" cy="336"/>
              </a:xfrm>
              <a:prstGeom prst="rect">
                <a:avLst/>
              </a:prstGeom>
              <a:solidFill>
                <a:srgbClr val="C7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59" name="Rectangle 4319"/>
              <p:cNvSpPr>
                <a:spLocks noChangeArrowheads="1"/>
              </p:cNvSpPr>
              <p:nvPr/>
            </p:nvSpPr>
            <p:spPr bwMode="auto">
              <a:xfrm>
                <a:off x="3823" y="3159"/>
                <a:ext cx="7" cy="336"/>
              </a:xfrm>
              <a:prstGeom prst="rect">
                <a:avLst/>
              </a:prstGeom>
              <a:solidFill>
                <a:srgbClr val="C53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60" name="Rectangle 4320"/>
              <p:cNvSpPr>
                <a:spLocks noChangeArrowheads="1"/>
              </p:cNvSpPr>
              <p:nvPr/>
            </p:nvSpPr>
            <p:spPr bwMode="auto">
              <a:xfrm>
                <a:off x="3830" y="3159"/>
                <a:ext cx="6" cy="336"/>
              </a:xfrm>
              <a:prstGeom prst="rect">
                <a:avLst/>
              </a:prstGeom>
              <a:solidFill>
                <a:srgbClr val="C33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61" name="Rectangle 4321"/>
              <p:cNvSpPr>
                <a:spLocks noChangeArrowheads="1"/>
              </p:cNvSpPr>
              <p:nvPr/>
            </p:nvSpPr>
            <p:spPr bwMode="auto">
              <a:xfrm>
                <a:off x="3836" y="3159"/>
                <a:ext cx="8" cy="336"/>
              </a:xfrm>
              <a:prstGeom prst="rect">
                <a:avLst/>
              </a:prstGeom>
              <a:solidFill>
                <a:srgbClr val="C13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62" name="Rectangle 4322"/>
              <p:cNvSpPr>
                <a:spLocks noChangeArrowheads="1"/>
              </p:cNvSpPr>
              <p:nvPr/>
            </p:nvSpPr>
            <p:spPr bwMode="auto">
              <a:xfrm>
                <a:off x="3844" y="3159"/>
                <a:ext cx="4" cy="336"/>
              </a:xfrm>
              <a:prstGeom prst="rect">
                <a:avLst/>
              </a:prstGeom>
              <a:solidFill>
                <a:srgbClr val="BF3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63" name="Rectangle 4323"/>
              <p:cNvSpPr>
                <a:spLocks noChangeArrowheads="1"/>
              </p:cNvSpPr>
              <p:nvPr/>
            </p:nvSpPr>
            <p:spPr bwMode="auto">
              <a:xfrm>
                <a:off x="3848" y="3159"/>
                <a:ext cx="5" cy="336"/>
              </a:xfrm>
              <a:prstGeom prst="rect">
                <a:avLst/>
              </a:prstGeom>
              <a:solidFill>
                <a:srgbClr val="BD2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64" name="Rectangle 4324"/>
              <p:cNvSpPr>
                <a:spLocks noChangeArrowheads="1"/>
              </p:cNvSpPr>
              <p:nvPr/>
            </p:nvSpPr>
            <p:spPr bwMode="auto">
              <a:xfrm>
                <a:off x="3853" y="3159"/>
                <a:ext cx="4" cy="336"/>
              </a:xfrm>
              <a:prstGeom prst="rect">
                <a:avLst/>
              </a:prstGeom>
              <a:solidFill>
                <a:srgbClr val="BB2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65" name="Rectangle 4325"/>
              <p:cNvSpPr>
                <a:spLocks noChangeArrowheads="1"/>
              </p:cNvSpPr>
              <p:nvPr/>
            </p:nvSpPr>
            <p:spPr bwMode="auto">
              <a:xfrm>
                <a:off x="3857" y="3159"/>
                <a:ext cx="4" cy="336"/>
              </a:xfrm>
              <a:prstGeom prst="rect">
                <a:avLst/>
              </a:prstGeom>
              <a:solidFill>
                <a:srgbClr val="B92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66" name="Rectangle 4326"/>
              <p:cNvSpPr>
                <a:spLocks noChangeArrowheads="1"/>
              </p:cNvSpPr>
              <p:nvPr/>
            </p:nvSpPr>
            <p:spPr bwMode="auto">
              <a:xfrm>
                <a:off x="3861" y="3159"/>
                <a:ext cx="4" cy="336"/>
              </a:xfrm>
              <a:prstGeom prst="rect">
                <a:avLst/>
              </a:prstGeom>
              <a:solidFill>
                <a:srgbClr val="B7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67" name="Rectangle 4327"/>
              <p:cNvSpPr>
                <a:spLocks noChangeArrowheads="1"/>
              </p:cNvSpPr>
              <p:nvPr/>
            </p:nvSpPr>
            <p:spPr bwMode="auto">
              <a:xfrm>
                <a:off x="3865" y="3159"/>
                <a:ext cx="6" cy="336"/>
              </a:xfrm>
              <a:prstGeom prst="rect">
                <a:avLst/>
              </a:prstGeom>
              <a:solidFill>
                <a:srgbClr val="B5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68" name="Rectangle 4328"/>
              <p:cNvSpPr>
                <a:spLocks noChangeArrowheads="1"/>
              </p:cNvSpPr>
              <p:nvPr/>
            </p:nvSpPr>
            <p:spPr bwMode="auto">
              <a:xfrm>
                <a:off x="3871" y="3159"/>
                <a:ext cx="2" cy="336"/>
              </a:xfrm>
              <a:prstGeom prst="rect">
                <a:avLst/>
              </a:prstGeom>
              <a:solidFill>
                <a:srgbClr val="B3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69" name="Rectangle 4329"/>
              <p:cNvSpPr>
                <a:spLocks noChangeArrowheads="1"/>
              </p:cNvSpPr>
              <p:nvPr/>
            </p:nvSpPr>
            <p:spPr bwMode="auto">
              <a:xfrm>
                <a:off x="3873" y="3159"/>
                <a:ext cx="3" cy="336"/>
              </a:xfrm>
              <a:prstGeom prst="rect">
                <a:avLst/>
              </a:prstGeom>
              <a:solidFill>
                <a:srgbClr val="B12D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70" name="Rectangle 4330"/>
              <p:cNvSpPr>
                <a:spLocks noChangeArrowheads="1"/>
              </p:cNvSpPr>
              <p:nvPr/>
            </p:nvSpPr>
            <p:spPr bwMode="auto">
              <a:xfrm>
                <a:off x="3876" y="3159"/>
                <a:ext cx="4" cy="336"/>
              </a:xfrm>
              <a:prstGeom prst="rect">
                <a:avLst/>
              </a:prstGeom>
              <a:solidFill>
                <a:srgbClr val="AF2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71" name="Rectangle 4331"/>
              <p:cNvSpPr>
                <a:spLocks noChangeArrowheads="1"/>
              </p:cNvSpPr>
              <p:nvPr/>
            </p:nvSpPr>
            <p:spPr bwMode="auto">
              <a:xfrm>
                <a:off x="3880" y="3159"/>
                <a:ext cx="4" cy="336"/>
              </a:xfrm>
              <a:prstGeom prst="rect">
                <a:avLst/>
              </a:prstGeom>
              <a:solidFill>
                <a:srgbClr val="AD2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72" name="Rectangle 4332"/>
              <p:cNvSpPr>
                <a:spLocks noChangeArrowheads="1"/>
              </p:cNvSpPr>
              <p:nvPr/>
            </p:nvSpPr>
            <p:spPr bwMode="auto">
              <a:xfrm>
                <a:off x="3884" y="3159"/>
                <a:ext cx="2" cy="336"/>
              </a:xfrm>
              <a:prstGeom prst="rect">
                <a:avLst/>
              </a:prstGeom>
              <a:solidFill>
                <a:srgbClr val="AB2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73" name="Rectangle 4333"/>
              <p:cNvSpPr>
                <a:spLocks noChangeArrowheads="1"/>
              </p:cNvSpPr>
              <p:nvPr/>
            </p:nvSpPr>
            <p:spPr bwMode="auto">
              <a:xfrm>
                <a:off x="3886" y="3159"/>
                <a:ext cx="3" cy="336"/>
              </a:xfrm>
              <a:prstGeom prst="rect">
                <a:avLst/>
              </a:prstGeom>
              <a:solidFill>
                <a:srgbClr val="A92B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74" name="Rectangle 4334"/>
              <p:cNvSpPr>
                <a:spLocks noChangeArrowheads="1"/>
              </p:cNvSpPr>
              <p:nvPr/>
            </p:nvSpPr>
            <p:spPr bwMode="auto">
              <a:xfrm>
                <a:off x="3889" y="3159"/>
                <a:ext cx="4" cy="336"/>
              </a:xfrm>
              <a:prstGeom prst="rect">
                <a:avLst/>
              </a:prstGeom>
              <a:solidFill>
                <a:srgbClr val="A72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75" name="Rectangle 4335"/>
              <p:cNvSpPr>
                <a:spLocks noChangeArrowheads="1"/>
              </p:cNvSpPr>
              <p:nvPr/>
            </p:nvSpPr>
            <p:spPr bwMode="auto">
              <a:xfrm>
                <a:off x="3893" y="3159"/>
                <a:ext cx="3" cy="336"/>
              </a:xfrm>
              <a:prstGeom prst="rect">
                <a:avLst/>
              </a:prstGeom>
              <a:solidFill>
                <a:srgbClr val="A52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76" name="Rectangle 4336"/>
              <p:cNvSpPr>
                <a:spLocks noChangeArrowheads="1"/>
              </p:cNvSpPr>
              <p:nvPr/>
            </p:nvSpPr>
            <p:spPr bwMode="auto">
              <a:xfrm>
                <a:off x="3896" y="3159"/>
                <a:ext cx="3" cy="336"/>
              </a:xfrm>
              <a:prstGeom prst="rect">
                <a:avLst/>
              </a:prstGeom>
              <a:solidFill>
                <a:srgbClr val="A32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77" name="Rectangle 4337"/>
              <p:cNvSpPr>
                <a:spLocks noChangeArrowheads="1"/>
              </p:cNvSpPr>
              <p:nvPr/>
            </p:nvSpPr>
            <p:spPr bwMode="auto">
              <a:xfrm>
                <a:off x="3899" y="3159"/>
                <a:ext cx="2" cy="336"/>
              </a:xfrm>
              <a:prstGeom prst="rect">
                <a:avLst/>
              </a:prstGeom>
              <a:solidFill>
                <a:srgbClr val="A12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78" name="Rectangle 4338"/>
              <p:cNvSpPr>
                <a:spLocks noChangeArrowheads="1"/>
              </p:cNvSpPr>
              <p:nvPr/>
            </p:nvSpPr>
            <p:spPr bwMode="auto">
              <a:xfrm>
                <a:off x="3901" y="3159"/>
                <a:ext cx="3" cy="336"/>
              </a:xfrm>
              <a:prstGeom prst="rect">
                <a:avLst/>
              </a:prstGeom>
              <a:solidFill>
                <a:srgbClr val="9F28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79" name="Rectangle 4339"/>
              <p:cNvSpPr>
                <a:spLocks noChangeArrowheads="1"/>
              </p:cNvSpPr>
              <p:nvPr/>
            </p:nvSpPr>
            <p:spPr bwMode="auto">
              <a:xfrm>
                <a:off x="3904" y="3159"/>
                <a:ext cx="3" cy="336"/>
              </a:xfrm>
              <a:prstGeom prst="rect">
                <a:avLst/>
              </a:prstGeom>
              <a:solidFill>
                <a:srgbClr val="9D2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80" name="Rectangle 4340"/>
              <p:cNvSpPr>
                <a:spLocks noChangeArrowheads="1"/>
              </p:cNvSpPr>
              <p:nvPr/>
            </p:nvSpPr>
            <p:spPr bwMode="auto">
              <a:xfrm>
                <a:off x="3907" y="3159"/>
                <a:ext cx="3" cy="336"/>
              </a:xfrm>
              <a:prstGeom prst="rect">
                <a:avLst/>
              </a:prstGeom>
              <a:solidFill>
                <a:srgbClr val="9B2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81" name="Rectangle 4341"/>
              <p:cNvSpPr>
                <a:spLocks noChangeArrowheads="1"/>
              </p:cNvSpPr>
              <p:nvPr/>
            </p:nvSpPr>
            <p:spPr bwMode="auto">
              <a:xfrm>
                <a:off x="3910" y="3159"/>
                <a:ext cx="2" cy="336"/>
              </a:xfrm>
              <a:prstGeom prst="rect">
                <a:avLst/>
              </a:prstGeom>
              <a:solidFill>
                <a:srgbClr val="9926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82" name="Rectangle 4342"/>
              <p:cNvSpPr>
                <a:spLocks noChangeArrowheads="1"/>
              </p:cNvSpPr>
              <p:nvPr/>
            </p:nvSpPr>
            <p:spPr bwMode="auto">
              <a:xfrm>
                <a:off x="3912" y="3159"/>
                <a:ext cx="4" cy="336"/>
              </a:xfrm>
              <a:prstGeom prst="rect">
                <a:avLst/>
              </a:prstGeom>
              <a:solidFill>
                <a:srgbClr val="972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83" name="Rectangle 4343"/>
              <p:cNvSpPr>
                <a:spLocks noChangeArrowheads="1"/>
              </p:cNvSpPr>
              <p:nvPr/>
            </p:nvSpPr>
            <p:spPr bwMode="auto">
              <a:xfrm>
                <a:off x="3916" y="3159"/>
                <a:ext cx="2" cy="336"/>
              </a:xfrm>
              <a:prstGeom prst="rect">
                <a:avLst/>
              </a:prstGeom>
              <a:solidFill>
                <a:srgbClr val="9525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84" name="Rectangle 4344"/>
              <p:cNvSpPr>
                <a:spLocks noChangeArrowheads="1"/>
              </p:cNvSpPr>
              <p:nvPr/>
            </p:nvSpPr>
            <p:spPr bwMode="auto">
              <a:xfrm>
                <a:off x="3918" y="3159"/>
                <a:ext cx="4" cy="336"/>
              </a:xfrm>
              <a:prstGeom prst="rect">
                <a:avLst/>
              </a:prstGeom>
              <a:solidFill>
                <a:srgbClr val="932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85" name="Rectangle 4345"/>
              <p:cNvSpPr>
                <a:spLocks noChangeArrowheads="1"/>
              </p:cNvSpPr>
              <p:nvPr/>
            </p:nvSpPr>
            <p:spPr bwMode="auto">
              <a:xfrm>
                <a:off x="3922" y="3159"/>
                <a:ext cx="1" cy="336"/>
              </a:xfrm>
              <a:prstGeom prst="rect">
                <a:avLst/>
              </a:prstGeom>
              <a:solidFill>
                <a:srgbClr val="9124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86" name="Rectangle 4346"/>
              <p:cNvSpPr>
                <a:spLocks noChangeArrowheads="1"/>
              </p:cNvSpPr>
              <p:nvPr/>
            </p:nvSpPr>
            <p:spPr bwMode="auto">
              <a:xfrm>
                <a:off x="3923" y="3159"/>
                <a:ext cx="3" cy="336"/>
              </a:xfrm>
              <a:prstGeom prst="rect">
                <a:avLst/>
              </a:prstGeom>
              <a:solidFill>
                <a:srgbClr val="8F2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87" name="Rectangle 4347"/>
              <p:cNvSpPr>
                <a:spLocks noChangeArrowheads="1"/>
              </p:cNvSpPr>
              <p:nvPr/>
            </p:nvSpPr>
            <p:spPr bwMode="auto">
              <a:xfrm>
                <a:off x="3926" y="3159"/>
                <a:ext cx="3" cy="336"/>
              </a:xfrm>
              <a:prstGeom prst="rect">
                <a:avLst/>
              </a:prstGeom>
              <a:solidFill>
                <a:srgbClr val="8D23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88" name="Rectangle 4348"/>
              <p:cNvSpPr>
                <a:spLocks noChangeArrowheads="1"/>
              </p:cNvSpPr>
              <p:nvPr/>
            </p:nvSpPr>
            <p:spPr bwMode="auto">
              <a:xfrm>
                <a:off x="3929" y="3159"/>
                <a:ext cx="2" cy="336"/>
              </a:xfrm>
              <a:prstGeom prst="rect">
                <a:avLst/>
              </a:prstGeom>
              <a:solidFill>
                <a:srgbClr val="8B2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89" name="Rectangle 4349"/>
              <p:cNvSpPr>
                <a:spLocks noChangeArrowheads="1"/>
              </p:cNvSpPr>
              <p:nvPr/>
            </p:nvSpPr>
            <p:spPr bwMode="auto">
              <a:xfrm>
                <a:off x="3931" y="3159"/>
                <a:ext cx="4" cy="336"/>
              </a:xfrm>
              <a:prstGeom prst="rect">
                <a:avLst/>
              </a:prstGeom>
              <a:solidFill>
                <a:srgbClr val="892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90" name="Rectangle 4350"/>
              <p:cNvSpPr>
                <a:spLocks noChangeArrowheads="1"/>
              </p:cNvSpPr>
              <p:nvPr/>
            </p:nvSpPr>
            <p:spPr bwMode="auto">
              <a:xfrm>
                <a:off x="3935" y="3159"/>
                <a:ext cx="2" cy="336"/>
              </a:xfrm>
              <a:prstGeom prst="rect">
                <a:avLst/>
              </a:prstGeom>
              <a:solidFill>
                <a:srgbClr val="8722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91" name="Rectangle 4351"/>
              <p:cNvSpPr>
                <a:spLocks noChangeArrowheads="1"/>
              </p:cNvSpPr>
              <p:nvPr/>
            </p:nvSpPr>
            <p:spPr bwMode="auto">
              <a:xfrm>
                <a:off x="3937" y="3159"/>
                <a:ext cx="4" cy="336"/>
              </a:xfrm>
              <a:prstGeom prst="rect">
                <a:avLst/>
              </a:prstGeom>
              <a:solidFill>
                <a:srgbClr val="8521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92" name="Rectangle 4352"/>
              <p:cNvSpPr>
                <a:spLocks noChangeArrowheads="1"/>
              </p:cNvSpPr>
              <p:nvPr/>
            </p:nvSpPr>
            <p:spPr bwMode="auto">
              <a:xfrm>
                <a:off x="3941" y="3159"/>
                <a:ext cx="2" cy="336"/>
              </a:xfrm>
              <a:prstGeom prst="rect">
                <a:avLst/>
              </a:prstGeom>
              <a:solidFill>
                <a:srgbClr val="832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93" name="Rectangle 4353"/>
              <p:cNvSpPr>
                <a:spLocks noChangeArrowheads="1"/>
              </p:cNvSpPr>
              <p:nvPr/>
            </p:nvSpPr>
            <p:spPr bwMode="auto">
              <a:xfrm>
                <a:off x="3943" y="3159"/>
                <a:ext cx="4" cy="336"/>
              </a:xfrm>
              <a:prstGeom prst="rect">
                <a:avLst/>
              </a:prstGeom>
              <a:solidFill>
                <a:srgbClr val="812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94" name="Rectangle 4354"/>
              <p:cNvSpPr>
                <a:spLocks noChangeArrowheads="1"/>
              </p:cNvSpPr>
              <p:nvPr/>
            </p:nvSpPr>
            <p:spPr bwMode="auto">
              <a:xfrm>
                <a:off x="3947" y="3159"/>
                <a:ext cx="1" cy="336"/>
              </a:xfrm>
              <a:prstGeom prst="rect">
                <a:avLst/>
              </a:prstGeom>
              <a:solidFill>
                <a:srgbClr val="7F1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95" name="Rectangle 4355"/>
              <p:cNvSpPr>
                <a:spLocks noChangeArrowheads="1"/>
              </p:cNvSpPr>
              <p:nvPr/>
            </p:nvSpPr>
            <p:spPr bwMode="auto">
              <a:xfrm>
                <a:off x="3948" y="3159"/>
                <a:ext cx="4" cy="336"/>
              </a:xfrm>
              <a:prstGeom prst="rect">
                <a:avLst/>
              </a:prstGeom>
              <a:solidFill>
                <a:srgbClr val="7D1F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96" name="Rectangle 4356"/>
              <p:cNvSpPr>
                <a:spLocks noChangeArrowheads="1"/>
              </p:cNvSpPr>
              <p:nvPr/>
            </p:nvSpPr>
            <p:spPr bwMode="auto">
              <a:xfrm>
                <a:off x="3952" y="3159"/>
                <a:ext cx="2" cy="336"/>
              </a:xfrm>
              <a:prstGeom prst="rect">
                <a:avLst/>
              </a:prstGeom>
              <a:solidFill>
                <a:srgbClr val="7B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97" name="Rectangle 4357"/>
              <p:cNvSpPr>
                <a:spLocks noChangeArrowheads="1"/>
              </p:cNvSpPr>
              <p:nvPr/>
            </p:nvSpPr>
            <p:spPr bwMode="auto">
              <a:xfrm>
                <a:off x="3954" y="3159"/>
                <a:ext cx="4" cy="336"/>
              </a:xfrm>
              <a:prstGeom prst="rect">
                <a:avLst/>
              </a:prstGeom>
              <a:solidFill>
                <a:srgbClr val="79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98" name="Rectangle 4358"/>
              <p:cNvSpPr>
                <a:spLocks noChangeArrowheads="1"/>
              </p:cNvSpPr>
              <p:nvPr/>
            </p:nvSpPr>
            <p:spPr bwMode="auto">
              <a:xfrm>
                <a:off x="3958" y="3159"/>
                <a:ext cx="4" cy="336"/>
              </a:xfrm>
              <a:prstGeom prst="rect">
                <a:avLst/>
              </a:prstGeom>
              <a:solidFill>
                <a:srgbClr val="771E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799" name="Rectangle 4359"/>
              <p:cNvSpPr>
                <a:spLocks noChangeArrowheads="1"/>
              </p:cNvSpPr>
              <p:nvPr/>
            </p:nvSpPr>
            <p:spPr bwMode="auto">
              <a:xfrm>
                <a:off x="3962" y="3159"/>
                <a:ext cx="2" cy="336"/>
              </a:xfrm>
              <a:prstGeom prst="rect">
                <a:avLst/>
              </a:prstGeom>
              <a:solidFill>
                <a:srgbClr val="75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800" name="Rectangle 4360"/>
              <p:cNvSpPr>
                <a:spLocks noChangeArrowheads="1"/>
              </p:cNvSpPr>
              <p:nvPr/>
            </p:nvSpPr>
            <p:spPr bwMode="auto">
              <a:xfrm>
                <a:off x="3964" y="3159"/>
                <a:ext cx="4" cy="336"/>
              </a:xfrm>
              <a:prstGeom prst="rect">
                <a:avLst/>
              </a:prstGeom>
              <a:solidFill>
                <a:srgbClr val="73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801" name="Rectangle 4361"/>
              <p:cNvSpPr>
                <a:spLocks noChangeArrowheads="1"/>
              </p:cNvSpPr>
              <p:nvPr/>
            </p:nvSpPr>
            <p:spPr bwMode="auto">
              <a:xfrm>
                <a:off x="3968" y="3159"/>
                <a:ext cx="3" cy="336"/>
              </a:xfrm>
              <a:prstGeom prst="rect">
                <a:avLst/>
              </a:prstGeom>
              <a:solidFill>
                <a:srgbClr val="71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802" name="Rectangle 4362"/>
              <p:cNvSpPr>
                <a:spLocks noChangeArrowheads="1"/>
              </p:cNvSpPr>
              <p:nvPr/>
            </p:nvSpPr>
            <p:spPr bwMode="auto">
              <a:xfrm>
                <a:off x="3971" y="3159"/>
                <a:ext cx="2" cy="336"/>
              </a:xfrm>
              <a:prstGeom prst="rect">
                <a:avLst/>
              </a:prstGeom>
              <a:solidFill>
                <a:srgbClr val="6F1C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803" name="Rectangle 4363"/>
              <p:cNvSpPr>
                <a:spLocks noChangeArrowheads="1"/>
              </p:cNvSpPr>
              <p:nvPr/>
            </p:nvSpPr>
            <p:spPr bwMode="auto">
              <a:xfrm>
                <a:off x="3973" y="3159"/>
                <a:ext cx="4" cy="336"/>
              </a:xfrm>
              <a:prstGeom prst="rect">
                <a:avLst/>
              </a:prstGeom>
              <a:solidFill>
                <a:srgbClr val="6E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804" name="Rectangle 4364"/>
              <p:cNvSpPr>
                <a:spLocks noChangeArrowheads="1"/>
              </p:cNvSpPr>
              <p:nvPr/>
            </p:nvSpPr>
            <p:spPr bwMode="auto">
              <a:xfrm>
                <a:off x="3977" y="3159"/>
                <a:ext cx="6" cy="336"/>
              </a:xfrm>
              <a:prstGeom prst="rect">
                <a:avLst/>
              </a:prstGeom>
              <a:solidFill>
                <a:srgbClr val="6C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805" name="Rectangle 4365"/>
              <p:cNvSpPr>
                <a:spLocks noChangeArrowheads="1"/>
              </p:cNvSpPr>
              <p:nvPr/>
            </p:nvSpPr>
            <p:spPr bwMode="auto">
              <a:xfrm>
                <a:off x="3983" y="3159"/>
                <a:ext cx="4" cy="336"/>
              </a:xfrm>
              <a:prstGeom prst="rect">
                <a:avLst/>
              </a:prstGeom>
              <a:solidFill>
                <a:srgbClr val="6A1A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806" name="Rectangle 4366"/>
              <p:cNvSpPr>
                <a:spLocks noChangeArrowheads="1"/>
              </p:cNvSpPr>
              <p:nvPr/>
            </p:nvSpPr>
            <p:spPr bwMode="auto">
              <a:xfrm>
                <a:off x="3987" y="3159"/>
                <a:ext cx="6" cy="336"/>
              </a:xfrm>
              <a:prstGeom prst="rect">
                <a:avLst/>
              </a:prstGeom>
              <a:solidFill>
                <a:srgbClr val="68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807" name="Rectangle 4367"/>
              <p:cNvSpPr>
                <a:spLocks noChangeArrowheads="1"/>
              </p:cNvSpPr>
              <p:nvPr/>
            </p:nvSpPr>
            <p:spPr bwMode="auto">
              <a:xfrm>
                <a:off x="3993" y="3159"/>
                <a:ext cx="3" cy="336"/>
              </a:xfrm>
              <a:prstGeom prst="rect">
                <a:avLst/>
              </a:prstGeom>
              <a:solidFill>
                <a:srgbClr val="66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808" name="Rectangle 4368"/>
              <p:cNvSpPr>
                <a:spLocks noChangeArrowheads="1"/>
              </p:cNvSpPr>
              <p:nvPr/>
            </p:nvSpPr>
            <p:spPr bwMode="auto">
              <a:xfrm>
                <a:off x="3996" y="3159"/>
                <a:ext cx="6" cy="336"/>
              </a:xfrm>
              <a:prstGeom prst="rect">
                <a:avLst/>
              </a:prstGeom>
              <a:solidFill>
                <a:srgbClr val="64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809" name="Rectangle 4369"/>
              <p:cNvSpPr>
                <a:spLocks noChangeArrowheads="1"/>
              </p:cNvSpPr>
              <p:nvPr/>
            </p:nvSpPr>
            <p:spPr bwMode="auto">
              <a:xfrm>
                <a:off x="4002" y="3159"/>
                <a:ext cx="8" cy="336"/>
              </a:xfrm>
              <a:prstGeom prst="rect">
                <a:avLst/>
              </a:prstGeom>
              <a:solidFill>
                <a:srgbClr val="6219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810" name="Rectangle 4370"/>
              <p:cNvSpPr>
                <a:spLocks noChangeArrowheads="1"/>
              </p:cNvSpPr>
              <p:nvPr/>
            </p:nvSpPr>
            <p:spPr bwMode="auto">
              <a:xfrm>
                <a:off x="4010" y="3159"/>
                <a:ext cx="9" cy="336"/>
              </a:xfrm>
              <a:prstGeom prst="rect">
                <a:avLst/>
              </a:prstGeom>
              <a:solidFill>
                <a:srgbClr val="601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811" name="Rectangle 4371"/>
              <p:cNvSpPr>
                <a:spLocks noChangeArrowheads="1"/>
              </p:cNvSpPr>
              <p:nvPr/>
            </p:nvSpPr>
            <p:spPr bwMode="auto">
              <a:xfrm>
                <a:off x="4019" y="3159"/>
                <a:ext cx="3" cy="336"/>
              </a:xfrm>
              <a:prstGeom prst="rect">
                <a:avLst/>
              </a:prstGeom>
              <a:solidFill>
                <a:srgbClr val="5E170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sp>
          <p:nvSpPr>
            <p:cNvPr id="449813" name="Rectangle 4373"/>
            <p:cNvSpPr>
              <a:spLocks noChangeArrowheads="1"/>
            </p:cNvSpPr>
            <p:nvPr/>
          </p:nvSpPr>
          <p:spPr bwMode="auto">
            <a:xfrm>
              <a:off x="3621" y="3235"/>
              <a:ext cx="376" cy="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FFFFFF"/>
                  </a:solidFill>
                  <a:effectLst/>
                  <a:latin typeface="Arial" pitchFamily="34" charset="0"/>
                </a:rPr>
                <a:t>CHUQUI </a:t>
              </a:r>
              <a:endParaRPr kumimoji="0" lang="es-ES" sz="1800" b="0" i="0" u="none" strike="noStrike" cap="none" normalizeH="0" baseline="0" smtClean="0">
                <a:ln>
                  <a:noFill/>
                </a:ln>
                <a:solidFill>
                  <a:schemeClr val="tx1"/>
                </a:solidFill>
                <a:effectLst/>
                <a:latin typeface="Arial" pitchFamily="34" charset="0"/>
              </a:endParaRPr>
            </a:p>
          </p:txBody>
        </p:sp>
        <p:sp>
          <p:nvSpPr>
            <p:cNvPr id="449814" name="Rectangle 4374"/>
            <p:cNvSpPr>
              <a:spLocks noChangeArrowheads="1"/>
            </p:cNvSpPr>
            <p:nvPr/>
          </p:nvSpPr>
          <p:spPr bwMode="auto">
            <a:xfrm>
              <a:off x="3707" y="3331"/>
              <a:ext cx="180" cy="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FFFFFF"/>
                  </a:solidFill>
                  <a:effectLst/>
                  <a:latin typeface="Arial" pitchFamily="34" charset="0"/>
                </a:rPr>
                <a:t>U/G</a:t>
              </a:r>
              <a:endParaRPr kumimoji="0" lang="es-ES"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descr="textura"/>
          <p:cNvSpPr>
            <a:spLocks noGrp="1" noChangeArrowheads="1"/>
          </p:cNvSpPr>
          <p:nvPr>
            <p:ph type="title" idx="4294967295"/>
          </p:nvPr>
        </p:nvSpPr>
        <p:spPr bwMode="auto">
          <a:xfrm>
            <a:off x="0" y="0"/>
            <a:ext cx="9144000" cy="1108075"/>
          </a:xfrm>
          <a:prstGeom prst="rect">
            <a:avLst/>
          </a:prstGeom>
          <a:blipFill dpi="0" rotWithShape="1">
            <a:blip r:embed="rId2" cstate="print"/>
            <a:srcRect/>
            <a:tile tx="0" ty="0" sx="100000" sy="100000" flip="none" algn="tl"/>
          </a:blipFill>
          <a:ln>
            <a:miter lim="800000"/>
            <a:headEnd/>
            <a:tailEnd/>
          </a:ln>
        </p:spPr>
        <p:txBody>
          <a:bodyPr anchor="ctr"/>
          <a:lstStyle/>
          <a:p>
            <a:r>
              <a:rPr lang="es-CL" sz="2600" smtClean="0">
                <a:solidFill>
                  <a:schemeClr val="bg1"/>
                </a:solidFill>
              </a:rPr>
              <a:t>Evolution and Projection of Codelco’s Production:</a:t>
            </a:r>
            <a:br>
              <a:rPr lang="es-CL" sz="2600" smtClean="0">
                <a:solidFill>
                  <a:schemeClr val="bg1"/>
                </a:solidFill>
              </a:rPr>
            </a:br>
            <a:r>
              <a:rPr lang="es-CL" sz="2600" smtClean="0">
                <a:solidFill>
                  <a:schemeClr val="bg1"/>
                </a:solidFill>
              </a:rPr>
              <a:t>The Priority of Structural Projects</a:t>
            </a:r>
            <a:br>
              <a:rPr lang="es-CL" sz="2600" smtClean="0">
                <a:solidFill>
                  <a:schemeClr val="bg1"/>
                </a:solidFill>
              </a:rPr>
            </a:br>
            <a:r>
              <a:rPr lang="es-CL" sz="1600" smtClean="0">
                <a:solidFill>
                  <a:schemeClr val="bg1"/>
                </a:solidFill>
              </a:rPr>
              <a:t>‘</a:t>
            </a:r>
            <a:r>
              <a:rPr lang="es-CL" sz="1600" b="0" smtClean="0">
                <a:solidFill>
                  <a:schemeClr val="bg1"/>
                </a:solidFill>
              </a:rPr>
              <a:t>000 Tonnes</a:t>
            </a:r>
          </a:p>
        </p:txBody>
      </p:sp>
      <p:sp>
        <p:nvSpPr>
          <p:cNvPr id="39939" name="TextBox 1"/>
          <p:cNvSpPr txBox="1">
            <a:spLocks noChangeArrowheads="1"/>
          </p:cNvSpPr>
          <p:nvPr/>
        </p:nvSpPr>
        <p:spPr bwMode="auto">
          <a:xfrm>
            <a:off x="0" y="5516563"/>
            <a:ext cx="8764588" cy="549275"/>
          </a:xfrm>
          <a:prstGeom prst="rect">
            <a:avLst/>
          </a:prstGeom>
          <a:noFill/>
          <a:ln w="9525">
            <a:noFill/>
            <a:miter lim="800000"/>
            <a:headEnd/>
            <a:tailEnd/>
          </a:ln>
        </p:spPr>
        <p:txBody>
          <a:bodyPr>
            <a:spAutoFit/>
          </a:bodyPr>
          <a:lstStyle/>
          <a:p>
            <a:r>
              <a:rPr lang="en-US" sz="1000" dirty="0"/>
              <a:t>Note: Codelco includes the 49% share in El </a:t>
            </a:r>
            <a:r>
              <a:rPr lang="en-US" sz="1000" dirty="0" err="1"/>
              <a:t>Abra</a:t>
            </a:r>
            <a:r>
              <a:rPr lang="en-US" sz="1000" dirty="0"/>
              <a:t>.  </a:t>
            </a:r>
          </a:p>
          <a:p>
            <a:r>
              <a:rPr lang="en-US" sz="1000" dirty="0"/>
              <a:t>Source of Projections: Year 2011: Budget. 2012: Triennial Plan proposed to the Finance and Mining Ministries. 2020: Business and Development Plan (PND) 2011 and Plan without Development (PSD) 2011, and El </a:t>
            </a:r>
            <a:r>
              <a:rPr lang="en-US" sz="1000" dirty="0" err="1"/>
              <a:t>Abra</a:t>
            </a:r>
            <a:r>
              <a:rPr lang="en-US" sz="1000" dirty="0"/>
              <a:t>.</a:t>
            </a:r>
          </a:p>
        </p:txBody>
      </p:sp>
      <p:pic>
        <p:nvPicPr>
          <p:cNvPr id="39940" name="Picture 18"/>
          <p:cNvPicPr>
            <a:picLocks noChangeAspect="1" noChangeArrowheads="1"/>
          </p:cNvPicPr>
          <p:nvPr/>
        </p:nvPicPr>
        <p:blipFill>
          <a:blip r:embed="rId3" cstate="print"/>
          <a:srcRect/>
          <a:stretch>
            <a:fillRect/>
          </a:stretch>
        </p:blipFill>
        <p:spPr bwMode="auto">
          <a:xfrm>
            <a:off x="1524000" y="1323975"/>
            <a:ext cx="6096000" cy="4067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descr="textura"/>
          <p:cNvSpPr>
            <a:spLocks noChangeArrowheads="1"/>
          </p:cNvSpPr>
          <p:nvPr/>
        </p:nvSpPr>
        <p:spPr bwMode="auto">
          <a:xfrm>
            <a:off x="690563" y="2594547"/>
            <a:ext cx="7993062" cy="501650"/>
          </a:xfrm>
          <a:prstGeom prst="rect">
            <a:avLst/>
          </a:prstGeom>
          <a:blipFill dpi="0" rotWithShape="1">
            <a:blip r:embed="rId3" cstate="print"/>
            <a:srcRect/>
            <a:tile tx="0" ty="0" sx="100000" sy="100000" flip="none" algn="tl"/>
          </a:blipFill>
          <a:ln w="9525" algn="ctr">
            <a:noFill/>
            <a:miter lim="800000"/>
            <a:headEnd/>
            <a:tailEnd/>
          </a:ln>
        </p:spPr>
        <p:txBody>
          <a:bodyPr/>
          <a:lstStyle/>
          <a:p>
            <a:endParaRPr lang="en-US" sz="2000" b="1">
              <a:solidFill>
                <a:schemeClr val="bg1"/>
              </a:solidFill>
              <a:ea typeface="MS PGothic" pitchFamily="34" charset="-128"/>
              <a:sym typeface="Wingdings" pitchFamily="2" charset="2"/>
            </a:endParaRPr>
          </a:p>
        </p:txBody>
      </p:sp>
      <p:sp>
        <p:nvSpPr>
          <p:cNvPr id="20485" name="Rectangle 6" descr="textura"/>
          <p:cNvSpPr>
            <a:spLocks noChangeArrowheads="1"/>
          </p:cNvSpPr>
          <p:nvPr/>
        </p:nvSpPr>
        <p:spPr bwMode="auto">
          <a:xfrm>
            <a:off x="755650" y="669925"/>
            <a:ext cx="7993063" cy="438150"/>
          </a:xfrm>
          <a:prstGeom prst="rect">
            <a:avLst/>
          </a:prstGeom>
          <a:noFill/>
          <a:ln w="9525" algn="ctr">
            <a:noFill/>
            <a:miter lim="800000"/>
            <a:headEnd/>
            <a:tailEnd/>
          </a:ln>
        </p:spPr>
        <p:txBody>
          <a:bodyPr/>
          <a:lstStyle/>
          <a:p>
            <a:pPr>
              <a:defRPr/>
            </a:pPr>
            <a:r>
              <a:rPr lang="en-US" sz="2000" b="1" dirty="0">
                <a:solidFill>
                  <a:srgbClr val="A1634C"/>
                </a:solidFill>
                <a:latin typeface="Arial" charset="0"/>
                <a:ea typeface="ＭＳ Ｐゴシック" pitchFamily="34" charset="-128"/>
                <a:cs typeface="+mn-cs"/>
                <a:sym typeface="Wingdings" pitchFamily="2" charset="2"/>
              </a:rPr>
              <a:t>Highlights</a:t>
            </a:r>
          </a:p>
          <a:p>
            <a:pPr>
              <a:defRPr/>
            </a:pPr>
            <a:endParaRPr lang="en-US" sz="2000" b="1" dirty="0">
              <a:solidFill>
                <a:srgbClr val="A1634C"/>
              </a:solidFill>
              <a:latin typeface="Arial" charset="0"/>
              <a:ea typeface="ＭＳ Ｐゴシック" pitchFamily="34" charset="-128"/>
              <a:cs typeface="+mn-cs"/>
              <a:sym typeface="Wingdings" pitchFamily="2" charset="2"/>
            </a:endParaRPr>
          </a:p>
          <a:p>
            <a:pPr>
              <a:defRPr/>
            </a:pPr>
            <a:r>
              <a:rPr lang="en-US" sz="2000" b="1" dirty="0">
                <a:solidFill>
                  <a:srgbClr val="A1634C"/>
                </a:solidFill>
                <a:latin typeface="Arial" charset="0"/>
                <a:ea typeface="ＭＳ Ｐゴシック" pitchFamily="34" charset="-128"/>
                <a:cs typeface="+mn-cs"/>
                <a:sym typeface="Wingdings" pitchFamily="2" charset="2"/>
              </a:rPr>
              <a:t>Industry Overview</a:t>
            </a:r>
          </a:p>
          <a:p>
            <a:pPr>
              <a:buClr>
                <a:schemeClr val="accent2"/>
              </a:buClr>
              <a:buFont typeface="Times" charset="0"/>
              <a:buNone/>
              <a:defRPr/>
            </a:pPr>
            <a:endParaRPr lang="en-US" sz="2000" b="1" dirty="0">
              <a:solidFill>
                <a:srgbClr val="A1634C"/>
              </a:solidFill>
              <a:latin typeface="Arial" charset="0"/>
              <a:ea typeface="ＭＳ Ｐゴシック" pitchFamily="34" charset="-128"/>
              <a:cs typeface="+mn-cs"/>
              <a:sym typeface="Wingdings" pitchFamily="2" charset="2"/>
            </a:endParaRPr>
          </a:p>
          <a:p>
            <a:pPr>
              <a:buClr>
                <a:schemeClr val="accent2"/>
              </a:buClr>
              <a:buFont typeface="Times" charset="0"/>
              <a:buNone/>
              <a:defRPr/>
            </a:pPr>
            <a:r>
              <a:rPr lang="en-US" sz="2000" b="1" dirty="0">
                <a:solidFill>
                  <a:srgbClr val="A1634C"/>
                </a:solidFill>
                <a:latin typeface="Arial" charset="0"/>
                <a:ea typeface="ＭＳ Ｐゴシック" pitchFamily="34" charset="-128"/>
                <a:cs typeface="+mn-cs"/>
                <a:sym typeface="Wingdings" pitchFamily="2" charset="2"/>
              </a:rPr>
              <a:t>Operating Performance</a:t>
            </a:r>
          </a:p>
          <a:p>
            <a:pPr>
              <a:spcBef>
                <a:spcPct val="20000"/>
              </a:spcBef>
              <a:buClr>
                <a:schemeClr val="accent2"/>
              </a:buClr>
              <a:buFont typeface="Times" charset="0"/>
              <a:buNone/>
              <a:defRPr/>
            </a:pP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r>
              <a:rPr lang="en-US" sz="2000" b="1" dirty="0">
                <a:solidFill>
                  <a:schemeClr val="bg1">
                    <a:lumMod val="95000"/>
                  </a:schemeClr>
                </a:solidFill>
                <a:latin typeface="Arial" charset="0"/>
                <a:ea typeface="ＭＳ Ｐゴシック" pitchFamily="34" charset="-128"/>
                <a:cs typeface="+mn-cs"/>
                <a:sym typeface="Wingdings" pitchFamily="2" charset="2"/>
              </a:rPr>
              <a:t>Financial Review</a:t>
            </a:r>
          </a:p>
          <a:p>
            <a:pPr>
              <a:spcBef>
                <a:spcPct val="20000"/>
              </a:spcBef>
              <a:buClr>
                <a:schemeClr val="accent2"/>
              </a:buClr>
              <a:defRPr/>
            </a:pPr>
            <a:endParaRPr lang="es-CL"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endParaRPr lang="es-CL" sz="2000" b="1" dirty="0">
              <a:solidFill>
                <a:srgbClr val="A1634C"/>
              </a:solidFill>
              <a:latin typeface="Arial" charset="0"/>
              <a:ea typeface="ＭＳ Ｐゴシック" pitchFamily="34" charset="-128"/>
              <a:cs typeface="+mn-cs"/>
              <a:sym typeface="Wingdings" pitchFamily="2" charset="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2370" name="Group 2"/>
          <p:cNvGraphicFramePr>
            <a:graphicFrameLocks noGrp="1"/>
          </p:cNvGraphicFramePr>
          <p:nvPr/>
        </p:nvGraphicFramePr>
        <p:xfrm>
          <a:off x="550141" y="1190199"/>
          <a:ext cx="8001577" cy="3984472"/>
        </p:xfrm>
        <a:graphic>
          <a:graphicData uri="http://schemas.openxmlformats.org/drawingml/2006/table">
            <a:tbl>
              <a:tblPr/>
              <a:tblGrid>
                <a:gridCol w="3579528"/>
                <a:gridCol w="1107527"/>
                <a:gridCol w="1090868"/>
                <a:gridCol w="1117899"/>
                <a:gridCol w="1105755"/>
              </a:tblGrid>
              <a:tr h="32693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Times" charset="0"/>
                        <a:buNone/>
                        <a:tabLst/>
                      </a:pP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2008 </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2009</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2010</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Change</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r>
              <a:tr h="326931">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Copper Production (thou. </a:t>
                      </a:r>
                      <a:r>
                        <a:rPr kumimoji="0" lang="en-US" sz="1400" b="1" i="0" u="none" strike="noStrike" cap="none" normalizeH="0" baseline="0" dirty="0" err="1" smtClean="0">
                          <a:ln>
                            <a:noFill/>
                          </a:ln>
                          <a:solidFill>
                            <a:schemeClr val="tx1"/>
                          </a:solidFill>
                          <a:effectLst/>
                          <a:latin typeface="Arial" pitchFamily="34" charset="0"/>
                          <a:cs typeface="Arial" pitchFamily="34" charset="0"/>
                          <a:sym typeface="Wingdings" pitchFamily="2" charset="2"/>
                        </a:rPr>
                        <a:t>mft</a:t>
                      </a: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a:t>
                      </a:r>
                      <a:r>
                        <a:rPr kumimoji="0" lang="en-US" sz="1400" b="1" i="0" u="none" strike="noStrike" cap="none" normalizeH="0" baseline="30000" dirty="0" smtClean="0">
                          <a:ln>
                            <a:noFill/>
                          </a:ln>
                          <a:solidFill>
                            <a:schemeClr val="tx1"/>
                          </a:solidFill>
                          <a:effectLst/>
                          <a:latin typeface="Arial" pitchFamily="34" charset="0"/>
                          <a:cs typeface="Arial" pitchFamily="34" charset="0"/>
                          <a:sym typeface="Wingdings" pitchFamily="2" charset="2"/>
                        </a:rPr>
                        <a:t>(1)</a:t>
                      </a:r>
                      <a:endParaRPr kumimoji="0" lang="en-US" sz="1400" b="0" i="0" u="none" strike="noStrike" cap="none" normalizeH="0" baseline="3000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sym typeface="Wingdings" pitchFamily="2" charset="2"/>
                        </a:rPr>
                        <a:t>1,548</a:t>
                      </a:r>
                      <a:endParaRPr kumimoji="0" lang="en-US" sz="1400" b="0" i="0" u="none" strike="noStrike" cap="none" normalizeH="0" baseline="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1,782</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1,760</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rgbClr val="FF0000"/>
                          </a:solidFill>
                          <a:effectLst/>
                          <a:latin typeface="Arial" pitchFamily="34" charset="0"/>
                          <a:sym typeface="Wingdings" pitchFamily="2" charset="2"/>
                        </a:rPr>
                        <a:t>(0.7)%</a:t>
                      </a:r>
                    </a:p>
                  </a:txBody>
                  <a:tcPr anchor="b" horzOverflow="overflow">
                    <a:lnL>
                      <a:noFill/>
                    </a:lnL>
                    <a:lnR>
                      <a:noFill/>
                    </a:lnR>
                    <a:lnT>
                      <a:noFill/>
                    </a:lnT>
                    <a:lnB>
                      <a:noFill/>
                    </a:lnB>
                    <a:lnTlToBr>
                      <a:noFill/>
                    </a:lnTlToBr>
                    <a:lnBlToTr>
                      <a:noFill/>
                    </a:lnBlToTr>
                    <a:noFill/>
                  </a:tcPr>
                </a:tc>
              </a:tr>
              <a:tr h="350770">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Cash Cost (US¢/pound)</a:t>
                      </a:r>
                      <a:r>
                        <a:rPr kumimoji="0" lang="en-US" sz="1400" b="1" i="0" u="none" strike="noStrike" cap="none" normalizeH="0" baseline="30000" dirty="0" smtClean="0">
                          <a:ln>
                            <a:noFill/>
                          </a:ln>
                          <a:solidFill>
                            <a:schemeClr val="tx1"/>
                          </a:solidFill>
                          <a:effectLst/>
                          <a:latin typeface="Arial" pitchFamily="34" charset="0"/>
                          <a:cs typeface="Arial" pitchFamily="34" charset="0"/>
                          <a:sym typeface="Wingdings" pitchFamily="2" charset="2"/>
                        </a:rPr>
                        <a:t>(2)</a:t>
                      </a:r>
                      <a:endParaRPr kumimoji="0" lang="en-US" sz="1400" b="0" i="0" u="none" strike="noStrike" cap="none" normalizeH="0" baseline="3000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70.2</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92.9</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104.4</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12.4%</a:t>
                      </a:r>
                    </a:p>
                  </a:txBody>
                  <a:tcPr anchor="b" horzOverflow="overflow">
                    <a:lnL>
                      <a:noFill/>
                    </a:lnL>
                    <a:lnR>
                      <a:noFill/>
                    </a:lnR>
                    <a:lnT>
                      <a:noFill/>
                    </a:lnT>
                    <a:lnB>
                      <a:noFill/>
                    </a:lnB>
                    <a:lnTlToBr>
                      <a:noFill/>
                    </a:lnTlToBr>
                    <a:lnBlToTr>
                      <a:noFill/>
                    </a:lnBlToTr>
                    <a:noFill/>
                  </a:tcPr>
                </a:tc>
              </a:tr>
              <a:tr h="326931">
                <a:tc>
                  <a:txBody>
                    <a:bodyPr/>
                    <a:lstStyle/>
                    <a:p>
                      <a:pPr marL="0" marR="0" lvl="0" indent="0" algn="l" defTabSz="1722438" rtl="0" eaLnBrk="1" fontAlgn="t"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LME Copper price (US¢/pound)</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315.3</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234.2</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342.0</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46.0%</a:t>
                      </a:r>
                    </a:p>
                  </a:txBody>
                  <a:tcPr anchor="b" horzOverflow="overflow">
                    <a:lnL>
                      <a:noFill/>
                    </a:lnL>
                    <a:lnR>
                      <a:noFill/>
                    </a:lnR>
                    <a:lnT>
                      <a:noFill/>
                    </a:lnT>
                    <a:lnB>
                      <a:noFill/>
                    </a:lnB>
                    <a:lnTlToBr>
                      <a:noFill/>
                    </a:lnTlToBr>
                    <a:lnBlToTr>
                      <a:noFill/>
                    </a:lnBlToTr>
                    <a:noFill/>
                  </a:tcPr>
                </a:tc>
              </a:tr>
              <a:tr h="326931">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sym typeface="Wingdings" pitchFamily="2" charset="2"/>
                        </a:rPr>
                        <a:t>Total Sales</a:t>
                      </a:r>
                      <a:endParaRPr kumimoji="0" lang="en-US" sz="1400" b="0" i="0" u="none" strike="noStrike" cap="none" normalizeH="0" baseline="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$14,425 </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$12,379 </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$16,066</a:t>
                      </a:r>
                    </a:p>
                  </a:txBody>
                  <a:tcPr anchor="b" horzOverflow="overflow">
                    <a:lnL>
                      <a:noFill/>
                    </a:lnL>
                    <a:lnR>
                      <a:noFill/>
                    </a:lnR>
                    <a:lnT>
                      <a:noFill/>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29.8%</a:t>
                      </a:r>
                    </a:p>
                  </a:txBody>
                  <a:tcPr anchor="b" horzOverflow="overflow">
                    <a:lnL>
                      <a:noFill/>
                    </a:lnL>
                    <a:lnR>
                      <a:noFill/>
                    </a:lnR>
                    <a:lnT>
                      <a:noFill/>
                    </a:lnT>
                    <a:lnB w="12700" cap="flat" cmpd="sng" algn="ctr">
                      <a:solidFill>
                        <a:srgbClr val="993300"/>
                      </a:solidFill>
                      <a:prstDash val="solid"/>
                      <a:round/>
                      <a:headEnd type="none" w="med" len="med"/>
                      <a:tailEnd type="none" w="med" len="med"/>
                    </a:lnB>
                    <a:lnTlToBr>
                      <a:noFill/>
                    </a:lnTlToBr>
                    <a:lnBlToTr>
                      <a:noFill/>
                    </a:lnBlToTr>
                    <a:noFill/>
                  </a:tcPr>
                </a:tc>
              </a:tr>
              <a:tr h="326931">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sym typeface="Wingdings" pitchFamily="2" charset="2"/>
                        </a:rPr>
                        <a:t>Gross Profit</a:t>
                      </a:r>
                      <a:endParaRPr kumimoji="0" lang="en-US" sz="1400" b="0" i="0" u="none" strike="noStrike" cap="none" normalizeH="0" baseline="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$5,584 </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$4,895</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$6,977</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42.5%</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r>
              <a:tr h="326931">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sym typeface="Wingdings" pitchFamily="2" charset="2"/>
                        </a:rPr>
                        <a:t>Gross Margin</a:t>
                      </a:r>
                      <a:endParaRPr kumimoji="0" lang="en-US" sz="1400" b="0" i="0" u="none" strike="noStrike" cap="none" normalizeH="0" baseline="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38.7%</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39.5%</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43.4%</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CL" sz="1400" b="0" i="0" u="none" strike="noStrike" cap="none" normalizeH="0" baseline="0" dirty="0" smtClean="0">
                          <a:ln>
                            <a:noFill/>
                          </a:ln>
                          <a:solidFill>
                            <a:schemeClr val="tx1"/>
                          </a:solidFill>
                          <a:effectLst/>
                          <a:latin typeface="Arial" pitchFamily="34" charset="0"/>
                          <a:sym typeface="Wingdings" pitchFamily="2" charset="2"/>
                        </a:rPr>
                        <a:t>9.9%</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r>
              <a:tr h="326931">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EBITDA</a:t>
                      </a:r>
                      <a:r>
                        <a:rPr kumimoji="0" lang="en-US" sz="1400" b="1" i="0" u="none" strike="noStrike" cap="none" normalizeH="0" baseline="30000" dirty="0" smtClean="0">
                          <a:ln>
                            <a:noFill/>
                          </a:ln>
                          <a:solidFill>
                            <a:schemeClr val="tx1"/>
                          </a:solidFill>
                          <a:effectLst/>
                          <a:latin typeface="Arial" pitchFamily="34" charset="0"/>
                          <a:cs typeface="Arial" pitchFamily="34" charset="0"/>
                          <a:sym typeface="Wingdings" pitchFamily="2" charset="2"/>
                        </a:rPr>
                        <a:t>(3)</a:t>
                      </a:r>
                      <a:endParaRPr kumimoji="0" lang="en-US" sz="1400" b="0" i="0" u="none" strike="noStrike" cap="none" normalizeH="0" baseline="3000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sym typeface="Wingdings" pitchFamily="2" charset="2"/>
                        </a:rPr>
                        <a:t>$6,233 </a:t>
                      </a:r>
                      <a:endParaRPr kumimoji="0" lang="en-US" sz="1400" b="0" i="0" u="none" strike="noStrike" cap="none" normalizeH="0" baseline="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$5,348 </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$7,435</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39.0%</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r>
              <a:tr h="326931">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EBITDA Margin</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sym typeface="Wingdings" pitchFamily="2" charset="2"/>
                        </a:rPr>
                        <a:t>43.2%</a:t>
                      </a:r>
                      <a:endParaRPr kumimoji="0" lang="en-US" sz="1400" b="0" i="0" u="none" strike="noStrike" cap="none" normalizeH="0" baseline="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43.2%</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46.3%</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defRPr/>
                      </a:pPr>
                      <a:r>
                        <a:rPr kumimoji="0" lang="es-CL" sz="1400" b="0" i="0" u="none" strike="noStrike" kern="1200" cap="none" normalizeH="0" baseline="0" dirty="0" smtClean="0">
                          <a:ln>
                            <a:noFill/>
                          </a:ln>
                          <a:solidFill>
                            <a:schemeClr val="tx1"/>
                          </a:solidFill>
                          <a:effectLst/>
                          <a:latin typeface="Arial" pitchFamily="34" charset="0"/>
                          <a:ea typeface="+mn-ea"/>
                          <a:cs typeface="+mn-cs"/>
                          <a:sym typeface="Wingdings" pitchFamily="2" charset="2"/>
                        </a:rPr>
                        <a:t>7.2%</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r>
              <a:tr h="326931">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Net Interest Expense</a:t>
                      </a:r>
                      <a:r>
                        <a:rPr kumimoji="0" lang="en-US" sz="1400" b="1" i="0" u="none" strike="noStrike" kern="1200" cap="none" normalizeH="0" baseline="30000" dirty="0" smtClean="0">
                          <a:ln>
                            <a:noFill/>
                          </a:ln>
                          <a:solidFill>
                            <a:schemeClr val="tx1"/>
                          </a:solidFill>
                          <a:effectLst/>
                          <a:latin typeface="Arial" pitchFamily="34" charset="0"/>
                          <a:ea typeface="+mn-ea"/>
                          <a:cs typeface="Arial" pitchFamily="34" charset="0"/>
                          <a:sym typeface="Wingdings" pitchFamily="2" charset="2"/>
                        </a:rPr>
                        <a:t>(4)</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$181 </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$291</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$296</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1.7%</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r>
              <a:tr h="364392">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pitchFamily="34" charset="0"/>
                          <a:cs typeface="Arial" pitchFamily="34" charset="0"/>
                          <a:sym typeface="Wingdings" pitchFamily="2" charset="2"/>
                        </a:rPr>
                        <a:t>Capex</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$1,962 </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$2,127</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CL" sz="1400" b="0" i="0" u="none" strike="noStrike" cap="none" normalizeH="0" baseline="0" dirty="0" smtClean="0">
                          <a:ln>
                            <a:noFill/>
                          </a:ln>
                          <a:solidFill>
                            <a:schemeClr val="tx1"/>
                          </a:solidFill>
                          <a:effectLst/>
                          <a:latin typeface="Arial" pitchFamily="34" charset="0"/>
                          <a:cs typeface="Arial" pitchFamily="34" charset="0"/>
                        </a:rPr>
                        <a:t>      $2,616</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CL" sz="1400" b="0" i="0" u="none" strike="noStrike" cap="none" normalizeH="0" baseline="0" dirty="0" smtClean="0">
                          <a:ln>
                            <a:noFill/>
                          </a:ln>
                          <a:solidFill>
                            <a:schemeClr val="tx1"/>
                          </a:solidFill>
                          <a:effectLst/>
                          <a:latin typeface="Arial" pitchFamily="34" charset="0"/>
                          <a:cs typeface="Arial" pitchFamily="34" charset="0"/>
                        </a:rPr>
                        <a:t>23.0%</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r>
              <a:tr h="326931">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EBITDA / Net Interest Expense</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34.4x</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18.4x</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25.1x</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CL" sz="1400" b="0" i="0" u="none" strike="noStrike" cap="none" normalizeH="0" baseline="0" dirty="0" smtClean="0">
                          <a:ln>
                            <a:noFill/>
                          </a:ln>
                          <a:solidFill>
                            <a:schemeClr val="tx1"/>
                          </a:solidFill>
                          <a:effectLst/>
                          <a:latin typeface="Arial" pitchFamily="34" charset="0"/>
                          <a:sym typeface="Wingdings" pitchFamily="2" charset="2"/>
                        </a:rPr>
                        <a:t>36.4%</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r>
            </a:tbl>
          </a:graphicData>
        </a:graphic>
      </p:graphicFrame>
      <p:sp>
        <p:nvSpPr>
          <p:cNvPr id="29793" name="Rectangle 114" descr="textura"/>
          <p:cNvSpPr>
            <a:spLocks noChangeArrowheads="1"/>
          </p:cNvSpPr>
          <p:nvPr/>
        </p:nvSpPr>
        <p:spPr bwMode="auto">
          <a:xfrm>
            <a:off x="0" y="0"/>
            <a:ext cx="9144000" cy="457200"/>
          </a:xfrm>
          <a:prstGeom prst="rect">
            <a:avLst/>
          </a:prstGeom>
          <a:blipFill dpi="0" rotWithShape="1">
            <a:blip r:embed="rId5" cstate="print"/>
            <a:srcRect/>
            <a:tile tx="0" ty="0" sx="100000" sy="100000" flip="none" algn="tl"/>
          </a:blipFill>
          <a:ln w="9525" algn="ctr">
            <a:noFill/>
            <a:miter lim="800000"/>
            <a:headEnd/>
            <a:tailEnd/>
          </a:ln>
        </p:spPr>
        <p:txBody>
          <a:bodyPr/>
          <a:lstStyle/>
          <a:p>
            <a:pPr eaLnBrk="0" hangingPunct="0"/>
            <a:r>
              <a:rPr lang="en-US" sz="2400" b="1" dirty="0">
                <a:solidFill>
                  <a:schemeClr val="bg1"/>
                </a:solidFill>
                <a:ea typeface="MS PGothic" pitchFamily="34" charset="-128"/>
                <a:sym typeface="Wingdings" pitchFamily="2" charset="2"/>
              </a:rPr>
              <a:t>Strong Track Record</a:t>
            </a:r>
          </a:p>
        </p:txBody>
      </p:sp>
      <p:sp>
        <p:nvSpPr>
          <p:cNvPr id="29794" name="Text Box 116"/>
          <p:cNvSpPr txBox="1">
            <a:spLocks noChangeArrowheads="1"/>
          </p:cNvSpPr>
          <p:nvPr>
            <p:custDataLst>
              <p:tags r:id="rId1"/>
            </p:custDataLst>
          </p:nvPr>
        </p:nvSpPr>
        <p:spPr bwMode="gray">
          <a:xfrm>
            <a:off x="7308850" y="715531"/>
            <a:ext cx="1655763" cy="336550"/>
          </a:xfrm>
          <a:prstGeom prst="rect">
            <a:avLst/>
          </a:prstGeom>
          <a:blipFill dpi="0" rotWithShape="1">
            <a:blip r:embed="rId5" cstate="print"/>
            <a:srcRect/>
            <a:tile tx="0" ty="0" sx="100000" sy="100000" flip="none" algn="tl"/>
          </a:blipFill>
          <a:ln w="9525" algn="ctr">
            <a:noFill/>
            <a:miter lim="800000"/>
            <a:headEnd/>
            <a:tailEnd/>
          </a:ln>
        </p:spPr>
        <p:txBody>
          <a:bodyPr/>
          <a:lstStyle/>
          <a:p>
            <a:pPr marL="6350" defTabSz="800100" eaLnBrk="0" hangingPunct="0"/>
            <a:r>
              <a:rPr lang="en-US" sz="1600" b="1">
                <a:solidFill>
                  <a:schemeClr val="bg1"/>
                </a:solidFill>
                <a:ea typeface="MS PGothic" pitchFamily="34" charset="-128"/>
                <a:sym typeface="Wingdings" pitchFamily="2" charset="2"/>
              </a:rPr>
              <a:t>(US$ million)</a:t>
            </a:r>
          </a:p>
        </p:txBody>
      </p:sp>
      <p:sp>
        <p:nvSpPr>
          <p:cNvPr id="29795" name="Text Box 117"/>
          <p:cNvSpPr txBox="1">
            <a:spLocks noChangeArrowheads="1"/>
          </p:cNvSpPr>
          <p:nvPr>
            <p:custDataLst>
              <p:tags r:id="rId2"/>
            </p:custDataLst>
          </p:nvPr>
        </p:nvSpPr>
        <p:spPr bwMode="gray">
          <a:xfrm>
            <a:off x="352425" y="5225842"/>
            <a:ext cx="8640763" cy="846386"/>
          </a:xfrm>
          <a:prstGeom prst="rect">
            <a:avLst/>
          </a:prstGeom>
          <a:noFill/>
          <a:ln w="6350">
            <a:noFill/>
            <a:miter lim="800000"/>
            <a:headEnd/>
            <a:tailEnd/>
          </a:ln>
        </p:spPr>
        <p:txBody>
          <a:bodyPr lIns="0" tIns="0" rIns="0" bIns="0" anchor="b">
            <a:spAutoFit/>
          </a:bodyPr>
          <a:lstStyle/>
          <a:p>
            <a:pPr marL="304800" indent="-304800" algn="just" defTabSz="820738" eaLnBrk="0" hangingPunct="0">
              <a:lnSpc>
                <a:spcPts val="1075"/>
              </a:lnSpc>
              <a:buFontTx/>
              <a:buAutoNum type="arabicPlain"/>
            </a:pPr>
            <a:r>
              <a:rPr lang="en-US" sz="800" dirty="0">
                <a:ea typeface="MS PGothic" pitchFamily="34" charset="-128"/>
                <a:sym typeface="Wingdings" pitchFamily="2" charset="2"/>
              </a:rPr>
              <a:t>Includes </a:t>
            </a:r>
            <a:r>
              <a:rPr lang="en-US" sz="800" dirty="0" err="1">
                <a:ea typeface="MS PGothic" pitchFamily="34" charset="-128"/>
                <a:sym typeface="Wingdings" pitchFamily="2" charset="2"/>
              </a:rPr>
              <a:t>Codelco’s</a:t>
            </a:r>
            <a:r>
              <a:rPr lang="en-US" sz="800" dirty="0">
                <a:ea typeface="MS PGothic" pitchFamily="34" charset="-128"/>
                <a:sym typeface="Wingdings" pitchFamily="2" charset="2"/>
              </a:rPr>
              <a:t> share of El </a:t>
            </a:r>
            <a:r>
              <a:rPr lang="en-US" sz="800" dirty="0" err="1">
                <a:ea typeface="MS PGothic" pitchFamily="34" charset="-128"/>
                <a:sym typeface="Wingdings" pitchFamily="2" charset="2"/>
              </a:rPr>
              <a:t>Abra’s</a:t>
            </a:r>
            <a:r>
              <a:rPr lang="en-US" sz="800" dirty="0">
                <a:ea typeface="MS PGothic" pitchFamily="34" charset="-128"/>
                <a:sym typeface="Wingdings" pitchFamily="2" charset="2"/>
              </a:rPr>
              <a:t> production.</a:t>
            </a:r>
          </a:p>
          <a:p>
            <a:pPr marL="304800" indent="-304800" algn="just" defTabSz="820738" eaLnBrk="0" hangingPunct="0">
              <a:lnSpc>
                <a:spcPts val="1075"/>
              </a:lnSpc>
              <a:buFontTx/>
              <a:buAutoNum type="arabicPlain" startAt="2"/>
            </a:pPr>
            <a:r>
              <a:rPr lang="en-US" sz="800" dirty="0">
                <a:ea typeface="MS PGothic" pitchFamily="34" charset="-128"/>
                <a:sym typeface="Wingdings" pitchFamily="2" charset="2"/>
              </a:rPr>
              <a:t>Cash cost is always relative to a metal and expressed per unit of production. It includes all cash expenses of production net of the revenues from other metals extracted that are not copper.</a:t>
            </a:r>
          </a:p>
          <a:p>
            <a:pPr marL="304800" indent="-304800" algn="just" defTabSz="820738" eaLnBrk="0" hangingPunct="0">
              <a:lnSpc>
                <a:spcPts val="1075"/>
              </a:lnSpc>
              <a:buFontTx/>
              <a:buAutoNum type="arabicPlain" startAt="2"/>
            </a:pPr>
            <a:r>
              <a:rPr lang="en-US" sz="800" dirty="0">
                <a:ea typeface="MS PGothic" pitchFamily="34" charset="-128"/>
                <a:sym typeface="Wingdings" pitchFamily="2" charset="2"/>
              </a:rPr>
              <a:t>Calculated as operating income plus depreciation and amortization. </a:t>
            </a:r>
            <a:endParaRPr lang="en-US" sz="800" dirty="0" smtClean="0">
              <a:ea typeface="MS PGothic" pitchFamily="34" charset="-128"/>
              <a:sym typeface="Wingdings" pitchFamily="2" charset="2"/>
            </a:endParaRPr>
          </a:p>
          <a:p>
            <a:pPr marL="304800" indent="-304800" algn="just" defTabSz="820738" eaLnBrk="0" hangingPunct="0">
              <a:lnSpc>
                <a:spcPts val="1075"/>
              </a:lnSpc>
              <a:buFontTx/>
              <a:buAutoNum type="arabicPlain" startAt="2"/>
            </a:pPr>
            <a:r>
              <a:rPr lang="en-US" sz="800" dirty="0" smtClean="0">
                <a:ea typeface="MS PGothic" pitchFamily="34" charset="-128"/>
                <a:sym typeface="Wingdings" pitchFamily="2" charset="2"/>
              </a:rPr>
              <a:t>Includes provisions and other  financial  expenses</a:t>
            </a:r>
          </a:p>
          <a:p>
            <a:pPr marL="304800" indent="-304800" algn="just" defTabSz="820738" eaLnBrk="0" hangingPunct="0">
              <a:lnSpc>
                <a:spcPts val="1075"/>
              </a:lnSpc>
            </a:pPr>
            <a:r>
              <a:rPr lang="en-US" sz="800" dirty="0" smtClean="0">
                <a:ea typeface="MS PGothic" pitchFamily="34" charset="-128"/>
                <a:sym typeface="Wingdings" pitchFamily="2" charset="2"/>
              </a:rPr>
              <a:t>Note: In 2010 the Corporation changed its accounting method to IFRS</a:t>
            </a:r>
            <a:endParaRPr lang="en-US" sz="800" dirty="0">
              <a:ea typeface="MS PGothic" pitchFamily="34" charset="-128"/>
              <a:sym typeface="Wingdings" pitchFamily="2" charset="2"/>
            </a:endParaRPr>
          </a:p>
        </p:txBody>
      </p:sp>
      <p:sp>
        <p:nvSpPr>
          <p:cNvPr id="29796" name="Rectangle 119"/>
          <p:cNvSpPr>
            <a:spLocks noChangeArrowheads="1"/>
          </p:cNvSpPr>
          <p:nvPr/>
        </p:nvSpPr>
        <p:spPr bwMode="gray">
          <a:xfrm>
            <a:off x="498763" y="1531962"/>
            <a:ext cx="8104909" cy="1295400"/>
          </a:xfrm>
          <a:prstGeom prst="rect">
            <a:avLst/>
          </a:prstGeom>
          <a:noFill/>
          <a:ln w="28575">
            <a:solidFill>
              <a:schemeClr val="tx1"/>
            </a:solidFill>
            <a:miter lim="800000"/>
            <a:headEnd/>
            <a:tailEnd/>
          </a:ln>
        </p:spPr>
        <p:txBody>
          <a:bodyPr wrap="none" anchor="ctr"/>
          <a:lstStyle/>
          <a:p>
            <a:pPr algn="just">
              <a:lnSpc>
                <a:spcPct val="80000"/>
              </a:lnSpc>
              <a:spcBef>
                <a:spcPct val="20000"/>
              </a:spcBef>
              <a:buClr>
                <a:schemeClr val="accent2"/>
              </a:buClr>
              <a:buFont typeface="Times" pitchFamily="18" charset="0"/>
              <a:buChar char="-"/>
            </a:pPr>
            <a:endParaRPr lang="es-ES_tradnl" sz="1600" b="1">
              <a:ea typeface="MS PGothic" pitchFamily="34" charset="-128"/>
              <a:sym typeface="Wingdings" pitchFamily="2" charset="2"/>
            </a:endParaRPr>
          </a:p>
        </p:txBody>
      </p:sp>
      <p:sp>
        <p:nvSpPr>
          <p:cNvPr id="7" name="6 Elipse"/>
          <p:cNvSpPr/>
          <p:nvPr/>
        </p:nvSpPr>
        <p:spPr>
          <a:xfrm>
            <a:off x="7658103" y="2836717"/>
            <a:ext cx="997526" cy="239931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2370" name="Group 2"/>
          <p:cNvGraphicFramePr>
            <a:graphicFrameLocks noGrp="1"/>
          </p:cNvGraphicFramePr>
          <p:nvPr/>
        </p:nvGraphicFramePr>
        <p:xfrm>
          <a:off x="1181529" y="1168427"/>
          <a:ext cx="6894050" cy="3984472"/>
        </p:xfrm>
        <a:graphic>
          <a:graphicData uri="http://schemas.openxmlformats.org/drawingml/2006/table">
            <a:tbl>
              <a:tblPr/>
              <a:tblGrid>
                <a:gridCol w="3579528"/>
                <a:gridCol w="1090868"/>
                <a:gridCol w="1117899"/>
                <a:gridCol w="1105755"/>
              </a:tblGrid>
              <a:tr h="32693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Times" charset="0"/>
                        <a:buNone/>
                        <a:tabLst/>
                      </a:pP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1Q 2010</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1Q 2011</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Change</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r>
              <a:tr h="326931">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Copper Production (thou. </a:t>
                      </a:r>
                      <a:r>
                        <a:rPr kumimoji="0" lang="en-US" sz="1400" b="1" i="0" u="none" strike="noStrike" cap="none" normalizeH="0" baseline="0" dirty="0" err="1" smtClean="0">
                          <a:ln>
                            <a:noFill/>
                          </a:ln>
                          <a:solidFill>
                            <a:schemeClr val="tx1"/>
                          </a:solidFill>
                          <a:effectLst/>
                          <a:latin typeface="Arial" pitchFamily="34" charset="0"/>
                          <a:cs typeface="Arial" pitchFamily="34" charset="0"/>
                          <a:sym typeface="Wingdings" pitchFamily="2" charset="2"/>
                        </a:rPr>
                        <a:t>mft</a:t>
                      </a: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a:t>
                      </a:r>
                      <a:r>
                        <a:rPr kumimoji="0" lang="en-US" sz="1400" b="1" i="0" u="none" strike="noStrike" cap="none" normalizeH="0" baseline="30000" dirty="0" smtClean="0">
                          <a:ln>
                            <a:noFill/>
                          </a:ln>
                          <a:solidFill>
                            <a:schemeClr val="tx1"/>
                          </a:solidFill>
                          <a:effectLst/>
                          <a:latin typeface="Arial" pitchFamily="34" charset="0"/>
                          <a:cs typeface="Arial" pitchFamily="34" charset="0"/>
                          <a:sym typeface="Wingdings" pitchFamily="2" charset="2"/>
                        </a:rPr>
                        <a:t>(1)</a:t>
                      </a:r>
                      <a:endParaRPr kumimoji="0" lang="en-US" sz="1400" b="0" i="0" u="none" strike="noStrike" cap="none" normalizeH="0" baseline="3000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402</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425</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5.7%</a:t>
                      </a:r>
                    </a:p>
                  </a:txBody>
                  <a:tcPr anchor="b" horzOverflow="overflow">
                    <a:lnL>
                      <a:noFill/>
                    </a:lnL>
                    <a:lnR>
                      <a:noFill/>
                    </a:lnR>
                    <a:lnT>
                      <a:noFill/>
                    </a:lnT>
                    <a:lnB>
                      <a:noFill/>
                    </a:lnB>
                    <a:lnTlToBr>
                      <a:noFill/>
                    </a:lnTlToBr>
                    <a:lnBlToTr>
                      <a:noFill/>
                    </a:lnBlToTr>
                    <a:noFill/>
                  </a:tcPr>
                </a:tc>
              </a:tr>
              <a:tr h="350770">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Cash Cost (US¢/pound)</a:t>
                      </a:r>
                      <a:r>
                        <a:rPr kumimoji="0" lang="en-US" sz="1400" b="1" i="0" u="none" strike="noStrike" cap="none" normalizeH="0" baseline="30000" dirty="0" smtClean="0">
                          <a:ln>
                            <a:noFill/>
                          </a:ln>
                          <a:solidFill>
                            <a:schemeClr val="tx1"/>
                          </a:solidFill>
                          <a:effectLst/>
                          <a:latin typeface="Arial" pitchFamily="34" charset="0"/>
                          <a:cs typeface="Arial" pitchFamily="34" charset="0"/>
                          <a:sym typeface="Wingdings" pitchFamily="2" charset="2"/>
                        </a:rPr>
                        <a:t>(2)</a:t>
                      </a:r>
                      <a:endParaRPr kumimoji="0" lang="en-US" sz="1400" b="0" i="0" u="none" strike="noStrike" cap="none" normalizeH="0" baseline="3000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102.3</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98.2</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rgbClr val="FF0000"/>
                          </a:solidFill>
                          <a:effectLst/>
                          <a:latin typeface="Arial" pitchFamily="34" charset="0"/>
                          <a:sym typeface="Wingdings" pitchFamily="2" charset="2"/>
                        </a:rPr>
                        <a:t>(4.0)%</a:t>
                      </a:r>
                    </a:p>
                  </a:txBody>
                  <a:tcPr anchor="b" horzOverflow="overflow">
                    <a:lnL>
                      <a:noFill/>
                    </a:lnL>
                    <a:lnR>
                      <a:noFill/>
                    </a:lnR>
                    <a:lnT>
                      <a:noFill/>
                    </a:lnT>
                    <a:lnB>
                      <a:noFill/>
                    </a:lnB>
                    <a:lnTlToBr>
                      <a:noFill/>
                    </a:lnTlToBr>
                    <a:lnBlToTr>
                      <a:noFill/>
                    </a:lnBlToTr>
                    <a:noFill/>
                  </a:tcPr>
                </a:tc>
              </a:tr>
              <a:tr h="326931">
                <a:tc>
                  <a:txBody>
                    <a:bodyPr/>
                    <a:lstStyle/>
                    <a:p>
                      <a:pPr marL="0" marR="0" lvl="0" indent="0" algn="l" defTabSz="1722438" rtl="0" eaLnBrk="1" fontAlgn="t"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LME Copper price (US¢/pound)</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328.6</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437.5</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33.1%</a:t>
                      </a:r>
                    </a:p>
                  </a:txBody>
                  <a:tcPr anchor="b" horzOverflow="overflow">
                    <a:lnL>
                      <a:noFill/>
                    </a:lnL>
                    <a:lnR>
                      <a:noFill/>
                    </a:lnR>
                    <a:lnT>
                      <a:noFill/>
                    </a:lnT>
                    <a:lnB>
                      <a:noFill/>
                    </a:lnB>
                    <a:lnTlToBr>
                      <a:noFill/>
                    </a:lnTlToBr>
                    <a:lnBlToTr>
                      <a:noFill/>
                    </a:lnBlToTr>
                    <a:noFill/>
                  </a:tcPr>
                </a:tc>
              </a:tr>
              <a:tr h="326931">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Total Sales</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$3,314 </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a:noFill/>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$4,305</a:t>
                      </a:r>
                    </a:p>
                  </a:txBody>
                  <a:tcPr anchor="b" horzOverflow="overflow">
                    <a:lnL>
                      <a:noFill/>
                    </a:lnL>
                    <a:lnR>
                      <a:noFill/>
                    </a:lnR>
                    <a:lnT>
                      <a:noFill/>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29.9%</a:t>
                      </a:r>
                    </a:p>
                  </a:txBody>
                  <a:tcPr anchor="b" horzOverflow="overflow">
                    <a:lnL>
                      <a:noFill/>
                    </a:lnL>
                    <a:lnR>
                      <a:noFill/>
                    </a:lnR>
                    <a:lnT>
                      <a:noFill/>
                    </a:lnT>
                    <a:lnB w="12700" cap="flat" cmpd="sng" algn="ctr">
                      <a:solidFill>
                        <a:srgbClr val="993300"/>
                      </a:solidFill>
                      <a:prstDash val="solid"/>
                      <a:round/>
                      <a:headEnd type="none" w="med" len="med"/>
                      <a:tailEnd type="none" w="med" len="med"/>
                    </a:lnB>
                    <a:lnTlToBr>
                      <a:noFill/>
                    </a:lnTlToBr>
                    <a:lnBlToTr>
                      <a:noFill/>
                    </a:lnBlToTr>
                    <a:noFill/>
                  </a:tcPr>
                </a:tc>
              </a:tr>
              <a:tr h="326931">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sym typeface="Wingdings" pitchFamily="2" charset="2"/>
                        </a:rPr>
                        <a:t>Gross Profit</a:t>
                      </a:r>
                      <a:endParaRPr kumimoji="0" lang="en-US" sz="1400" b="0" i="0" u="none" strike="noStrike" cap="none" normalizeH="0" baseline="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$1,416</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$1,962</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38.6%</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r>
              <a:tr h="326931">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Gross Margin</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42.7%</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45.6%</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CL" sz="1400" b="0" i="0" u="none" strike="noStrike" cap="none" normalizeH="0" baseline="0" dirty="0" smtClean="0">
                          <a:ln>
                            <a:noFill/>
                          </a:ln>
                          <a:solidFill>
                            <a:schemeClr val="tx1"/>
                          </a:solidFill>
                          <a:effectLst/>
                          <a:latin typeface="Arial" pitchFamily="34" charset="0"/>
                          <a:sym typeface="Wingdings" pitchFamily="2" charset="2"/>
                        </a:rPr>
                        <a:t>6.8%</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r>
              <a:tr h="326931">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EBITDA</a:t>
                      </a:r>
                      <a:r>
                        <a:rPr kumimoji="0" lang="en-US" sz="1400" b="1" i="0" u="none" strike="noStrike" cap="none" normalizeH="0" baseline="30000" dirty="0" smtClean="0">
                          <a:ln>
                            <a:noFill/>
                          </a:ln>
                          <a:solidFill>
                            <a:schemeClr val="tx1"/>
                          </a:solidFill>
                          <a:effectLst/>
                          <a:latin typeface="Arial" pitchFamily="34" charset="0"/>
                          <a:cs typeface="Arial" pitchFamily="34" charset="0"/>
                          <a:sym typeface="Wingdings" pitchFamily="2" charset="2"/>
                        </a:rPr>
                        <a:t>(3)</a:t>
                      </a:r>
                      <a:endParaRPr kumimoji="0" lang="en-US" sz="1400" b="0" i="0" u="none" strike="noStrike" cap="none" normalizeH="0" baseline="3000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$1,609 </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$2,750</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70.9%</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r>
              <a:tr h="326931">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EBITDA Margin</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48.6%</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63.9%</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defRPr/>
                      </a:pPr>
                      <a:r>
                        <a:rPr kumimoji="0" lang="es-CL" sz="1400" b="0" i="0" u="none" strike="noStrike" kern="1200" cap="none" normalizeH="0" baseline="0" dirty="0" smtClean="0">
                          <a:ln>
                            <a:noFill/>
                          </a:ln>
                          <a:solidFill>
                            <a:schemeClr val="tx1"/>
                          </a:solidFill>
                          <a:effectLst/>
                          <a:latin typeface="Arial" pitchFamily="34" charset="0"/>
                          <a:ea typeface="+mn-ea"/>
                          <a:cs typeface="+mn-cs"/>
                          <a:sym typeface="Wingdings" pitchFamily="2" charset="2"/>
                        </a:rPr>
                        <a:t>31.5%</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r>
              <a:tr h="326931">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Net Interest Expense</a:t>
                      </a:r>
                      <a:r>
                        <a:rPr kumimoji="0" lang="en-US" sz="1400" b="1" i="0" u="none" strike="noStrike" kern="1200" cap="none" normalizeH="0" baseline="30000" dirty="0" smtClean="0">
                          <a:ln>
                            <a:noFill/>
                          </a:ln>
                          <a:solidFill>
                            <a:schemeClr val="tx1"/>
                          </a:solidFill>
                          <a:effectLst/>
                          <a:latin typeface="Arial" pitchFamily="34" charset="0"/>
                          <a:ea typeface="+mn-ea"/>
                          <a:cs typeface="Arial" pitchFamily="34" charset="0"/>
                          <a:sym typeface="Wingdings" pitchFamily="2" charset="2"/>
                        </a:rPr>
                        <a:t>(4)</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$74</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$66</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rgbClr val="FF0000"/>
                          </a:solidFill>
                          <a:effectLst/>
                          <a:latin typeface="Arial" pitchFamily="34" charset="0"/>
                          <a:sym typeface="Wingdings" pitchFamily="2" charset="2"/>
                        </a:rPr>
                        <a:t>(10.8)%</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r>
              <a:tr h="364392">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pitchFamily="34" charset="0"/>
                          <a:cs typeface="Arial" pitchFamily="34" charset="0"/>
                          <a:sym typeface="Wingdings" pitchFamily="2" charset="2"/>
                        </a:rPr>
                        <a:t>Capex</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$529</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 typeface="Times" pitchFamily="18" charset="0"/>
                        <a:buNone/>
                        <a:tabLst/>
                      </a:pPr>
                      <a:r>
                        <a:rPr kumimoji="0" lang="es-CL" sz="1400" b="0" i="0" u="none" strike="noStrike" cap="none" normalizeH="0" baseline="0" dirty="0" smtClean="0">
                          <a:ln>
                            <a:noFill/>
                          </a:ln>
                          <a:solidFill>
                            <a:schemeClr val="tx1"/>
                          </a:solidFill>
                          <a:effectLst/>
                          <a:latin typeface="Arial" pitchFamily="34" charset="0"/>
                          <a:cs typeface="Arial" pitchFamily="34" charset="0"/>
                        </a:rPr>
                        <a:t>      $475</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rgbClr val="FF0000"/>
                          </a:solidFill>
                          <a:effectLst/>
                          <a:latin typeface="Arial" pitchFamily="34" charset="0"/>
                          <a:sym typeface="Wingdings" pitchFamily="2" charset="2"/>
                        </a:rPr>
                        <a:t>(10.2)%</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r>
              <a:tr h="326931">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sym typeface="Wingdings" pitchFamily="2" charset="2"/>
                        </a:rPr>
                        <a:t>EBITDA/Net Interest Expense</a:t>
                      </a:r>
                      <a:r>
                        <a:rPr kumimoji="0" lang="en-US" sz="1400" b="1" i="0" u="none" strike="noStrike" kern="1200" cap="none" normalizeH="0" baseline="30000" dirty="0" smtClean="0">
                          <a:ln>
                            <a:noFill/>
                          </a:ln>
                          <a:solidFill>
                            <a:schemeClr val="tx1"/>
                          </a:solidFill>
                          <a:effectLst/>
                          <a:latin typeface="Arial" pitchFamily="34" charset="0"/>
                          <a:ea typeface="+mn-ea"/>
                          <a:cs typeface="Arial" pitchFamily="34" charset="0"/>
                          <a:sym typeface="Wingdings" pitchFamily="2" charset="2"/>
                        </a:rPr>
                        <a:t>(5)</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20.2x</a:t>
                      </a:r>
                      <a:endParaRPr kumimoji="0" lang="en-US" sz="1400" b="0" i="0" u="none" strike="noStrike" cap="none" normalizeH="0" baseline="0" dirty="0" smtClean="0">
                        <a:ln>
                          <a:noFill/>
                        </a:ln>
                        <a:solidFill>
                          <a:schemeClr val="tx1"/>
                        </a:solidFill>
                        <a:effectLst/>
                        <a:latin typeface="Arial" pitchFamily="34" charset="0"/>
                        <a:sym typeface="Wingdings" pitchFamily="2" charset="2"/>
                      </a:endParaRP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ES" sz="1400" b="0" i="0" u="none" strike="noStrike" cap="none" normalizeH="0" baseline="0" dirty="0" smtClean="0">
                          <a:ln>
                            <a:noFill/>
                          </a:ln>
                          <a:solidFill>
                            <a:schemeClr val="tx1"/>
                          </a:solidFill>
                          <a:effectLst/>
                          <a:latin typeface="Arial" pitchFamily="34" charset="0"/>
                          <a:sym typeface="Wingdings" pitchFamily="2" charset="2"/>
                        </a:rPr>
                        <a:t>29.8x</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Times" pitchFamily="18" charset="0"/>
                        <a:buNone/>
                        <a:tabLst/>
                      </a:pPr>
                      <a:r>
                        <a:rPr kumimoji="0" lang="es-CL" sz="1400" b="0" i="0" u="none" strike="noStrike" cap="none" normalizeH="0" baseline="0" dirty="0" smtClean="0">
                          <a:ln>
                            <a:noFill/>
                          </a:ln>
                          <a:solidFill>
                            <a:schemeClr val="tx1"/>
                          </a:solidFill>
                          <a:effectLst/>
                          <a:latin typeface="Arial" pitchFamily="34" charset="0"/>
                          <a:sym typeface="Wingdings" pitchFamily="2" charset="2"/>
                        </a:rPr>
                        <a:t>47.5%</a:t>
                      </a:r>
                    </a:p>
                  </a:txBody>
                  <a:tcPr anchor="b"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noFill/>
                  </a:tcPr>
                </a:tc>
              </a:tr>
            </a:tbl>
          </a:graphicData>
        </a:graphic>
      </p:graphicFrame>
      <p:sp>
        <p:nvSpPr>
          <p:cNvPr id="29793" name="Rectangle 114" descr="textura"/>
          <p:cNvSpPr>
            <a:spLocks noChangeArrowheads="1"/>
          </p:cNvSpPr>
          <p:nvPr/>
        </p:nvSpPr>
        <p:spPr bwMode="auto">
          <a:xfrm>
            <a:off x="0" y="0"/>
            <a:ext cx="9144000" cy="457200"/>
          </a:xfrm>
          <a:prstGeom prst="rect">
            <a:avLst/>
          </a:prstGeom>
          <a:blipFill dpi="0" rotWithShape="1">
            <a:blip r:embed="rId5" cstate="print"/>
            <a:srcRect/>
            <a:tile tx="0" ty="0" sx="100000" sy="100000" flip="none" algn="tl"/>
          </a:blipFill>
          <a:ln w="9525" algn="ctr">
            <a:noFill/>
            <a:miter lim="800000"/>
            <a:headEnd/>
            <a:tailEnd/>
          </a:ln>
        </p:spPr>
        <p:txBody>
          <a:bodyPr/>
          <a:lstStyle/>
          <a:p>
            <a:pPr eaLnBrk="0" hangingPunct="0"/>
            <a:r>
              <a:rPr lang="en-US" sz="2400" b="1" dirty="0">
                <a:solidFill>
                  <a:schemeClr val="bg1"/>
                </a:solidFill>
                <a:ea typeface="MS PGothic" pitchFamily="34" charset="-128"/>
                <a:sym typeface="Wingdings" pitchFamily="2" charset="2"/>
              </a:rPr>
              <a:t>Strong Track Record</a:t>
            </a:r>
          </a:p>
        </p:txBody>
      </p:sp>
      <p:sp>
        <p:nvSpPr>
          <p:cNvPr id="29794" name="Text Box 116"/>
          <p:cNvSpPr txBox="1">
            <a:spLocks noChangeArrowheads="1"/>
          </p:cNvSpPr>
          <p:nvPr>
            <p:custDataLst>
              <p:tags r:id="rId1"/>
            </p:custDataLst>
          </p:nvPr>
        </p:nvSpPr>
        <p:spPr bwMode="gray">
          <a:xfrm>
            <a:off x="7308850" y="715531"/>
            <a:ext cx="1655763" cy="336550"/>
          </a:xfrm>
          <a:prstGeom prst="rect">
            <a:avLst/>
          </a:prstGeom>
          <a:blipFill dpi="0" rotWithShape="1">
            <a:blip r:embed="rId5" cstate="print"/>
            <a:srcRect/>
            <a:tile tx="0" ty="0" sx="100000" sy="100000" flip="none" algn="tl"/>
          </a:blipFill>
          <a:ln w="9525" algn="ctr">
            <a:noFill/>
            <a:miter lim="800000"/>
            <a:headEnd/>
            <a:tailEnd/>
          </a:ln>
        </p:spPr>
        <p:txBody>
          <a:bodyPr/>
          <a:lstStyle/>
          <a:p>
            <a:pPr marL="6350" defTabSz="800100" eaLnBrk="0" hangingPunct="0"/>
            <a:r>
              <a:rPr lang="en-US" sz="1600" b="1">
                <a:solidFill>
                  <a:schemeClr val="bg1"/>
                </a:solidFill>
                <a:ea typeface="MS PGothic" pitchFamily="34" charset="-128"/>
                <a:sym typeface="Wingdings" pitchFamily="2" charset="2"/>
              </a:rPr>
              <a:t>(US$ million)</a:t>
            </a:r>
          </a:p>
        </p:txBody>
      </p:sp>
      <p:sp>
        <p:nvSpPr>
          <p:cNvPr id="29795" name="Text Box 117"/>
          <p:cNvSpPr txBox="1">
            <a:spLocks noChangeArrowheads="1"/>
          </p:cNvSpPr>
          <p:nvPr>
            <p:custDataLst>
              <p:tags r:id="rId2"/>
            </p:custDataLst>
          </p:nvPr>
        </p:nvSpPr>
        <p:spPr bwMode="gray">
          <a:xfrm>
            <a:off x="174171" y="5247090"/>
            <a:ext cx="8969829" cy="987450"/>
          </a:xfrm>
          <a:prstGeom prst="rect">
            <a:avLst/>
          </a:prstGeom>
          <a:noFill/>
          <a:ln w="6350">
            <a:noFill/>
            <a:miter lim="800000"/>
            <a:headEnd/>
            <a:tailEnd/>
          </a:ln>
        </p:spPr>
        <p:txBody>
          <a:bodyPr wrap="square" lIns="0" tIns="0" rIns="0" bIns="0" anchor="b">
            <a:spAutoFit/>
          </a:bodyPr>
          <a:lstStyle/>
          <a:p>
            <a:pPr marL="304800" indent="-304800" algn="just" defTabSz="820738" eaLnBrk="0" hangingPunct="0">
              <a:lnSpc>
                <a:spcPts val="1075"/>
              </a:lnSpc>
              <a:buFontTx/>
              <a:buAutoNum type="arabicPlain"/>
            </a:pPr>
            <a:r>
              <a:rPr lang="en-US" sz="800" dirty="0">
                <a:ea typeface="MS PGothic" pitchFamily="34" charset="-128"/>
                <a:sym typeface="Wingdings" pitchFamily="2" charset="2"/>
              </a:rPr>
              <a:t>Includes </a:t>
            </a:r>
            <a:r>
              <a:rPr lang="en-US" sz="800" dirty="0" err="1">
                <a:ea typeface="MS PGothic" pitchFamily="34" charset="-128"/>
                <a:sym typeface="Wingdings" pitchFamily="2" charset="2"/>
              </a:rPr>
              <a:t>Codelco’s</a:t>
            </a:r>
            <a:r>
              <a:rPr lang="en-US" sz="800" dirty="0">
                <a:ea typeface="MS PGothic" pitchFamily="34" charset="-128"/>
                <a:sym typeface="Wingdings" pitchFamily="2" charset="2"/>
              </a:rPr>
              <a:t> share of El </a:t>
            </a:r>
            <a:r>
              <a:rPr lang="en-US" sz="800" dirty="0" err="1">
                <a:ea typeface="MS PGothic" pitchFamily="34" charset="-128"/>
                <a:sym typeface="Wingdings" pitchFamily="2" charset="2"/>
              </a:rPr>
              <a:t>Abra’s</a:t>
            </a:r>
            <a:r>
              <a:rPr lang="en-US" sz="800" dirty="0">
                <a:ea typeface="MS PGothic" pitchFamily="34" charset="-128"/>
                <a:sym typeface="Wingdings" pitchFamily="2" charset="2"/>
              </a:rPr>
              <a:t> </a:t>
            </a:r>
            <a:r>
              <a:rPr lang="en-US" sz="800" dirty="0" smtClean="0">
                <a:ea typeface="MS PGothic" pitchFamily="34" charset="-128"/>
                <a:sym typeface="Wingdings" pitchFamily="2" charset="2"/>
              </a:rPr>
              <a:t>production</a:t>
            </a:r>
            <a:endParaRPr lang="en-US" sz="800" dirty="0">
              <a:ea typeface="MS PGothic" pitchFamily="34" charset="-128"/>
              <a:sym typeface="Wingdings" pitchFamily="2" charset="2"/>
            </a:endParaRPr>
          </a:p>
          <a:p>
            <a:pPr marL="304800" indent="-304800" algn="just" defTabSz="820738" eaLnBrk="0" hangingPunct="0">
              <a:lnSpc>
                <a:spcPts val="1075"/>
              </a:lnSpc>
              <a:buFontTx/>
              <a:buAutoNum type="arabicPlain" startAt="2"/>
            </a:pPr>
            <a:r>
              <a:rPr lang="en-US" sz="800" dirty="0">
                <a:ea typeface="MS PGothic" pitchFamily="34" charset="-128"/>
                <a:sym typeface="Wingdings" pitchFamily="2" charset="2"/>
              </a:rPr>
              <a:t>Cash cost is always relative to a metal and expressed per unit of production. It includes all cash expenses of production net of the revenues from other metals extracted that are not </a:t>
            </a:r>
            <a:r>
              <a:rPr lang="en-US" sz="800" dirty="0" smtClean="0">
                <a:ea typeface="MS PGothic" pitchFamily="34" charset="-128"/>
                <a:sym typeface="Wingdings" pitchFamily="2" charset="2"/>
              </a:rPr>
              <a:t>copper</a:t>
            </a:r>
            <a:endParaRPr lang="en-US" sz="800" dirty="0">
              <a:ea typeface="MS PGothic" pitchFamily="34" charset="-128"/>
              <a:sym typeface="Wingdings" pitchFamily="2" charset="2"/>
            </a:endParaRPr>
          </a:p>
          <a:p>
            <a:pPr marL="304800" indent="-304800" algn="just" defTabSz="820738" eaLnBrk="0" hangingPunct="0">
              <a:lnSpc>
                <a:spcPts val="1075"/>
              </a:lnSpc>
              <a:buFontTx/>
              <a:buAutoNum type="arabicPlain" startAt="2"/>
            </a:pPr>
            <a:r>
              <a:rPr lang="en-US" sz="800" dirty="0">
                <a:ea typeface="MS PGothic" pitchFamily="34" charset="-128"/>
                <a:sym typeface="Wingdings" pitchFamily="2" charset="2"/>
              </a:rPr>
              <a:t>Calculated as </a:t>
            </a:r>
            <a:r>
              <a:rPr lang="en-GB" sz="800" dirty="0" smtClean="0"/>
              <a:t>Net Profit plus Taxes, Finance Costs, and Depreciations and Amortizations</a:t>
            </a:r>
            <a:r>
              <a:rPr lang="en-US" sz="800" dirty="0" smtClean="0">
                <a:ea typeface="MS PGothic" pitchFamily="34" charset="-128"/>
                <a:sym typeface="Wingdings" pitchFamily="2" charset="2"/>
              </a:rPr>
              <a:t> </a:t>
            </a:r>
          </a:p>
          <a:p>
            <a:pPr marL="304800" indent="-304800" algn="just" defTabSz="820738" eaLnBrk="0" hangingPunct="0">
              <a:lnSpc>
                <a:spcPts val="1075"/>
              </a:lnSpc>
              <a:buFontTx/>
              <a:buAutoNum type="arabicPlain" startAt="2"/>
            </a:pPr>
            <a:r>
              <a:rPr lang="en-US" sz="800" dirty="0" smtClean="0">
                <a:ea typeface="MS PGothic" pitchFamily="34" charset="-128"/>
                <a:sym typeface="Wingdings" pitchFamily="2" charset="2"/>
              </a:rPr>
              <a:t>Includes provisions and other  financial  expenses</a:t>
            </a:r>
          </a:p>
          <a:p>
            <a:pPr marL="304800" indent="-304800" algn="just" defTabSz="820738" eaLnBrk="0" hangingPunct="0">
              <a:lnSpc>
                <a:spcPts val="1075"/>
              </a:lnSpc>
              <a:buFontTx/>
              <a:buAutoNum type="arabicPlain" startAt="2"/>
            </a:pPr>
            <a:r>
              <a:rPr lang="en-US" sz="800" dirty="0" smtClean="0">
                <a:ea typeface="MS PGothic" pitchFamily="34" charset="-128"/>
                <a:sym typeface="Wingdings" pitchFamily="2" charset="2"/>
              </a:rPr>
              <a:t>Calculated as last 12 month</a:t>
            </a:r>
          </a:p>
          <a:p>
            <a:pPr marL="304800" indent="-304800" algn="just" defTabSz="820738" eaLnBrk="0" hangingPunct="0">
              <a:lnSpc>
                <a:spcPts val="1075"/>
              </a:lnSpc>
            </a:pPr>
            <a:r>
              <a:rPr lang="en-US" sz="800" dirty="0" smtClean="0">
                <a:ea typeface="MS PGothic" pitchFamily="34" charset="-128"/>
                <a:sym typeface="Wingdings" pitchFamily="2" charset="2"/>
              </a:rPr>
              <a:t>Note: In 2010 the Corporation changed its accounting method to IFRS</a:t>
            </a:r>
          </a:p>
          <a:p>
            <a:pPr marL="304800" indent="-304800" algn="just" defTabSz="820738" eaLnBrk="0" hangingPunct="0">
              <a:lnSpc>
                <a:spcPts val="1075"/>
              </a:lnSpc>
            </a:pPr>
            <a:endParaRPr lang="en-US" sz="800" dirty="0">
              <a:ea typeface="MS PGothic" pitchFamily="34" charset="-128"/>
              <a:sym typeface="Wingdings" pitchFamily="2" charset="2"/>
            </a:endParaRPr>
          </a:p>
        </p:txBody>
      </p:sp>
      <p:sp>
        <p:nvSpPr>
          <p:cNvPr id="29796" name="Rectangle 119"/>
          <p:cNvSpPr>
            <a:spLocks noChangeArrowheads="1"/>
          </p:cNvSpPr>
          <p:nvPr/>
        </p:nvSpPr>
        <p:spPr bwMode="gray">
          <a:xfrm>
            <a:off x="1066800" y="1499828"/>
            <a:ext cx="7108371" cy="1295400"/>
          </a:xfrm>
          <a:prstGeom prst="rect">
            <a:avLst/>
          </a:prstGeom>
          <a:noFill/>
          <a:ln w="28575">
            <a:solidFill>
              <a:schemeClr val="tx1"/>
            </a:solidFill>
            <a:miter lim="800000"/>
            <a:headEnd/>
            <a:tailEnd/>
          </a:ln>
        </p:spPr>
        <p:txBody>
          <a:bodyPr wrap="none" anchor="ctr"/>
          <a:lstStyle/>
          <a:p>
            <a:pPr algn="just">
              <a:lnSpc>
                <a:spcPct val="80000"/>
              </a:lnSpc>
              <a:spcBef>
                <a:spcPct val="20000"/>
              </a:spcBef>
              <a:buClr>
                <a:schemeClr val="accent2"/>
              </a:buClr>
              <a:buFont typeface="Times" pitchFamily="18" charset="0"/>
              <a:buChar char="-"/>
            </a:pPr>
            <a:endParaRPr lang="es-ES_tradnl" sz="1600" b="1">
              <a:ea typeface="MS PGothic" pitchFamily="34" charset="-128"/>
              <a:sym typeface="Wingdings" pitchFamily="2" charset="2"/>
            </a:endParaRPr>
          </a:p>
        </p:txBody>
      </p:sp>
      <p:sp>
        <p:nvSpPr>
          <p:cNvPr id="7" name="6 Elipse"/>
          <p:cNvSpPr/>
          <p:nvPr/>
        </p:nvSpPr>
        <p:spPr>
          <a:xfrm>
            <a:off x="7233549" y="2804060"/>
            <a:ext cx="997526" cy="243196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gray">
          <a:xfrm>
            <a:off x="844550" y="1076325"/>
            <a:ext cx="7759700" cy="336550"/>
          </a:xfrm>
          <a:prstGeom prst="rect">
            <a:avLst/>
          </a:prstGeom>
          <a:blipFill dpi="0" rotWithShape="1">
            <a:blip r:embed="rId3" cstate="print"/>
            <a:srcRect/>
            <a:tile tx="0" ty="0" sx="100000" sy="100000" flip="none" algn="tl"/>
          </a:blipFill>
          <a:ln w="9525" algn="ctr">
            <a:noFill/>
            <a:miter lim="800000"/>
            <a:headEnd/>
            <a:tailEnd/>
          </a:ln>
        </p:spPr>
        <p:txBody>
          <a:bodyPr/>
          <a:lstStyle/>
          <a:p>
            <a:pPr marL="6350" defTabSz="800100" eaLnBrk="0" hangingPunct="0"/>
            <a:r>
              <a:rPr lang="en-US" sz="1600" b="1">
                <a:solidFill>
                  <a:schemeClr val="bg1"/>
                </a:solidFill>
                <a:ea typeface="MS PGothic" pitchFamily="34" charset="-128"/>
                <a:sym typeface="Wingdings" pitchFamily="2" charset="2"/>
              </a:rPr>
              <a:t>Debt Maturities  Schedule – US$ million</a:t>
            </a:r>
          </a:p>
        </p:txBody>
      </p:sp>
      <p:graphicFrame>
        <p:nvGraphicFramePr>
          <p:cNvPr id="10242" name="Object 6"/>
          <p:cNvGraphicFramePr>
            <a:graphicFrameLocks/>
          </p:cNvGraphicFramePr>
          <p:nvPr/>
        </p:nvGraphicFramePr>
        <p:xfrm>
          <a:off x="375885" y="1521715"/>
          <a:ext cx="8440738" cy="4551716"/>
        </p:xfrm>
        <a:graphic>
          <a:graphicData uri="http://schemas.openxmlformats.org/presentationml/2006/ole">
            <p:oleObj spid="_x0000_s108546" name="Worksheet" r:id="rId4" imgW="6086475" imgH="2600468" progId="Excel.Sheet.8">
              <p:embed/>
            </p:oleObj>
          </a:graphicData>
        </a:graphic>
      </p:graphicFrame>
      <p:grpSp>
        <p:nvGrpSpPr>
          <p:cNvPr id="2" name="Group 7"/>
          <p:cNvGrpSpPr>
            <a:grpSpLocks/>
          </p:cNvGrpSpPr>
          <p:nvPr/>
        </p:nvGrpSpPr>
        <p:grpSpPr bwMode="auto">
          <a:xfrm>
            <a:off x="4902398" y="5184326"/>
            <a:ext cx="257175" cy="152400"/>
            <a:chOff x="2304" y="1920"/>
            <a:chExt cx="240" cy="96"/>
          </a:xfrm>
        </p:grpSpPr>
        <p:sp>
          <p:nvSpPr>
            <p:cNvPr id="10254" name="Line 8"/>
            <p:cNvSpPr>
              <a:spLocks noChangeShapeType="1"/>
            </p:cNvSpPr>
            <p:nvPr/>
          </p:nvSpPr>
          <p:spPr bwMode="auto">
            <a:xfrm flipV="1">
              <a:off x="2304" y="1920"/>
              <a:ext cx="96" cy="96"/>
            </a:xfrm>
            <a:prstGeom prst="line">
              <a:avLst/>
            </a:prstGeom>
            <a:noFill/>
            <a:ln w="9525">
              <a:solidFill>
                <a:schemeClr val="tx1"/>
              </a:solidFill>
              <a:round/>
              <a:headEnd/>
              <a:tailEnd/>
            </a:ln>
          </p:spPr>
          <p:txBody>
            <a:bodyPr/>
            <a:lstStyle/>
            <a:p>
              <a:endParaRPr lang="es-CL"/>
            </a:p>
          </p:txBody>
        </p:sp>
        <p:sp>
          <p:nvSpPr>
            <p:cNvPr id="10255" name="Line 9"/>
            <p:cNvSpPr>
              <a:spLocks noChangeShapeType="1"/>
            </p:cNvSpPr>
            <p:nvPr/>
          </p:nvSpPr>
          <p:spPr bwMode="auto">
            <a:xfrm>
              <a:off x="2400" y="1920"/>
              <a:ext cx="0" cy="96"/>
            </a:xfrm>
            <a:prstGeom prst="line">
              <a:avLst/>
            </a:prstGeom>
            <a:noFill/>
            <a:ln w="9525">
              <a:solidFill>
                <a:schemeClr val="tx1"/>
              </a:solidFill>
              <a:round/>
              <a:headEnd/>
              <a:tailEnd/>
            </a:ln>
          </p:spPr>
          <p:txBody>
            <a:bodyPr/>
            <a:lstStyle/>
            <a:p>
              <a:endParaRPr lang="es-CL"/>
            </a:p>
          </p:txBody>
        </p:sp>
        <p:sp>
          <p:nvSpPr>
            <p:cNvPr id="10256" name="Line 10"/>
            <p:cNvSpPr>
              <a:spLocks noChangeShapeType="1"/>
            </p:cNvSpPr>
            <p:nvPr/>
          </p:nvSpPr>
          <p:spPr bwMode="auto">
            <a:xfrm flipV="1">
              <a:off x="2400" y="1920"/>
              <a:ext cx="144" cy="96"/>
            </a:xfrm>
            <a:prstGeom prst="line">
              <a:avLst/>
            </a:prstGeom>
            <a:noFill/>
            <a:ln w="9525">
              <a:solidFill>
                <a:schemeClr val="tx1"/>
              </a:solidFill>
              <a:round/>
              <a:headEnd/>
              <a:tailEnd type="triangle" w="med" len="med"/>
            </a:ln>
          </p:spPr>
          <p:txBody>
            <a:bodyPr/>
            <a:lstStyle/>
            <a:p>
              <a:endParaRPr lang="es-CL"/>
            </a:p>
          </p:txBody>
        </p:sp>
      </p:grpSp>
      <p:grpSp>
        <p:nvGrpSpPr>
          <p:cNvPr id="3" name="Group 11"/>
          <p:cNvGrpSpPr>
            <a:grpSpLocks/>
          </p:cNvGrpSpPr>
          <p:nvPr/>
        </p:nvGrpSpPr>
        <p:grpSpPr bwMode="auto">
          <a:xfrm>
            <a:off x="7111684" y="5173440"/>
            <a:ext cx="287337" cy="152400"/>
            <a:chOff x="2304" y="1920"/>
            <a:chExt cx="240" cy="96"/>
          </a:xfrm>
        </p:grpSpPr>
        <p:sp>
          <p:nvSpPr>
            <p:cNvPr id="10251" name="Line 12"/>
            <p:cNvSpPr>
              <a:spLocks noChangeShapeType="1"/>
            </p:cNvSpPr>
            <p:nvPr/>
          </p:nvSpPr>
          <p:spPr bwMode="auto">
            <a:xfrm flipV="1">
              <a:off x="2304" y="1920"/>
              <a:ext cx="96" cy="96"/>
            </a:xfrm>
            <a:prstGeom prst="line">
              <a:avLst/>
            </a:prstGeom>
            <a:noFill/>
            <a:ln w="9525">
              <a:solidFill>
                <a:schemeClr val="tx1"/>
              </a:solidFill>
              <a:round/>
              <a:headEnd/>
              <a:tailEnd/>
            </a:ln>
          </p:spPr>
          <p:txBody>
            <a:bodyPr/>
            <a:lstStyle/>
            <a:p>
              <a:endParaRPr lang="es-CL"/>
            </a:p>
          </p:txBody>
        </p:sp>
        <p:sp>
          <p:nvSpPr>
            <p:cNvPr id="10252" name="Line 13"/>
            <p:cNvSpPr>
              <a:spLocks noChangeShapeType="1"/>
            </p:cNvSpPr>
            <p:nvPr/>
          </p:nvSpPr>
          <p:spPr bwMode="auto">
            <a:xfrm>
              <a:off x="2400" y="1920"/>
              <a:ext cx="0" cy="96"/>
            </a:xfrm>
            <a:prstGeom prst="line">
              <a:avLst/>
            </a:prstGeom>
            <a:noFill/>
            <a:ln w="9525">
              <a:solidFill>
                <a:schemeClr val="tx1"/>
              </a:solidFill>
              <a:round/>
              <a:headEnd/>
              <a:tailEnd/>
            </a:ln>
          </p:spPr>
          <p:txBody>
            <a:bodyPr/>
            <a:lstStyle/>
            <a:p>
              <a:endParaRPr lang="es-CL"/>
            </a:p>
          </p:txBody>
        </p:sp>
        <p:sp>
          <p:nvSpPr>
            <p:cNvPr id="10253" name="Line 14"/>
            <p:cNvSpPr>
              <a:spLocks noChangeShapeType="1"/>
            </p:cNvSpPr>
            <p:nvPr/>
          </p:nvSpPr>
          <p:spPr bwMode="auto">
            <a:xfrm flipV="1">
              <a:off x="2400" y="1920"/>
              <a:ext cx="144" cy="96"/>
            </a:xfrm>
            <a:prstGeom prst="line">
              <a:avLst/>
            </a:prstGeom>
            <a:noFill/>
            <a:ln w="9525">
              <a:solidFill>
                <a:schemeClr val="tx1"/>
              </a:solidFill>
              <a:round/>
              <a:headEnd/>
              <a:tailEnd type="triangle" w="med" len="med"/>
            </a:ln>
          </p:spPr>
          <p:txBody>
            <a:bodyPr/>
            <a:lstStyle/>
            <a:p>
              <a:endParaRPr lang="es-CL"/>
            </a:p>
          </p:txBody>
        </p:sp>
      </p:grpSp>
      <p:grpSp>
        <p:nvGrpSpPr>
          <p:cNvPr id="4" name="Group 7"/>
          <p:cNvGrpSpPr>
            <a:grpSpLocks/>
          </p:cNvGrpSpPr>
          <p:nvPr/>
        </p:nvGrpSpPr>
        <p:grpSpPr bwMode="auto">
          <a:xfrm>
            <a:off x="6373145" y="5182965"/>
            <a:ext cx="257175" cy="152400"/>
            <a:chOff x="2304" y="1920"/>
            <a:chExt cx="240" cy="96"/>
          </a:xfrm>
        </p:grpSpPr>
        <p:sp>
          <p:nvSpPr>
            <p:cNvPr id="10248" name="Line 8"/>
            <p:cNvSpPr>
              <a:spLocks noChangeShapeType="1"/>
            </p:cNvSpPr>
            <p:nvPr/>
          </p:nvSpPr>
          <p:spPr bwMode="auto">
            <a:xfrm flipV="1">
              <a:off x="2304" y="1920"/>
              <a:ext cx="96" cy="96"/>
            </a:xfrm>
            <a:prstGeom prst="line">
              <a:avLst/>
            </a:prstGeom>
            <a:noFill/>
            <a:ln w="9525">
              <a:solidFill>
                <a:schemeClr val="tx1"/>
              </a:solidFill>
              <a:round/>
              <a:headEnd/>
              <a:tailEnd/>
            </a:ln>
          </p:spPr>
          <p:txBody>
            <a:bodyPr/>
            <a:lstStyle/>
            <a:p>
              <a:endParaRPr lang="es-CL"/>
            </a:p>
          </p:txBody>
        </p:sp>
        <p:sp>
          <p:nvSpPr>
            <p:cNvPr id="10249" name="Line 9"/>
            <p:cNvSpPr>
              <a:spLocks noChangeShapeType="1"/>
            </p:cNvSpPr>
            <p:nvPr/>
          </p:nvSpPr>
          <p:spPr bwMode="auto">
            <a:xfrm>
              <a:off x="2400" y="1920"/>
              <a:ext cx="0" cy="96"/>
            </a:xfrm>
            <a:prstGeom prst="line">
              <a:avLst/>
            </a:prstGeom>
            <a:noFill/>
            <a:ln w="9525">
              <a:solidFill>
                <a:schemeClr val="tx1"/>
              </a:solidFill>
              <a:round/>
              <a:headEnd/>
              <a:tailEnd/>
            </a:ln>
          </p:spPr>
          <p:txBody>
            <a:bodyPr/>
            <a:lstStyle/>
            <a:p>
              <a:endParaRPr lang="es-CL"/>
            </a:p>
          </p:txBody>
        </p:sp>
        <p:sp>
          <p:nvSpPr>
            <p:cNvPr id="10250" name="Line 10"/>
            <p:cNvSpPr>
              <a:spLocks noChangeShapeType="1"/>
            </p:cNvSpPr>
            <p:nvPr/>
          </p:nvSpPr>
          <p:spPr bwMode="auto">
            <a:xfrm flipV="1">
              <a:off x="2400" y="1920"/>
              <a:ext cx="144" cy="96"/>
            </a:xfrm>
            <a:prstGeom prst="line">
              <a:avLst/>
            </a:prstGeom>
            <a:noFill/>
            <a:ln w="9525">
              <a:solidFill>
                <a:schemeClr val="tx1"/>
              </a:solidFill>
              <a:round/>
              <a:headEnd/>
              <a:tailEnd type="triangle" w="med" len="med"/>
            </a:ln>
          </p:spPr>
          <p:txBody>
            <a:bodyPr/>
            <a:lstStyle/>
            <a:p>
              <a:endParaRPr lang="es-CL"/>
            </a:p>
          </p:txBody>
        </p:sp>
      </p:grpSp>
      <p:sp>
        <p:nvSpPr>
          <p:cNvPr id="17" name="Rectangle 30" descr="textura"/>
          <p:cNvSpPr txBox="1">
            <a:spLocks noChangeArrowheads="1"/>
          </p:cNvSpPr>
          <p:nvPr/>
        </p:nvSpPr>
        <p:spPr bwMode="auto">
          <a:xfrm>
            <a:off x="0" y="0"/>
            <a:ext cx="9144000" cy="600075"/>
          </a:xfrm>
          <a:prstGeom prst="rect">
            <a:avLst/>
          </a:prstGeom>
          <a:blipFill dpi="0" rotWithShape="1">
            <a:blip r:embed="rId3" cstate="print"/>
            <a:srcRect/>
            <a:tile tx="0" ty="0" sx="100000" sy="100000" flip="none" algn="tl"/>
          </a:blipFill>
          <a:ln algn="ctr">
            <a:miter lim="800000"/>
            <a:headEnd/>
            <a:tailEnd/>
          </a:ln>
        </p:spPr>
        <p:txBody>
          <a:bodyPr/>
          <a:lstStyle/>
          <a:p>
            <a:pPr eaLnBrk="0" hangingPunct="0">
              <a:defRPr/>
            </a:pPr>
            <a:r>
              <a:rPr lang="en-US" sz="2400" b="1" kern="0" dirty="0">
                <a:solidFill>
                  <a:schemeClr val="bg1"/>
                </a:solidFill>
                <a:latin typeface="+mj-lt"/>
                <a:ea typeface="ＭＳ Ｐゴシック" pitchFamily="34" charset="-128"/>
                <a:cs typeface="+mj-cs"/>
              </a:rPr>
              <a:t>Conservative Debt Maturity Profile </a:t>
            </a:r>
            <a:r>
              <a:rPr lang="en-US" sz="2400" b="1" kern="0" dirty="0" smtClean="0">
                <a:solidFill>
                  <a:schemeClr val="bg1"/>
                </a:solidFill>
                <a:latin typeface="+mj-lt"/>
                <a:ea typeface="ＭＳ Ｐゴシック" pitchFamily="34" charset="-128"/>
                <a:cs typeface="+mj-cs"/>
              </a:rPr>
              <a:t>(March, 2011)</a:t>
            </a:r>
            <a:endParaRPr lang="en-US" sz="2400" b="1" kern="0" dirty="0">
              <a:solidFill>
                <a:schemeClr val="bg1"/>
              </a:solidFill>
              <a:latin typeface="+mj-lt"/>
              <a:ea typeface="ＭＳ Ｐゴシック" pitchFamily="34" charset="-128"/>
              <a:cs typeface="+mj-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0" descr="textura"/>
          <p:cNvSpPr txBox="1">
            <a:spLocks noChangeArrowheads="1"/>
          </p:cNvSpPr>
          <p:nvPr/>
        </p:nvSpPr>
        <p:spPr bwMode="auto">
          <a:xfrm>
            <a:off x="0" y="0"/>
            <a:ext cx="9144000" cy="600075"/>
          </a:xfrm>
          <a:prstGeom prst="rect">
            <a:avLst/>
          </a:prstGeom>
          <a:blipFill dpi="0" rotWithShape="1">
            <a:blip r:embed="rId2" cstate="print"/>
            <a:srcRect/>
            <a:tile tx="0" ty="0" sx="100000" sy="100000" flip="none" algn="tl"/>
          </a:blipFill>
          <a:ln algn="ctr">
            <a:miter lim="800000"/>
            <a:headEnd/>
            <a:tailEnd/>
          </a:ln>
        </p:spPr>
        <p:txBody>
          <a:bodyPr/>
          <a:lstStyle/>
          <a:p>
            <a:pPr eaLnBrk="0" hangingPunct="0">
              <a:defRPr/>
            </a:pPr>
            <a:r>
              <a:rPr lang="en-US" sz="2400" b="1" kern="0" dirty="0" smtClean="0">
                <a:solidFill>
                  <a:schemeClr val="bg1"/>
                </a:solidFill>
                <a:latin typeface="+mj-lt"/>
                <a:ea typeface="ＭＳ Ｐゴシック" pitchFamily="34" charset="-128"/>
                <a:cs typeface="+mj-cs"/>
              </a:rPr>
              <a:t>Disclaimer</a:t>
            </a:r>
            <a:endParaRPr lang="en-US" sz="2400" b="1" kern="0" dirty="0">
              <a:solidFill>
                <a:schemeClr val="bg1"/>
              </a:solidFill>
              <a:latin typeface="+mj-lt"/>
              <a:ea typeface="ＭＳ Ｐゴシック" pitchFamily="34" charset="-128"/>
              <a:cs typeface="+mj-cs"/>
            </a:endParaRPr>
          </a:p>
        </p:txBody>
      </p:sp>
      <p:sp>
        <p:nvSpPr>
          <p:cNvPr id="18" name="17 Rectángulo"/>
          <p:cNvSpPr/>
          <p:nvPr/>
        </p:nvSpPr>
        <p:spPr>
          <a:xfrm>
            <a:off x="-1766455" y="-13514100"/>
            <a:ext cx="12843163" cy="5324535"/>
          </a:xfrm>
          <a:prstGeom prst="rect">
            <a:avLst/>
          </a:prstGeom>
        </p:spPr>
        <p:txBody>
          <a:bodyPr wrap="square">
            <a:spAutoFit/>
          </a:bodyPr>
          <a:lstStyle/>
          <a:p>
            <a:r>
              <a:rPr lang="en-US" sz="1000" dirty="0" smtClean="0"/>
              <a:t>This presentation has been prepared by </a:t>
            </a:r>
            <a:r>
              <a:rPr lang="en-US" sz="1000" dirty="0" err="1" smtClean="0"/>
              <a:t>Corporación</a:t>
            </a:r>
            <a:r>
              <a:rPr lang="en-US" sz="1000" dirty="0" smtClean="0"/>
              <a:t> </a:t>
            </a:r>
            <a:r>
              <a:rPr lang="en-US" sz="1000" dirty="0" err="1" smtClean="0"/>
              <a:t>Nacional</a:t>
            </a:r>
            <a:r>
              <a:rPr lang="en-US" sz="1000" dirty="0" smtClean="0"/>
              <a:t> del </a:t>
            </a:r>
            <a:r>
              <a:rPr lang="en-US" sz="1000" dirty="0" err="1" smtClean="0"/>
              <a:t>Cobre</a:t>
            </a:r>
            <a:r>
              <a:rPr lang="en-US" sz="1000" dirty="0" smtClean="0"/>
              <a:t> de Chile (“</a:t>
            </a:r>
            <a:r>
              <a:rPr lang="en-US" sz="1000" dirty="0" err="1" smtClean="0"/>
              <a:t>Codelco</a:t>
            </a:r>
            <a:r>
              <a:rPr lang="en-US" sz="1000" dirty="0" smtClean="0"/>
              <a:t>” or the “Company”) in connection with the proposed</a:t>
            </a:r>
          </a:p>
          <a:p>
            <a:r>
              <a:rPr lang="en-US" sz="1000" dirty="0" smtClean="0"/>
              <a:t>offering of the securities described herein. This presentation does not constitute or form part of an offer or any solicitation to any other person or to the</a:t>
            </a:r>
          </a:p>
          <a:p>
            <a:r>
              <a:rPr lang="en-US" sz="1000" dirty="0" smtClean="0"/>
              <a:t>general public to subscribe for or otherwise acquire securities issued by </a:t>
            </a:r>
            <a:r>
              <a:rPr lang="en-US" sz="1000" dirty="0" err="1" smtClean="0"/>
              <a:t>Codelco</a:t>
            </a:r>
            <a:r>
              <a:rPr lang="en-US" sz="1000" dirty="0" smtClean="0"/>
              <a:t> in any jurisdiction or an inducement to enter into investment activity,</a:t>
            </a:r>
          </a:p>
          <a:p>
            <a:r>
              <a:rPr lang="en-US" sz="1000" dirty="0" smtClean="0"/>
              <a:t>nor shall it (or any part of it) or the fact of its distribution or availability, form the basis of, or be relied on in connection with, or act as any inducement</a:t>
            </a:r>
          </a:p>
          <a:p>
            <a:r>
              <a:rPr lang="en-US" sz="1000" dirty="0" smtClean="0"/>
              <a:t>to enter into, any contract or commitment or investment decision whatsoever with respect to the proposed offering or otherwise.</a:t>
            </a:r>
          </a:p>
          <a:p>
            <a:r>
              <a:rPr lang="en-US" sz="1000" dirty="0" smtClean="0"/>
              <a:t>The information contained in this independently presentation has not been verified and is subject to change without notice. No representation or</a:t>
            </a:r>
          </a:p>
          <a:p>
            <a:r>
              <a:rPr lang="en-US" sz="1000" dirty="0" smtClean="0"/>
              <a:t>warranty express or implied is made as to and no reliance should be placed on, the fairness, accuracy, completeness or correctness of the</a:t>
            </a:r>
          </a:p>
          <a:p>
            <a:r>
              <a:rPr lang="en-US" sz="1000" dirty="0" smtClean="0"/>
              <a:t>information or the opinions contained herein. None of the </a:t>
            </a:r>
            <a:r>
              <a:rPr lang="en-US" sz="1000" dirty="0" err="1" smtClean="0"/>
              <a:t>Company,any</a:t>
            </a:r>
            <a:r>
              <a:rPr lang="en-US" sz="1000" dirty="0" smtClean="0"/>
              <a:t> of its respective affiliates, advisers or representatives shall have any liability</a:t>
            </a:r>
          </a:p>
          <a:p>
            <a:r>
              <a:rPr lang="en-US" sz="1000" dirty="0" smtClean="0"/>
              <a:t>whatsoever (in negligence or otherwise) for any loss howsoever arising from any use of this presentation or its contents or otherwise arising in</a:t>
            </a:r>
          </a:p>
          <a:p>
            <a:r>
              <a:rPr lang="es-CL" sz="1000" dirty="0" err="1" smtClean="0"/>
              <a:t>connection</a:t>
            </a:r>
            <a:r>
              <a:rPr lang="es-CL" sz="1000" dirty="0" smtClean="0"/>
              <a:t> </a:t>
            </a:r>
            <a:r>
              <a:rPr lang="es-CL" sz="1000" dirty="0" err="1" smtClean="0"/>
              <a:t>with</a:t>
            </a:r>
            <a:r>
              <a:rPr lang="es-CL" sz="1000" dirty="0" smtClean="0"/>
              <a:t> </a:t>
            </a:r>
            <a:r>
              <a:rPr lang="es-CL" sz="1000" dirty="0" err="1" smtClean="0"/>
              <a:t>the</a:t>
            </a:r>
            <a:r>
              <a:rPr lang="es-CL" sz="1000" dirty="0" smtClean="0"/>
              <a:t> </a:t>
            </a:r>
            <a:r>
              <a:rPr lang="es-CL" sz="1000" dirty="0" err="1" smtClean="0"/>
              <a:t>presentation</a:t>
            </a:r>
            <a:r>
              <a:rPr lang="es-CL" sz="1000" dirty="0" smtClean="0"/>
              <a:t>.</a:t>
            </a:r>
          </a:p>
          <a:p>
            <a:r>
              <a:rPr lang="en-US" sz="1000" dirty="0" smtClean="0"/>
              <a:t>This presentation is only for persons having professional experience in matters relating to investments and must not be acted or relied on by persons</a:t>
            </a:r>
          </a:p>
          <a:p>
            <a:r>
              <a:rPr lang="en-US" sz="1000" dirty="0" smtClean="0"/>
              <a:t>who are not relevant persons.</a:t>
            </a:r>
          </a:p>
          <a:p>
            <a:r>
              <a:rPr lang="en-US" sz="1000" dirty="0" smtClean="0"/>
              <a:t>This presentation includes ‘forward-looking statements’. These statements may include words such as “anticipate”, “believe”, “intend”, “estimate”,</a:t>
            </a:r>
          </a:p>
          <a:p>
            <a:r>
              <a:rPr lang="en-US" sz="1000" dirty="0" smtClean="0"/>
              <a:t>“expect” and words of similar meaning. All statements other than statements of historical facts included in this presentation, including, without</a:t>
            </a:r>
          </a:p>
          <a:p>
            <a:r>
              <a:rPr lang="en-US" sz="1000" dirty="0" smtClean="0"/>
              <a:t>limitation, those regarding the Company’s financial position, business strategy, plans and objectives of management for future operations (including</a:t>
            </a:r>
          </a:p>
          <a:p>
            <a:r>
              <a:rPr lang="en-US" sz="1000" dirty="0" smtClean="0"/>
              <a:t>development plans and objectives relating to the Company’s products and services) are forward-looking statements. Such forward-looking</a:t>
            </a:r>
          </a:p>
          <a:p>
            <a:r>
              <a:rPr lang="en-US" sz="1000" dirty="0" smtClean="0"/>
              <a:t>statements involve known and unknown risks, uncertainties and other important factors that could cause the actual results, performance or</a:t>
            </a:r>
          </a:p>
          <a:p>
            <a:r>
              <a:rPr lang="en-US" sz="1000" dirty="0" smtClean="0"/>
              <a:t>achievements of the Company to be materially different from future results, performance or achievements expressed or implied by such </a:t>
            </a:r>
            <a:r>
              <a:rPr lang="en-US" sz="1000" dirty="0" err="1" smtClean="0"/>
              <a:t>forwardlooking</a:t>
            </a:r>
            <a:endParaRPr lang="en-US" sz="1000" dirty="0" smtClean="0"/>
          </a:p>
          <a:p>
            <a:r>
              <a:rPr lang="en-US" sz="1000" dirty="0" smtClean="0"/>
              <a:t>statements. Such forward-looking statements are based on numerous assumptions regarding the Company’s present and future business</a:t>
            </a:r>
          </a:p>
          <a:p>
            <a:r>
              <a:rPr lang="en-US" sz="1000" dirty="0" smtClean="0"/>
              <a:t>strategies and the environment in which the Company will operate in the future. These forward-looking statements speak only as at the date of this</a:t>
            </a:r>
          </a:p>
          <a:p>
            <a:r>
              <a:rPr lang="en-US" sz="1000" dirty="0" smtClean="0"/>
              <a:t>presentation. The Company expressly disclaims any obligation or undertaking to disseminate any updates or revisions to any forward-looking</a:t>
            </a:r>
          </a:p>
          <a:p>
            <a:r>
              <a:rPr lang="en-US" sz="1000" dirty="0" smtClean="0"/>
              <a:t>statements contained herein to reflect any change in the Company’s expectations with regard thereto or any change in events, conditions or</a:t>
            </a:r>
          </a:p>
          <a:p>
            <a:r>
              <a:rPr lang="en-US" sz="1000" dirty="0" smtClean="0"/>
              <a:t>circumstances on which any such statement is based.</a:t>
            </a:r>
          </a:p>
          <a:p>
            <a:r>
              <a:rPr lang="en-US" sz="1000" dirty="0" smtClean="0"/>
              <a:t>As is standard in the industry, CODELCO divides its mineral holdings into two categories, reserves and resources. Resources are ore bodies of</a:t>
            </a:r>
          </a:p>
          <a:p>
            <a:r>
              <a:rPr lang="en-US" sz="1000" dirty="0" smtClean="0"/>
              <a:t>economic value that have been identified and evaluated through exploration, reconnaissance and sampling. Reserves are the portion of the resource</a:t>
            </a:r>
          </a:p>
          <a:p>
            <a:r>
              <a:rPr lang="en-US" sz="1000" dirty="0" smtClean="0"/>
              <a:t>that can be extracted based on an economic, environmental and technological analysis set forth in the mining plan. Reserves and resources are both</a:t>
            </a:r>
          </a:p>
          <a:p>
            <a:r>
              <a:rPr lang="en-US" sz="1000" dirty="0" smtClean="0"/>
              <a:t>subdivided further, based on the degree of knowledge that CODELCO has of their extent and composition. The system used by CODELCO for</a:t>
            </a:r>
          </a:p>
          <a:p>
            <a:r>
              <a:rPr lang="en-US" sz="1000" dirty="0" smtClean="0"/>
              <a:t>categorizing mineral ore is widely used within the mining industry (and codified in such international regulations as the Joint One Reserves</a:t>
            </a:r>
          </a:p>
          <a:p>
            <a:r>
              <a:rPr lang="en-US" sz="1000" dirty="0" smtClean="0"/>
              <a:t>Committee (JORC) code of Australia, the South African Mineral Resources Committee (SAMREC), and the Reporting Code of Great Britain). Other</a:t>
            </a:r>
          </a:p>
          <a:p>
            <a:r>
              <a:rPr lang="en-US" sz="1000" dirty="0" smtClean="0"/>
              <a:t>systems of categorization are also used; one such system is that used by the U.S. Geological Survey.</a:t>
            </a:r>
          </a:p>
          <a:p>
            <a:r>
              <a:rPr lang="en-US" sz="1000" dirty="0" smtClean="0"/>
              <a:t>This presentation may not be taken away with you. The contents of this presentation may not be reproduced, redistributed or passed on, directly or</a:t>
            </a:r>
          </a:p>
          <a:p>
            <a:r>
              <a:rPr lang="es-CL" sz="1000" dirty="0" smtClean="0"/>
              <a:t>34</a:t>
            </a:r>
          </a:p>
          <a:p>
            <a:r>
              <a:rPr lang="en-US" sz="1000" dirty="0" smtClean="0"/>
              <a:t>Copyrights © 2010 by CODELCO-CHILE. All Rights Reserved.</a:t>
            </a:r>
          </a:p>
          <a:p>
            <a:r>
              <a:rPr lang="en-US" sz="1000" dirty="0" smtClean="0"/>
              <a:t>indirectly, to any other person or published, in whole or in part, for any purpose.</a:t>
            </a:r>
            <a:endParaRPr lang="es-CL" sz="1000" dirty="0"/>
          </a:p>
        </p:txBody>
      </p:sp>
      <p:sp>
        <p:nvSpPr>
          <p:cNvPr id="20" name="19 CuadroTexto"/>
          <p:cNvSpPr txBox="1"/>
          <p:nvPr/>
        </p:nvSpPr>
        <p:spPr>
          <a:xfrm>
            <a:off x="238993" y="758536"/>
            <a:ext cx="8671091" cy="5016758"/>
          </a:xfrm>
          <a:prstGeom prst="rect">
            <a:avLst/>
          </a:prstGeom>
          <a:noFill/>
        </p:spPr>
        <p:txBody>
          <a:bodyPr wrap="square" rtlCol="0">
            <a:spAutoFit/>
          </a:bodyPr>
          <a:lstStyle/>
          <a:p>
            <a:pPr algn="just"/>
            <a:r>
              <a:rPr lang="en-US" sz="1000" dirty="0" smtClean="0"/>
              <a:t>This presentation has been prepared by </a:t>
            </a:r>
            <a:r>
              <a:rPr lang="en-US" sz="1000" dirty="0" err="1" smtClean="0"/>
              <a:t>Corporación</a:t>
            </a:r>
            <a:r>
              <a:rPr lang="en-US" sz="1000" dirty="0" smtClean="0"/>
              <a:t> </a:t>
            </a:r>
            <a:r>
              <a:rPr lang="en-US" sz="1000" dirty="0" err="1" smtClean="0"/>
              <a:t>Nacional</a:t>
            </a:r>
            <a:r>
              <a:rPr lang="en-US" sz="1000" dirty="0" smtClean="0"/>
              <a:t> del </a:t>
            </a:r>
            <a:r>
              <a:rPr lang="en-US" sz="1000" dirty="0" err="1" smtClean="0"/>
              <a:t>Cobre</a:t>
            </a:r>
            <a:r>
              <a:rPr lang="en-US" sz="1000" dirty="0" smtClean="0"/>
              <a:t> de Chile (“</a:t>
            </a:r>
            <a:r>
              <a:rPr lang="en-US" sz="1000" dirty="0" err="1" smtClean="0"/>
              <a:t>Codelco</a:t>
            </a:r>
            <a:r>
              <a:rPr lang="en-US" sz="1000" dirty="0" smtClean="0"/>
              <a:t>” or the “Company”) This presentation does not constitute or form part of an offer or any solicitation to any other person or to the general public to subscribe for or otherwise acquire securities issued by </a:t>
            </a:r>
            <a:r>
              <a:rPr lang="en-US" sz="1000" dirty="0" err="1" smtClean="0"/>
              <a:t>Codelco</a:t>
            </a:r>
            <a:r>
              <a:rPr lang="en-US" sz="1000" dirty="0" smtClean="0"/>
              <a:t> in any jurisdiction or an inducement to enter into investment activity, nor shall it (or any part of it) or the fact of its distribution or availability, form the basis of, or be relied on in connection with, or act as any inducement to enter into, any contract or commitment or investment decision.</a:t>
            </a:r>
            <a:endParaRPr lang="es-CL" sz="1000" dirty="0" smtClean="0"/>
          </a:p>
          <a:p>
            <a:pPr algn="just"/>
            <a:r>
              <a:rPr lang="en-US" sz="1000" dirty="0" smtClean="0"/>
              <a:t>The information contained in this independently presentation has not been verified and is subject to change without notice. No representation or warranty express or implied is made as to and no reliance should be placed on, the fairness, accuracy, completeness or correctness of the information or the opinions contained herein. None of the Company, any of its respective affiliates, advisers or representatives shall have any liability whatsoever (in negligence or otherwise) for any loss howsoever arising from any use of this presentation or its contents or otherwise arising in connection with the presentation.</a:t>
            </a:r>
            <a:endParaRPr lang="es-CL" sz="1000" dirty="0" smtClean="0"/>
          </a:p>
          <a:p>
            <a:pPr algn="just"/>
            <a:r>
              <a:rPr lang="en-US" sz="1000" dirty="0" smtClean="0"/>
              <a:t>This presentation is only for persons having professional experience in matters relating to investments and must not be acted or relied on by people who are not relevant persons.</a:t>
            </a:r>
            <a:endParaRPr lang="es-CL" sz="1000" dirty="0" smtClean="0"/>
          </a:p>
          <a:p>
            <a:pPr algn="just"/>
            <a:r>
              <a:rPr lang="en-US" sz="1000" dirty="0" smtClean="0"/>
              <a:t>This presentation includes ‘forward-looking statements’. These statements may include words such as “anticipated”, “believe”, “intend”, “estimate”,  “expect”, “preliminary” and words of similar meaning.  All statements other than statements of historical facts included in this presentation, including, without limitation, those regarding the Company’s financial position, business strategy, plans and objectives of management  for future operations (including development plans and objectives relating to the Company’s products and services) are forward-looking statements. Such forward-looking statements involve known and unknown risks, uncertainties and other important factors that could cause the actual results, performance or achievements of the Company to be materially different from future results, performance or achievements expressed or implied by such forward looking statements. Such forward-looking statements are based on numerous assumptions regarding the Company’s present and future business strategies and the environment in which the Company will operate in the future. These forward-looking statements speak only as at the date of this presentation. The Company expressly disclaims any obligation or undertaking to disseminate any updates or revisions to any forward-looking statements contained herein to reflect any change in the Company’s expectations with regard thereto or any change in events, conditions or circumstances on which any such statement is based.</a:t>
            </a:r>
            <a:endParaRPr lang="es-CL" sz="1000" dirty="0" smtClean="0"/>
          </a:p>
          <a:p>
            <a:pPr algn="just"/>
            <a:r>
              <a:rPr lang="en-US" sz="1000" dirty="0" smtClean="0"/>
              <a:t>As is standard in the industry, CODELCO divides its mineral holdings into two categories, reserves and resources. Resources are ore bodies of economic value that have been identified and evaluated through exploration, reconnaissance and sampling. Reserves are the portion of the resource that can be extracted based on an economic, environmental and technological analysis set forth in the mining plan. Reserves and resources are both subdivided further, based on the degree of knowledge that CODELCO has of their extent and composition. The system used by CODELCO for categorizing mineral ore is widely used within the mining industry (and codified in such international regulations as the Joint One Reserves Committee (JORC) code of Australia, the South African Mineral Resources Committee (SAMREC), and the Reporting Code of Great Britain). Other systems of categorization are also used; one such system is that used by the U.S. Geological Survey. This presentation may not be taken away with you. The contents of this presentation may not be reproduced, redistributed or passed on, directly or indirectly, to any other person or published, in whole or in part, for any purpose.</a:t>
            </a:r>
            <a:endParaRPr lang="es-CL" sz="10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9" descr="textura"/>
          <p:cNvSpPr>
            <a:spLocks noChangeArrowheads="1"/>
          </p:cNvSpPr>
          <p:nvPr/>
        </p:nvSpPr>
        <p:spPr bwMode="auto">
          <a:xfrm>
            <a:off x="0" y="0"/>
            <a:ext cx="9144000" cy="955675"/>
          </a:xfrm>
          <a:prstGeom prst="rect">
            <a:avLst/>
          </a:prstGeom>
          <a:blipFill dpi="0" rotWithShape="1">
            <a:blip r:embed="rId2" cstate="print"/>
            <a:srcRect/>
            <a:tile tx="0" ty="0" sx="100000" sy="100000" flip="none" algn="tl"/>
          </a:blipFill>
          <a:ln w="9525">
            <a:noFill/>
            <a:miter lim="800000"/>
            <a:headEnd/>
            <a:tailEnd/>
          </a:ln>
        </p:spPr>
        <p:txBody>
          <a:bodyPr/>
          <a:lstStyle/>
          <a:p>
            <a:pPr algn="just" eaLnBrk="0" hangingPunct="0"/>
            <a:r>
              <a:rPr lang="es-ES" sz="2600" b="1" dirty="0" err="1" smtClean="0">
                <a:solidFill>
                  <a:schemeClr val="bg1"/>
                </a:solidFill>
              </a:rPr>
              <a:t>Codelco’s</a:t>
            </a:r>
            <a:r>
              <a:rPr lang="es-ES" sz="2600" b="1" dirty="0" smtClean="0">
                <a:solidFill>
                  <a:schemeClr val="bg1"/>
                </a:solidFill>
              </a:rPr>
              <a:t> Project Portfolio:</a:t>
            </a:r>
            <a:endParaRPr lang="es-ES" sz="2600" b="1" dirty="0">
              <a:solidFill>
                <a:schemeClr val="bg1"/>
              </a:solidFill>
            </a:endParaRPr>
          </a:p>
          <a:p>
            <a:pPr algn="just" eaLnBrk="0" hangingPunct="0"/>
            <a:r>
              <a:rPr lang="en-US" sz="2600" b="1" dirty="0" err="1">
                <a:solidFill>
                  <a:schemeClr val="bg1"/>
                </a:solidFill>
              </a:rPr>
              <a:t>Ministro</a:t>
            </a:r>
            <a:r>
              <a:rPr lang="en-US" sz="2600" b="1" dirty="0">
                <a:solidFill>
                  <a:schemeClr val="bg1"/>
                </a:solidFill>
              </a:rPr>
              <a:t> Hales</a:t>
            </a:r>
          </a:p>
        </p:txBody>
      </p:sp>
      <p:graphicFrame>
        <p:nvGraphicFramePr>
          <p:cNvPr id="236587" name="Group 43"/>
          <p:cNvGraphicFramePr>
            <a:graphicFrameLocks noGrp="1"/>
          </p:cNvGraphicFramePr>
          <p:nvPr>
            <p:ph idx="4294967295"/>
          </p:nvPr>
        </p:nvGraphicFramePr>
        <p:xfrm>
          <a:off x="341527" y="1433417"/>
          <a:ext cx="4889500" cy="3634235"/>
        </p:xfrm>
        <a:graphic>
          <a:graphicData uri="http://schemas.openxmlformats.org/drawingml/2006/table">
            <a:tbl>
              <a:tblPr/>
              <a:tblGrid>
                <a:gridCol w="1577975"/>
                <a:gridCol w="3311525"/>
              </a:tblGrid>
              <a:tr h="474663">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chemeClr val="bg1"/>
                          </a:solidFill>
                          <a:effectLst/>
                          <a:latin typeface="Arial" charset="0"/>
                        </a:rPr>
                        <a:t>Description</a:t>
                      </a:r>
                    </a:p>
                  </a:txBody>
                  <a:tcPr marL="90000" marR="90000" marT="46800" marB="46800" anchor="ctr" horzOverflow="overflow">
                    <a:lnL cap="flat">
                      <a:noFill/>
                    </a:lnL>
                    <a:lnR>
                      <a:noFill/>
                    </a:lnR>
                    <a:lnT cap="flat">
                      <a:noFill/>
                    </a:lnT>
                    <a:lnB>
                      <a:noFill/>
                    </a:lnB>
                    <a:lnTlToBr>
                      <a:noFill/>
                    </a:lnTlToBr>
                    <a:lnBlToTr>
                      <a:noFill/>
                    </a:lnBlToTr>
                    <a:solidFill>
                      <a:srgbClr val="996600"/>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New Copper deposit next to </a:t>
                      </a:r>
                      <a:r>
                        <a:rPr kumimoji="0" lang="en-US" sz="1400" b="0" i="0" u="none" strike="noStrike" cap="none" normalizeH="0" baseline="0" noProof="0" dirty="0" err="1" smtClean="0">
                          <a:ln>
                            <a:noFill/>
                          </a:ln>
                          <a:solidFill>
                            <a:schemeClr val="tx1"/>
                          </a:solidFill>
                          <a:effectLst/>
                          <a:latin typeface="Arial" charset="0"/>
                        </a:rPr>
                        <a:t>Chuquicamata</a:t>
                      </a:r>
                      <a:r>
                        <a:rPr kumimoji="0" lang="en-US" sz="1400" b="0" i="0" u="none" strike="noStrike" cap="none" normalizeH="0" baseline="0" noProof="0" dirty="0" smtClean="0">
                          <a:ln>
                            <a:noFill/>
                          </a:ln>
                          <a:solidFill>
                            <a:schemeClr val="tx1"/>
                          </a:solidFill>
                          <a:effectLst/>
                          <a:latin typeface="Arial" charset="0"/>
                        </a:rPr>
                        <a:t> (</a:t>
                      </a:r>
                      <a:r>
                        <a:rPr kumimoji="0" lang="en-US" sz="1400" b="0" i="0" u="none" strike="noStrike" cap="none" normalizeH="0" baseline="0" noProof="0" dirty="0" err="1" smtClean="0">
                          <a:ln>
                            <a:noFill/>
                          </a:ln>
                          <a:solidFill>
                            <a:schemeClr val="tx1"/>
                          </a:solidFill>
                          <a:effectLst/>
                          <a:latin typeface="Arial" charset="0"/>
                        </a:rPr>
                        <a:t>Calama</a:t>
                      </a:r>
                      <a:r>
                        <a:rPr kumimoji="0" lang="en-US" sz="1400" b="0" i="0" u="none" strike="noStrike" cap="none" normalizeH="0" baseline="0" noProof="0" dirty="0" smtClean="0">
                          <a:ln>
                            <a:noFill/>
                          </a:ln>
                          <a:solidFill>
                            <a:schemeClr val="tx1"/>
                          </a:solidFill>
                          <a:effectLst/>
                          <a:latin typeface="Arial" charset="0"/>
                        </a:rPr>
                        <a:t>) </a:t>
                      </a:r>
                    </a:p>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Open pit mine, concentrator and toaster</a:t>
                      </a:r>
                    </a:p>
                  </a:txBody>
                  <a:tcPr marL="90000" marR="90000" marT="46800" marB="46800" anchor="ctr" horzOverflow="overflow">
                    <a:lnL>
                      <a:noFill/>
                    </a:lnL>
                    <a:lnR cap="flat">
                      <a:noFill/>
                    </a:lnR>
                    <a:lnT cap="flat">
                      <a:noFill/>
                    </a:lnT>
                    <a:lnB>
                      <a:noFill/>
                    </a:lnB>
                    <a:lnTlToBr>
                      <a:noFill/>
                    </a:lnTlToBr>
                    <a:lnBlToTr>
                      <a:noFill/>
                    </a:lnBlToTr>
                    <a:solidFill>
                      <a:srgbClr val="FFFFFF"/>
                    </a:solidFill>
                  </a:tcPr>
                </a:tc>
              </a:tr>
              <a:tr h="177800">
                <a:tc>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US" sz="400" b="1" i="0" u="none" strike="noStrike" cap="none" normalizeH="0" baseline="0" noProof="0" smtClean="0">
                        <a:ln>
                          <a:noFill/>
                        </a:ln>
                        <a:solidFill>
                          <a:schemeClr val="bg1"/>
                        </a:solidFill>
                        <a:effectLst/>
                        <a:latin typeface="Arial" charset="0"/>
                      </a:endParaRPr>
                    </a:p>
                  </a:txBody>
                  <a:tcPr marL="90000" marR="90000" marT="46800" marB="46800" anchor="ctr" horzOverflow="overflow">
                    <a:lnL cap="flat">
                      <a:noFill/>
                    </a:lnL>
                    <a:lnR>
                      <a:noFill/>
                    </a:lnR>
                    <a:lnT>
                      <a:noFill/>
                    </a:lnT>
                    <a:lnB>
                      <a:noFill/>
                    </a:lnB>
                    <a:lnTlToBr>
                      <a:noFill/>
                    </a:lnTlToBr>
                    <a:lnBlToTr>
                      <a:noFill/>
                    </a:lnBlToTr>
                    <a:solidFill>
                      <a:schemeClr val="bg1"/>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endParaRPr kumimoji="0" lang="en-US" sz="400" b="0" i="0" u="none" strike="noStrike" cap="none" normalizeH="0" baseline="0" noProof="0" dirty="0" smtClean="0">
                        <a:ln>
                          <a:noFill/>
                        </a:ln>
                        <a:solidFill>
                          <a:schemeClr val="tx1"/>
                        </a:solidFill>
                        <a:effectLst/>
                        <a:latin typeface="Arial" charset="0"/>
                      </a:endParaRPr>
                    </a:p>
                  </a:txBody>
                  <a:tcPr marL="90000" marR="90000" marT="46800" marB="46800" anchor="ctr" horzOverflow="overflow">
                    <a:lnL>
                      <a:noFill/>
                    </a:lnL>
                    <a:lnR cap="flat">
                      <a:noFill/>
                    </a:lnR>
                    <a:lnT>
                      <a:noFill/>
                    </a:lnT>
                    <a:lnB>
                      <a:noFill/>
                    </a:lnB>
                    <a:lnTlToBr>
                      <a:noFill/>
                    </a:lnTlToBr>
                    <a:lnBlToTr>
                      <a:noFill/>
                    </a:lnBlToTr>
                    <a:solidFill>
                      <a:schemeClr val="bg1"/>
                    </a:solidFill>
                  </a:tcPr>
                </a:tc>
              </a:tr>
              <a:tr h="47307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400" b="1" i="0" u="none" strike="noStrike" cap="none" normalizeH="0" baseline="0" noProof="0" smtClean="0">
                          <a:ln>
                            <a:noFill/>
                          </a:ln>
                          <a:solidFill>
                            <a:schemeClr val="bg1"/>
                          </a:solidFill>
                          <a:effectLst/>
                          <a:latin typeface="Arial" charset="0"/>
                          <a:cs typeface="Arial" charset="0"/>
                        </a:rPr>
                        <a:t>Capacity</a:t>
                      </a:r>
                      <a:endParaRPr kumimoji="0" lang="en-US" sz="1400" b="1" i="0" u="none" strike="noStrike" cap="none" normalizeH="0" baseline="0" noProof="0" smtClean="0">
                        <a:ln>
                          <a:noFill/>
                        </a:ln>
                        <a:solidFill>
                          <a:schemeClr val="bg1"/>
                        </a:solidFill>
                        <a:effectLst/>
                        <a:latin typeface="Arial" charset="0"/>
                      </a:endParaRPr>
                    </a:p>
                  </a:txBody>
                  <a:tcPr marL="90000" marR="90000" marT="46800" marB="46800" anchor="ctr" horzOverflow="overflow">
                    <a:lnL cap="flat">
                      <a:noFill/>
                    </a:lnL>
                    <a:lnR>
                      <a:noFill/>
                    </a:lnR>
                    <a:lnT>
                      <a:noFill/>
                    </a:lnT>
                    <a:lnB>
                      <a:noFill/>
                    </a:lnB>
                    <a:lnTlToBr>
                      <a:noFill/>
                    </a:lnTlToBr>
                    <a:lnBlToTr>
                      <a:noFill/>
                    </a:lnBlToTr>
                    <a:solidFill>
                      <a:srgbClr val="996600"/>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170,000 ton/year</a:t>
                      </a:r>
                    </a:p>
                  </a:txBody>
                  <a:tcPr marL="90000" marR="90000" marT="46800" marB="46800" anchor="ctr" horzOverflow="overflow">
                    <a:lnL>
                      <a:noFill/>
                    </a:lnL>
                    <a:lnR cap="flat">
                      <a:noFill/>
                    </a:lnR>
                    <a:lnT>
                      <a:noFill/>
                    </a:lnT>
                    <a:lnB>
                      <a:noFill/>
                    </a:lnB>
                    <a:lnTlToBr>
                      <a:noFill/>
                    </a:lnTlToBr>
                    <a:lnBlToTr>
                      <a:noFill/>
                    </a:lnBlToTr>
                    <a:solidFill>
                      <a:srgbClr val="FFFFFF"/>
                    </a:solidFill>
                  </a:tcPr>
                </a:tc>
              </a:tr>
              <a:tr h="177800">
                <a:tc>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US" sz="400" b="1" i="0" u="none" strike="noStrike" cap="none" normalizeH="0" baseline="0" noProof="0" smtClean="0">
                        <a:ln>
                          <a:noFill/>
                        </a:ln>
                        <a:solidFill>
                          <a:schemeClr val="bg1"/>
                        </a:solidFill>
                        <a:effectLst/>
                        <a:latin typeface="Arial" charset="0"/>
                      </a:endParaRPr>
                    </a:p>
                  </a:txBody>
                  <a:tcPr marL="90000" marR="90000" marT="46800" marB="46800" anchor="ctr" horzOverflow="overflow">
                    <a:lnL cap="flat">
                      <a:noFill/>
                    </a:lnL>
                    <a:lnR>
                      <a:noFill/>
                    </a:lnR>
                    <a:lnT>
                      <a:noFill/>
                    </a:lnT>
                    <a:lnB>
                      <a:noFill/>
                    </a:lnB>
                    <a:lnTlToBr>
                      <a:noFill/>
                    </a:lnTlToBr>
                    <a:lnBlToTr>
                      <a:noFill/>
                    </a:lnBlToTr>
                    <a:solidFill>
                      <a:schemeClr val="bg1"/>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endParaRPr kumimoji="0" lang="en-US" sz="400" b="0" i="0" u="none" strike="noStrike" cap="none" normalizeH="0" baseline="0" noProof="0" smtClean="0">
                        <a:ln>
                          <a:noFill/>
                        </a:ln>
                        <a:solidFill>
                          <a:schemeClr val="tx1"/>
                        </a:solidFill>
                        <a:effectLst/>
                        <a:latin typeface="Arial" charset="0"/>
                      </a:endParaRPr>
                    </a:p>
                  </a:txBody>
                  <a:tcPr marL="90000" marR="90000" marT="46800" marB="46800" anchor="ctr" horzOverflow="overflow">
                    <a:lnL>
                      <a:noFill/>
                    </a:lnL>
                    <a:lnR cap="flat">
                      <a:noFill/>
                    </a:lnR>
                    <a:lnT>
                      <a:noFill/>
                    </a:lnT>
                    <a:lnB>
                      <a:noFill/>
                    </a:lnB>
                    <a:lnTlToBr>
                      <a:noFill/>
                    </a:lnTlToBr>
                    <a:lnBlToTr>
                      <a:noFill/>
                    </a:lnBlToTr>
                    <a:solidFill>
                      <a:schemeClr val="bg1"/>
                    </a:solidFill>
                  </a:tcPr>
                </a:tc>
              </a:tr>
              <a:tr h="474663">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400" b="1" i="0" u="none" strike="noStrike" cap="none" normalizeH="0" baseline="0" noProof="0" smtClean="0">
                          <a:ln>
                            <a:noFill/>
                          </a:ln>
                          <a:solidFill>
                            <a:schemeClr val="bg1"/>
                          </a:solidFill>
                          <a:effectLst/>
                          <a:latin typeface="Arial" charset="0"/>
                          <a:cs typeface="Arial" charset="0"/>
                        </a:rPr>
                        <a:t>Starting Production</a:t>
                      </a:r>
                      <a:endParaRPr kumimoji="0" lang="en-US" sz="1400" b="1" i="0" u="none" strike="noStrike" cap="none" normalizeH="0" baseline="0" noProof="0" smtClean="0">
                        <a:ln>
                          <a:noFill/>
                        </a:ln>
                        <a:solidFill>
                          <a:schemeClr val="bg1"/>
                        </a:solidFill>
                        <a:effectLst/>
                        <a:latin typeface="Arial" charset="0"/>
                      </a:endParaRPr>
                    </a:p>
                  </a:txBody>
                  <a:tcPr marL="90000" marR="90000" marT="46800" marB="46800" anchor="ctr" horzOverflow="overflow">
                    <a:lnL cap="flat">
                      <a:noFill/>
                    </a:lnL>
                    <a:lnR>
                      <a:noFill/>
                    </a:lnR>
                    <a:lnT>
                      <a:noFill/>
                    </a:lnT>
                    <a:lnB>
                      <a:noFill/>
                    </a:lnB>
                    <a:lnTlToBr>
                      <a:noFill/>
                    </a:lnTlToBr>
                    <a:lnBlToTr>
                      <a:noFill/>
                    </a:lnBlToTr>
                    <a:solidFill>
                      <a:srgbClr val="996600"/>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2013</a:t>
                      </a:r>
                    </a:p>
                  </a:txBody>
                  <a:tcPr marL="90000" marR="90000" marT="46800" marB="46800" anchor="ctr" horzOverflow="overflow">
                    <a:lnL>
                      <a:noFill/>
                    </a:lnL>
                    <a:lnR cap="flat">
                      <a:noFill/>
                    </a:lnR>
                    <a:lnT>
                      <a:noFill/>
                    </a:lnT>
                    <a:lnB>
                      <a:noFill/>
                    </a:lnB>
                    <a:lnTlToBr>
                      <a:noFill/>
                    </a:lnTlToBr>
                    <a:lnBlToTr>
                      <a:noFill/>
                    </a:lnBlToTr>
                    <a:solidFill>
                      <a:srgbClr val="FFFFFF"/>
                    </a:solidFill>
                  </a:tcPr>
                </a:tc>
              </a:tr>
              <a:tr h="177800">
                <a:tc>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US" sz="400" b="1" i="0" u="none" strike="noStrike" cap="none" normalizeH="0" baseline="0" noProof="0" smtClean="0">
                        <a:ln>
                          <a:noFill/>
                        </a:ln>
                        <a:solidFill>
                          <a:schemeClr val="bg1"/>
                        </a:solidFill>
                        <a:effectLst/>
                        <a:latin typeface="Arial" charset="0"/>
                      </a:endParaRPr>
                    </a:p>
                  </a:txBody>
                  <a:tcPr marL="90000" marR="90000" marT="46800" marB="46800" anchor="ctr" horzOverflow="overflow">
                    <a:lnL cap="flat">
                      <a:noFill/>
                    </a:lnL>
                    <a:lnR>
                      <a:noFill/>
                    </a:lnR>
                    <a:lnT>
                      <a:noFill/>
                    </a:lnT>
                    <a:lnB>
                      <a:noFill/>
                    </a:lnB>
                    <a:lnTlToBr>
                      <a:noFill/>
                    </a:lnTlToBr>
                    <a:lnBlToTr>
                      <a:noFill/>
                    </a:lnBlToTr>
                    <a:solidFill>
                      <a:schemeClr val="bg1"/>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endParaRPr kumimoji="0" lang="en-US" sz="400" b="0" i="0" u="none" strike="noStrike" cap="none" normalizeH="0" baseline="0" noProof="0" smtClean="0">
                        <a:ln>
                          <a:noFill/>
                        </a:ln>
                        <a:solidFill>
                          <a:schemeClr val="tx1"/>
                        </a:solidFill>
                        <a:effectLst/>
                        <a:latin typeface="Arial" charset="0"/>
                      </a:endParaRPr>
                    </a:p>
                  </a:txBody>
                  <a:tcPr marL="90000" marR="90000" marT="46800" marB="46800" anchor="ctr" horzOverflow="overflow">
                    <a:lnL>
                      <a:noFill/>
                    </a:lnL>
                    <a:lnR cap="flat">
                      <a:noFill/>
                    </a:lnR>
                    <a:lnT>
                      <a:noFill/>
                    </a:lnT>
                    <a:lnB>
                      <a:noFill/>
                    </a:lnB>
                    <a:lnTlToBr>
                      <a:noFill/>
                    </a:lnTlToBr>
                    <a:lnBlToTr>
                      <a:noFill/>
                    </a:lnBlToTr>
                    <a:solidFill>
                      <a:schemeClr val="bg1"/>
                    </a:solidFill>
                  </a:tcPr>
                </a:tc>
              </a:tr>
              <a:tr h="509588">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400" b="1" i="0" u="none" strike="noStrike" cap="none" normalizeH="0" baseline="0" noProof="0" smtClean="0">
                          <a:ln>
                            <a:noFill/>
                          </a:ln>
                          <a:solidFill>
                            <a:schemeClr val="bg1"/>
                          </a:solidFill>
                          <a:effectLst/>
                          <a:latin typeface="Arial" charset="0"/>
                          <a:cs typeface="Arial" charset="0"/>
                        </a:rPr>
                        <a:t>Status</a:t>
                      </a:r>
                      <a:endParaRPr kumimoji="0" lang="en-US" sz="1400" b="1" i="0" u="none" strike="noStrike" cap="none" normalizeH="0" baseline="0" noProof="0" smtClean="0">
                        <a:ln>
                          <a:noFill/>
                        </a:ln>
                        <a:solidFill>
                          <a:schemeClr val="bg1"/>
                        </a:solidFill>
                        <a:effectLst/>
                        <a:latin typeface="Arial" charset="0"/>
                      </a:endParaRPr>
                    </a:p>
                  </a:txBody>
                  <a:tcPr marL="90000" marR="90000" marT="46800" marB="46800" anchor="ctr" horzOverflow="overflow">
                    <a:lnL cap="flat">
                      <a:noFill/>
                    </a:lnL>
                    <a:lnR>
                      <a:noFill/>
                    </a:lnR>
                    <a:lnT>
                      <a:noFill/>
                    </a:lnT>
                    <a:lnB cap="flat">
                      <a:noFill/>
                    </a:lnB>
                    <a:lnTlToBr>
                      <a:noFill/>
                    </a:lnTlToBr>
                    <a:lnBlToTr>
                      <a:noFill/>
                    </a:lnBlToTr>
                    <a:solidFill>
                      <a:srgbClr val="996600"/>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MH Division has been created</a:t>
                      </a:r>
                    </a:p>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Approval Investment</a:t>
                      </a:r>
                    </a:p>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Pre-stripping has started and plant construction will start in 2</a:t>
                      </a:r>
                      <a:r>
                        <a:rPr kumimoji="0" lang="en-US" sz="1400" b="0" i="0" u="none" strike="noStrike" cap="none" normalizeH="0" baseline="30000" noProof="0" dirty="0" smtClean="0">
                          <a:ln>
                            <a:noFill/>
                          </a:ln>
                          <a:solidFill>
                            <a:schemeClr val="tx1"/>
                          </a:solidFill>
                          <a:effectLst/>
                          <a:latin typeface="Arial" charset="0"/>
                        </a:rPr>
                        <a:t>nd</a:t>
                      </a:r>
                      <a:r>
                        <a:rPr kumimoji="0" lang="en-US" sz="1400" b="0" i="0" u="none" strike="noStrike" cap="none" normalizeH="0" baseline="0" noProof="0" dirty="0" smtClean="0">
                          <a:ln>
                            <a:noFill/>
                          </a:ln>
                          <a:solidFill>
                            <a:schemeClr val="tx1"/>
                          </a:solidFill>
                          <a:effectLst/>
                          <a:latin typeface="Arial" charset="0"/>
                        </a:rPr>
                        <a:t> semester 2011</a:t>
                      </a:r>
                    </a:p>
                  </a:txBody>
                  <a:tcPr marL="90000" marR="90000" marT="46800" marB="46800" anchor="ctr" horzOverflow="overflow">
                    <a:lnL>
                      <a:noFill/>
                    </a:lnL>
                    <a:lnR cap="flat">
                      <a:noFill/>
                    </a:lnR>
                    <a:lnT>
                      <a:noFill/>
                    </a:lnT>
                    <a:lnB cap="flat">
                      <a:noFill/>
                    </a:lnB>
                    <a:lnTlToBr>
                      <a:noFill/>
                    </a:lnTlToBr>
                    <a:lnBlToTr>
                      <a:noFill/>
                    </a:lnBlToTr>
                    <a:solidFill>
                      <a:srgbClr val="FFFFFF"/>
                    </a:solidFill>
                  </a:tcPr>
                </a:tc>
              </a:tr>
            </a:tbl>
          </a:graphicData>
        </a:graphic>
      </p:graphicFrame>
      <p:pic>
        <p:nvPicPr>
          <p:cNvPr id="66578" name="Picture 57" descr="MMH"/>
          <p:cNvPicPr>
            <a:picLocks noChangeAspect="1" noChangeArrowheads="1"/>
          </p:cNvPicPr>
          <p:nvPr/>
        </p:nvPicPr>
        <p:blipFill>
          <a:blip r:embed="rId3" cstate="print"/>
          <a:srcRect/>
          <a:stretch>
            <a:fillRect/>
          </a:stretch>
        </p:blipFill>
        <p:spPr bwMode="auto">
          <a:xfrm>
            <a:off x="5876925" y="1412875"/>
            <a:ext cx="2878138" cy="1939925"/>
          </a:xfrm>
          <a:prstGeom prst="rect">
            <a:avLst/>
          </a:prstGeom>
          <a:noFill/>
          <a:ln w="9525">
            <a:noFill/>
            <a:miter lim="800000"/>
            <a:headEnd/>
            <a:tailEnd/>
          </a:ln>
        </p:spPr>
      </p:pic>
      <p:pic>
        <p:nvPicPr>
          <p:cNvPr id="66579" name="Picture 37"/>
          <p:cNvPicPr>
            <a:picLocks noChangeAspect="1" noChangeArrowheads="1"/>
          </p:cNvPicPr>
          <p:nvPr/>
        </p:nvPicPr>
        <p:blipFill>
          <a:blip r:embed="rId4" cstate="print"/>
          <a:srcRect/>
          <a:stretch>
            <a:fillRect/>
          </a:stretch>
        </p:blipFill>
        <p:spPr bwMode="auto">
          <a:xfrm>
            <a:off x="5913438" y="3706813"/>
            <a:ext cx="2828925" cy="1909762"/>
          </a:xfrm>
          <a:prstGeom prst="rect">
            <a:avLst/>
          </a:prstGeom>
          <a:noFill/>
          <a:ln w="9525">
            <a:noFill/>
            <a:miter lim="800000"/>
            <a:headEnd/>
            <a:tailEnd/>
          </a:ln>
        </p:spPr>
      </p:pic>
      <p:sp>
        <p:nvSpPr>
          <p:cNvPr id="7" name="6 Botón de acción: Hacia atrás o Anterior">
            <a:hlinkClick r:id="rId5" action="ppaction://hlinksldjump" highlightClick="1"/>
          </p:cNvPr>
          <p:cNvSpPr/>
          <p:nvPr/>
        </p:nvSpPr>
        <p:spPr>
          <a:xfrm>
            <a:off x="8438918" y="5750805"/>
            <a:ext cx="319489" cy="231354"/>
          </a:xfrm>
          <a:prstGeom prst="actionButtonBackPrevio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9" descr="textura"/>
          <p:cNvSpPr>
            <a:spLocks noChangeArrowheads="1"/>
          </p:cNvSpPr>
          <p:nvPr/>
        </p:nvSpPr>
        <p:spPr bwMode="auto">
          <a:xfrm>
            <a:off x="-3175" y="-3175"/>
            <a:ext cx="9144000" cy="949325"/>
          </a:xfrm>
          <a:prstGeom prst="rect">
            <a:avLst/>
          </a:prstGeom>
          <a:blipFill dpi="0" rotWithShape="1">
            <a:blip r:embed="rId2" cstate="print"/>
            <a:srcRect/>
            <a:tile tx="0" ty="0" sx="100000" sy="100000" flip="none" algn="tl"/>
          </a:blipFill>
          <a:ln w="9525">
            <a:noFill/>
            <a:miter lim="800000"/>
            <a:headEnd/>
            <a:tailEnd/>
          </a:ln>
        </p:spPr>
        <p:txBody>
          <a:bodyPr/>
          <a:lstStyle/>
          <a:p>
            <a:pPr algn="just" eaLnBrk="0" hangingPunct="0"/>
            <a:r>
              <a:rPr lang="es-ES" sz="2600" b="1" dirty="0" err="1" smtClean="0">
                <a:solidFill>
                  <a:schemeClr val="bg1"/>
                </a:solidFill>
              </a:rPr>
              <a:t>Codelco’s</a:t>
            </a:r>
            <a:r>
              <a:rPr lang="es-ES" sz="2600" b="1" dirty="0" smtClean="0">
                <a:solidFill>
                  <a:schemeClr val="bg1"/>
                </a:solidFill>
              </a:rPr>
              <a:t> Project Portfolio:</a:t>
            </a:r>
          </a:p>
          <a:p>
            <a:pPr algn="just" eaLnBrk="0" hangingPunct="0"/>
            <a:r>
              <a:rPr lang="es-ES" sz="2600" b="1" dirty="0" smtClean="0">
                <a:solidFill>
                  <a:schemeClr val="bg1"/>
                </a:solidFill>
              </a:rPr>
              <a:t>El Teniente New Mine </a:t>
            </a:r>
            <a:r>
              <a:rPr lang="es-ES" sz="2600" b="1" dirty="0" err="1" smtClean="0">
                <a:solidFill>
                  <a:schemeClr val="bg1"/>
                </a:solidFill>
              </a:rPr>
              <a:t>Level</a:t>
            </a:r>
            <a:endParaRPr lang="es-ES" sz="2600" b="1" dirty="0">
              <a:solidFill>
                <a:schemeClr val="bg1"/>
              </a:solidFill>
            </a:endParaRPr>
          </a:p>
        </p:txBody>
      </p:sp>
      <p:graphicFrame>
        <p:nvGraphicFramePr>
          <p:cNvPr id="237612" name="Group 44"/>
          <p:cNvGraphicFramePr>
            <a:graphicFrameLocks noGrp="1"/>
          </p:cNvGraphicFramePr>
          <p:nvPr/>
        </p:nvGraphicFramePr>
        <p:xfrm>
          <a:off x="419100" y="1460500"/>
          <a:ext cx="4965700" cy="3207515"/>
        </p:xfrm>
        <a:graphic>
          <a:graphicData uri="http://schemas.openxmlformats.org/drawingml/2006/table">
            <a:tbl>
              <a:tblPr/>
              <a:tblGrid>
                <a:gridCol w="1601788"/>
                <a:gridCol w="3363912"/>
              </a:tblGrid>
              <a:tr h="474663">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chemeClr val="bg1"/>
                          </a:solidFill>
                          <a:effectLst/>
                          <a:latin typeface="Arial" charset="0"/>
                        </a:rPr>
                        <a:t>Description</a:t>
                      </a:r>
                    </a:p>
                  </a:txBody>
                  <a:tcPr marL="90000" marR="90000" marT="46800" marB="46800" anchor="ctr" horzOverflow="overflow">
                    <a:lnL cap="flat">
                      <a:noFill/>
                    </a:lnL>
                    <a:lnR>
                      <a:noFill/>
                    </a:lnR>
                    <a:lnT cap="flat">
                      <a:noFill/>
                    </a:lnT>
                    <a:lnB>
                      <a:noFill/>
                    </a:lnB>
                    <a:lnTlToBr>
                      <a:noFill/>
                    </a:lnTlToBr>
                    <a:lnBlToTr>
                      <a:noFill/>
                    </a:lnBlToTr>
                    <a:solidFill>
                      <a:srgbClr val="996600"/>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New mine level development in El </a:t>
                      </a:r>
                      <a:r>
                        <a:rPr kumimoji="0" lang="en-US" sz="1400" b="0" i="0" u="none" strike="noStrike" cap="none" normalizeH="0" baseline="0" noProof="0" dirty="0" err="1" smtClean="0">
                          <a:ln>
                            <a:noFill/>
                          </a:ln>
                          <a:solidFill>
                            <a:schemeClr val="tx1"/>
                          </a:solidFill>
                          <a:effectLst/>
                          <a:latin typeface="Arial" charset="0"/>
                        </a:rPr>
                        <a:t>Teniente</a:t>
                      </a:r>
                      <a:endParaRPr kumimoji="0" lang="en-US" sz="1400" b="0" i="0" u="none" strike="noStrike" cap="none" normalizeH="0" baseline="0" noProof="0" dirty="0" smtClean="0">
                        <a:ln>
                          <a:noFill/>
                        </a:ln>
                        <a:solidFill>
                          <a:schemeClr val="tx1"/>
                        </a:solidFill>
                        <a:effectLst/>
                        <a:latin typeface="Arial" charset="0"/>
                      </a:endParaRPr>
                    </a:p>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Increase in extraction rate from 124,000 to 137,000 </a:t>
                      </a:r>
                      <a:r>
                        <a:rPr kumimoji="0" lang="en-US" sz="1400" b="0" i="0" u="none" strike="noStrike" cap="none" normalizeH="0" baseline="0" noProof="0" dirty="0" err="1" smtClean="0">
                          <a:ln>
                            <a:noFill/>
                          </a:ln>
                          <a:solidFill>
                            <a:schemeClr val="tx1"/>
                          </a:solidFill>
                          <a:effectLst/>
                          <a:latin typeface="Arial" charset="0"/>
                        </a:rPr>
                        <a:t>tpd</a:t>
                      </a:r>
                      <a:endParaRPr kumimoji="0" lang="en-US" sz="1400" b="0" i="0" u="none" strike="noStrike" cap="none" normalizeH="0" baseline="0" noProof="0" dirty="0" smtClean="0">
                        <a:ln>
                          <a:noFill/>
                        </a:ln>
                        <a:solidFill>
                          <a:schemeClr val="tx1"/>
                        </a:solidFill>
                        <a:effectLst/>
                        <a:latin typeface="Arial" charset="0"/>
                      </a:endParaRPr>
                    </a:p>
                  </a:txBody>
                  <a:tcPr marL="90000" marR="90000" marT="46800" marB="46800" anchor="ctr" horzOverflow="overflow">
                    <a:lnL>
                      <a:noFill/>
                    </a:lnL>
                    <a:lnR cap="flat">
                      <a:noFill/>
                    </a:lnR>
                    <a:lnT cap="flat">
                      <a:noFill/>
                    </a:lnT>
                    <a:lnB>
                      <a:noFill/>
                    </a:lnB>
                    <a:lnTlToBr>
                      <a:noFill/>
                    </a:lnTlToBr>
                    <a:lnBlToTr>
                      <a:noFill/>
                    </a:lnBlToTr>
                    <a:solidFill>
                      <a:srgbClr val="FFFFFF"/>
                    </a:solidFill>
                  </a:tcPr>
                </a:tc>
              </a:tr>
              <a:tr h="177800">
                <a:tc>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US" sz="400" b="1" i="0" u="none" strike="noStrike" cap="none" normalizeH="0" baseline="0" noProof="0" smtClean="0">
                        <a:ln>
                          <a:noFill/>
                        </a:ln>
                        <a:solidFill>
                          <a:schemeClr val="bg1"/>
                        </a:solidFill>
                        <a:effectLst/>
                        <a:latin typeface="Arial" charset="0"/>
                      </a:endParaRPr>
                    </a:p>
                  </a:txBody>
                  <a:tcPr marL="90000" marR="90000" marT="46800" marB="46800" anchor="ctr" horzOverflow="overflow">
                    <a:lnL cap="flat">
                      <a:noFill/>
                    </a:lnL>
                    <a:lnR>
                      <a:noFill/>
                    </a:lnR>
                    <a:lnT>
                      <a:noFill/>
                    </a:lnT>
                    <a:lnB>
                      <a:noFill/>
                    </a:lnB>
                    <a:lnTlToBr>
                      <a:noFill/>
                    </a:lnTlToBr>
                    <a:lnBlToTr>
                      <a:noFill/>
                    </a:lnBlToTr>
                    <a:solidFill>
                      <a:schemeClr val="bg1"/>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endParaRPr kumimoji="0" lang="en-US" sz="400" b="0" i="0" u="none" strike="noStrike" cap="none" normalizeH="0" baseline="0" noProof="0" smtClean="0">
                        <a:ln>
                          <a:noFill/>
                        </a:ln>
                        <a:solidFill>
                          <a:schemeClr val="tx1"/>
                        </a:solidFill>
                        <a:effectLst/>
                        <a:latin typeface="Arial" charset="0"/>
                      </a:endParaRPr>
                    </a:p>
                  </a:txBody>
                  <a:tcPr marL="90000" marR="90000" marT="46800" marB="46800" anchor="ctr" horzOverflow="overflow">
                    <a:lnL>
                      <a:noFill/>
                    </a:lnL>
                    <a:lnR cap="flat">
                      <a:noFill/>
                    </a:lnR>
                    <a:lnT>
                      <a:noFill/>
                    </a:lnT>
                    <a:lnB>
                      <a:noFill/>
                    </a:lnB>
                    <a:lnTlToBr>
                      <a:noFill/>
                    </a:lnTlToBr>
                    <a:lnBlToTr>
                      <a:noFill/>
                    </a:lnBlToTr>
                    <a:solidFill>
                      <a:schemeClr val="bg1"/>
                    </a:solidFill>
                  </a:tcPr>
                </a:tc>
              </a:tr>
              <a:tr h="47307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400" b="1" i="0" u="none" strike="noStrike" cap="none" normalizeH="0" baseline="0" noProof="0" smtClean="0">
                          <a:ln>
                            <a:noFill/>
                          </a:ln>
                          <a:solidFill>
                            <a:schemeClr val="bg1"/>
                          </a:solidFill>
                          <a:effectLst/>
                          <a:latin typeface="Arial" charset="0"/>
                          <a:cs typeface="Arial" charset="0"/>
                        </a:rPr>
                        <a:t>Capacity</a:t>
                      </a:r>
                      <a:endParaRPr kumimoji="0" lang="en-US" sz="1400" b="1" i="0" u="none" strike="noStrike" cap="none" normalizeH="0" baseline="0" noProof="0" smtClean="0">
                        <a:ln>
                          <a:noFill/>
                        </a:ln>
                        <a:solidFill>
                          <a:schemeClr val="bg1"/>
                        </a:solidFill>
                        <a:effectLst/>
                        <a:latin typeface="Arial" charset="0"/>
                      </a:endParaRPr>
                    </a:p>
                  </a:txBody>
                  <a:tcPr marL="90000" marR="90000" marT="46800" marB="46800" anchor="ctr" horzOverflow="overflow">
                    <a:lnL cap="flat">
                      <a:noFill/>
                    </a:lnL>
                    <a:lnR>
                      <a:noFill/>
                    </a:lnR>
                    <a:lnT>
                      <a:noFill/>
                    </a:lnT>
                    <a:lnB>
                      <a:noFill/>
                    </a:lnB>
                    <a:lnTlToBr>
                      <a:noFill/>
                    </a:lnTlToBr>
                    <a:lnBlToTr>
                      <a:noFill/>
                    </a:lnBlToTr>
                    <a:solidFill>
                      <a:srgbClr val="996600"/>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430,000 ton/year</a:t>
                      </a:r>
                    </a:p>
                  </a:txBody>
                  <a:tcPr marL="90000" marR="90000" marT="46800" marB="46800" anchor="ctr" horzOverflow="overflow">
                    <a:lnL>
                      <a:noFill/>
                    </a:lnL>
                    <a:lnR cap="flat">
                      <a:noFill/>
                    </a:lnR>
                    <a:lnT>
                      <a:noFill/>
                    </a:lnT>
                    <a:lnB>
                      <a:noFill/>
                    </a:lnB>
                    <a:lnTlToBr>
                      <a:noFill/>
                    </a:lnTlToBr>
                    <a:lnBlToTr>
                      <a:noFill/>
                    </a:lnBlToTr>
                    <a:solidFill>
                      <a:srgbClr val="FFFFFF"/>
                    </a:solidFill>
                  </a:tcPr>
                </a:tc>
              </a:tr>
              <a:tr h="177800">
                <a:tc>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US" sz="400" b="1" i="0" u="none" strike="noStrike" cap="none" normalizeH="0" baseline="0" noProof="0" smtClean="0">
                        <a:ln>
                          <a:noFill/>
                        </a:ln>
                        <a:solidFill>
                          <a:schemeClr val="bg1"/>
                        </a:solidFill>
                        <a:effectLst/>
                        <a:latin typeface="Arial" charset="0"/>
                      </a:endParaRPr>
                    </a:p>
                  </a:txBody>
                  <a:tcPr marL="90000" marR="90000" marT="46800" marB="46800" anchor="ctr" horzOverflow="overflow">
                    <a:lnL cap="flat">
                      <a:noFill/>
                    </a:lnL>
                    <a:lnR>
                      <a:noFill/>
                    </a:lnR>
                    <a:lnT>
                      <a:noFill/>
                    </a:lnT>
                    <a:lnB>
                      <a:noFill/>
                    </a:lnB>
                    <a:lnTlToBr>
                      <a:noFill/>
                    </a:lnTlToBr>
                    <a:lnBlToTr>
                      <a:noFill/>
                    </a:lnBlToTr>
                    <a:solidFill>
                      <a:schemeClr val="bg1"/>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endParaRPr kumimoji="0" lang="en-US" sz="400" b="0" i="0" u="none" strike="noStrike" cap="none" normalizeH="0" baseline="0" noProof="0" smtClean="0">
                        <a:ln>
                          <a:noFill/>
                        </a:ln>
                        <a:solidFill>
                          <a:schemeClr val="tx1"/>
                        </a:solidFill>
                        <a:effectLst/>
                        <a:latin typeface="Arial" charset="0"/>
                      </a:endParaRPr>
                    </a:p>
                  </a:txBody>
                  <a:tcPr marL="90000" marR="90000" marT="46800" marB="46800" anchor="ctr" horzOverflow="overflow">
                    <a:lnL>
                      <a:noFill/>
                    </a:lnL>
                    <a:lnR cap="flat">
                      <a:noFill/>
                    </a:lnR>
                    <a:lnT>
                      <a:noFill/>
                    </a:lnT>
                    <a:lnB>
                      <a:noFill/>
                    </a:lnB>
                    <a:lnTlToBr>
                      <a:noFill/>
                    </a:lnTlToBr>
                    <a:lnBlToTr>
                      <a:noFill/>
                    </a:lnBlToTr>
                    <a:solidFill>
                      <a:schemeClr val="bg1"/>
                    </a:solidFill>
                  </a:tcPr>
                </a:tc>
              </a:tr>
              <a:tr h="474663">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400" b="1" i="0" u="none" strike="noStrike" cap="none" normalizeH="0" baseline="0" noProof="0" smtClean="0">
                          <a:ln>
                            <a:noFill/>
                          </a:ln>
                          <a:solidFill>
                            <a:schemeClr val="bg1"/>
                          </a:solidFill>
                          <a:effectLst/>
                          <a:latin typeface="Arial" charset="0"/>
                          <a:cs typeface="Arial" charset="0"/>
                        </a:rPr>
                        <a:t>Starting Production</a:t>
                      </a:r>
                      <a:endParaRPr kumimoji="0" lang="en-US" sz="1400" b="1" i="0" u="none" strike="noStrike" cap="none" normalizeH="0" baseline="0" noProof="0" smtClean="0">
                        <a:ln>
                          <a:noFill/>
                        </a:ln>
                        <a:solidFill>
                          <a:schemeClr val="bg1"/>
                        </a:solidFill>
                        <a:effectLst/>
                        <a:latin typeface="Arial" charset="0"/>
                      </a:endParaRPr>
                    </a:p>
                  </a:txBody>
                  <a:tcPr marL="90000" marR="90000" marT="46800" marB="46800" anchor="ctr" horzOverflow="overflow">
                    <a:lnL cap="flat">
                      <a:noFill/>
                    </a:lnL>
                    <a:lnR>
                      <a:noFill/>
                    </a:lnR>
                    <a:lnT>
                      <a:noFill/>
                    </a:lnT>
                    <a:lnB>
                      <a:noFill/>
                    </a:lnB>
                    <a:lnTlToBr>
                      <a:noFill/>
                    </a:lnTlToBr>
                    <a:lnBlToTr>
                      <a:noFill/>
                    </a:lnBlToTr>
                    <a:solidFill>
                      <a:srgbClr val="996600"/>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2017</a:t>
                      </a:r>
                    </a:p>
                  </a:txBody>
                  <a:tcPr marL="90000" marR="90000" marT="46800" marB="46800" anchor="ctr" horzOverflow="overflow">
                    <a:lnL>
                      <a:noFill/>
                    </a:lnL>
                    <a:lnR cap="flat">
                      <a:noFill/>
                    </a:lnR>
                    <a:lnT>
                      <a:noFill/>
                    </a:lnT>
                    <a:lnB>
                      <a:noFill/>
                    </a:lnB>
                    <a:lnTlToBr>
                      <a:noFill/>
                    </a:lnTlToBr>
                    <a:lnBlToTr>
                      <a:noFill/>
                    </a:lnBlToTr>
                    <a:solidFill>
                      <a:srgbClr val="FFFFFF"/>
                    </a:solidFill>
                  </a:tcPr>
                </a:tc>
              </a:tr>
              <a:tr h="177800">
                <a:tc>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US" sz="400" b="1" i="0" u="none" strike="noStrike" cap="none" normalizeH="0" baseline="0" noProof="0" smtClean="0">
                        <a:ln>
                          <a:noFill/>
                        </a:ln>
                        <a:solidFill>
                          <a:schemeClr val="bg1"/>
                        </a:solidFill>
                        <a:effectLst/>
                        <a:latin typeface="Arial" charset="0"/>
                      </a:endParaRPr>
                    </a:p>
                  </a:txBody>
                  <a:tcPr marL="90000" marR="90000" marT="46800" marB="46800" anchor="ctr" horzOverflow="overflow">
                    <a:lnL cap="flat">
                      <a:noFill/>
                    </a:lnL>
                    <a:lnR>
                      <a:noFill/>
                    </a:lnR>
                    <a:lnT>
                      <a:noFill/>
                    </a:lnT>
                    <a:lnB>
                      <a:noFill/>
                    </a:lnB>
                    <a:lnTlToBr>
                      <a:noFill/>
                    </a:lnTlToBr>
                    <a:lnBlToTr>
                      <a:noFill/>
                    </a:lnBlToTr>
                    <a:solidFill>
                      <a:schemeClr val="bg1"/>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endParaRPr kumimoji="0" lang="en-US" sz="400" b="0" i="0" u="none" strike="noStrike" cap="none" normalizeH="0" baseline="0" noProof="0" smtClean="0">
                        <a:ln>
                          <a:noFill/>
                        </a:ln>
                        <a:solidFill>
                          <a:schemeClr val="tx1"/>
                        </a:solidFill>
                        <a:effectLst/>
                        <a:latin typeface="Arial" charset="0"/>
                      </a:endParaRPr>
                    </a:p>
                  </a:txBody>
                  <a:tcPr marL="90000" marR="90000" marT="46800" marB="46800" anchor="ctr" horzOverflow="overflow">
                    <a:lnL>
                      <a:noFill/>
                    </a:lnL>
                    <a:lnR cap="flat">
                      <a:noFill/>
                    </a:lnR>
                    <a:lnT>
                      <a:noFill/>
                    </a:lnT>
                    <a:lnB>
                      <a:noFill/>
                    </a:lnB>
                    <a:lnTlToBr>
                      <a:noFill/>
                    </a:lnTlToBr>
                    <a:lnBlToTr>
                      <a:noFill/>
                    </a:lnBlToTr>
                    <a:solidFill>
                      <a:schemeClr val="bg1"/>
                    </a:solidFill>
                  </a:tcPr>
                </a:tc>
              </a:tr>
              <a:tr h="509588">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400" b="1" i="0" u="none" strike="noStrike" cap="none" normalizeH="0" baseline="0" noProof="0" smtClean="0">
                          <a:ln>
                            <a:noFill/>
                          </a:ln>
                          <a:solidFill>
                            <a:schemeClr val="bg1"/>
                          </a:solidFill>
                          <a:effectLst/>
                          <a:latin typeface="Arial" charset="0"/>
                          <a:cs typeface="Arial" charset="0"/>
                        </a:rPr>
                        <a:t>Status</a:t>
                      </a:r>
                      <a:endParaRPr kumimoji="0" lang="en-US" sz="1400" b="1" i="0" u="none" strike="noStrike" cap="none" normalizeH="0" baseline="0" noProof="0" smtClean="0">
                        <a:ln>
                          <a:noFill/>
                        </a:ln>
                        <a:solidFill>
                          <a:schemeClr val="bg1"/>
                        </a:solidFill>
                        <a:effectLst/>
                        <a:latin typeface="Arial" charset="0"/>
                      </a:endParaRPr>
                    </a:p>
                  </a:txBody>
                  <a:tcPr marL="90000" marR="90000" marT="46800" marB="46800" anchor="ctr" horzOverflow="overflow">
                    <a:lnL cap="flat">
                      <a:noFill/>
                    </a:lnL>
                    <a:lnR>
                      <a:noFill/>
                    </a:lnR>
                    <a:lnT>
                      <a:noFill/>
                    </a:lnT>
                    <a:lnB cap="flat">
                      <a:noFill/>
                    </a:lnB>
                    <a:lnTlToBr>
                      <a:noFill/>
                    </a:lnTlToBr>
                    <a:lnBlToTr>
                      <a:noFill/>
                    </a:lnBlToTr>
                    <a:solidFill>
                      <a:srgbClr val="996600"/>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Feasibility study ended (March 2011)</a:t>
                      </a:r>
                    </a:p>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Early works under construction (Platform, Ramp)</a:t>
                      </a:r>
                    </a:p>
                  </a:txBody>
                  <a:tcPr marL="90000" marR="90000" marT="46800" marB="46800" anchor="ctr" horzOverflow="overflow">
                    <a:lnL>
                      <a:noFill/>
                    </a:lnL>
                    <a:lnR cap="flat">
                      <a:noFill/>
                    </a:lnR>
                    <a:lnT>
                      <a:noFill/>
                    </a:lnT>
                    <a:lnB cap="flat">
                      <a:noFill/>
                    </a:lnB>
                    <a:lnTlToBr>
                      <a:noFill/>
                    </a:lnTlToBr>
                    <a:lnBlToTr>
                      <a:noFill/>
                    </a:lnBlToTr>
                    <a:solidFill>
                      <a:srgbClr val="FFFFFF"/>
                    </a:solidFill>
                  </a:tcPr>
                </a:tc>
              </a:tr>
            </a:tbl>
          </a:graphicData>
        </a:graphic>
      </p:graphicFrame>
      <p:pic>
        <p:nvPicPr>
          <p:cNvPr id="67602" name="Picture 2"/>
          <p:cNvPicPr>
            <a:picLocks noChangeAspect="1" noChangeArrowheads="1"/>
          </p:cNvPicPr>
          <p:nvPr/>
        </p:nvPicPr>
        <p:blipFill>
          <a:blip r:embed="rId3" cstate="print"/>
          <a:srcRect l="14749" r="2950"/>
          <a:stretch>
            <a:fillRect/>
          </a:stretch>
        </p:blipFill>
        <p:spPr bwMode="auto">
          <a:xfrm>
            <a:off x="5791200" y="1463675"/>
            <a:ext cx="2984500" cy="1968500"/>
          </a:xfrm>
          <a:prstGeom prst="rect">
            <a:avLst/>
          </a:prstGeom>
          <a:solidFill>
            <a:schemeClr val="accent1"/>
          </a:solidFill>
          <a:ln w="9525" algn="ctr">
            <a:noFill/>
            <a:miter lim="800000"/>
            <a:headEnd/>
            <a:tailEnd/>
          </a:ln>
        </p:spPr>
      </p:pic>
      <p:pic>
        <p:nvPicPr>
          <p:cNvPr id="67603" name="Picture 37"/>
          <p:cNvPicPr>
            <a:picLocks noChangeAspect="1" noChangeArrowheads="1"/>
          </p:cNvPicPr>
          <p:nvPr/>
        </p:nvPicPr>
        <p:blipFill>
          <a:blip r:embed="rId4" cstate="print"/>
          <a:srcRect/>
          <a:stretch>
            <a:fillRect/>
          </a:stretch>
        </p:blipFill>
        <p:spPr bwMode="auto">
          <a:xfrm>
            <a:off x="6794500" y="4430713"/>
            <a:ext cx="2019300" cy="1350962"/>
          </a:xfrm>
          <a:prstGeom prst="rect">
            <a:avLst/>
          </a:prstGeom>
          <a:noFill/>
          <a:ln w="9525">
            <a:noFill/>
            <a:miter lim="800000"/>
            <a:headEnd/>
            <a:tailEnd/>
          </a:ln>
        </p:spPr>
      </p:pic>
      <p:pic>
        <p:nvPicPr>
          <p:cNvPr id="67604" name="Picture 38" descr="PN 01 martillo"/>
          <p:cNvPicPr>
            <a:picLocks noChangeAspect="1" noChangeArrowheads="1"/>
          </p:cNvPicPr>
          <p:nvPr/>
        </p:nvPicPr>
        <p:blipFill>
          <a:blip r:embed="rId5" cstate="print"/>
          <a:srcRect/>
          <a:stretch>
            <a:fillRect/>
          </a:stretch>
        </p:blipFill>
        <p:spPr bwMode="auto">
          <a:xfrm>
            <a:off x="5581650" y="3398838"/>
            <a:ext cx="2035175" cy="1231900"/>
          </a:xfrm>
          <a:prstGeom prst="rect">
            <a:avLst/>
          </a:prstGeom>
          <a:noFill/>
          <a:ln w="9525">
            <a:noFill/>
            <a:miter lim="800000"/>
            <a:headEnd/>
            <a:tailEnd/>
          </a:ln>
        </p:spPr>
      </p:pic>
      <p:sp>
        <p:nvSpPr>
          <p:cNvPr id="67606" name="4 Marcador de pie de página"/>
          <p:cNvSpPr txBox="1">
            <a:spLocks noGrp="1"/>
          </p:cNvSpPr>
          <p:nvPr/>
        </p:nvSpPr>
        <p:spPr bwMode="auto">
          <a:xfrm>
            <a:off x="73025" y="6453188"/>
            <a:ext cx="5834063" cy="228600"/>
          </a:xfrm>
          <a:prstGeom prst="rect">
            <a:avLst/>
          </a:prstGeom>
          <a:noFill/>
          <a:ln w="9525">
            <a:noFill/>
            <a:miter lim="800000"/>
            <a:headEnd/>
            <a:tailEnd/>
          </a:ln>
        </p:spPr>
        <p:txBody>
          <a:bodyPr wrap="none"/>
          <a:lstStyle/>
          <a:p>
            <a:endParaRPr lang="en-US" sz="1000">
              <a:solidFill>
                <a:schemeClr val="bg1"/>
              </a:solidFill>
            </a:endParaRPr>
          </a:p>
        </p:txBody>
      </p:sp>
      <p:sp>
        <p:nvSpPr>
          <p:cNvPr id="8" name="7 Botón de acción: Hacia atrás o Anterior">
            <a:hlinkClick r:id="rId6" action="ppaction://hlinksldjump" highlightClick="1"/>
          </p:cNvPr>
          <p:cNvSpPr/>
          <p:nvPr/>
        </p:nvSpPr>
        <p:spPr>
          <a:xfrm>
            <a:off x="8460952" y="5827924"/>
            <a:ext cx="319489" cy="231354"/>
          </a:xfrm>
          <a:prstGeom prst="actionButtonBackPrevio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9" descr="textura"/>
          <p:cNvSpPr>
            <a:spLocks noChangeArrowheads="1"/>
          </p:cNvSpPr>
          <p:nvPr/>
        </p:nvSpPr>
        <p:spPr bwMode="auto">
          <a:xfrm>
            <a:off x="-3175" y="-3175"/>
            <a:ext cx="9144000" cy="949325"/>
          </a:xfrm>
          <a:prstGeom prst="rect">
            <a:avLst/>
          </a:prstGeom>
          <a:blipFill dpi="0" rotWithShape="1">
            <a:blip r:embed="rId2" cstate="print"/>
            <a:srcRect/>
            <a:tile tx="0" ty="0" sx="100000" sy="100000" flip="none" algn="tl"/>
          </a:blipFill>
          <a:ln w="9525">
            <a:noFill/>
            <a:miter lim="800000"/>
            <a:headEnd/>
            <a:tailEnd/>
          </a:ln>
        </p:spPr>
        <p:txBody>
          <a:bodyPr/>
          <a:lstStyle/>
          <a:p>
            <a:pPr algn="just" eaLnBrk="0" hangingPunct="0"/>
            <a:r>
              <a:rPr lang="es-ES" sz="2600" b="1" dirty="0" err="1" smtClean="0">
                <a:solidFill>
                  <a:schemeClr val="bg1"/>
                </a:solidFill>
              </a:rPr>
              <a:t>Codelco’s</a:t>
            </a:r>
            <a:r>
              <a:rPr lang="es-ES" sz="2600" b="1" dirty="0" smtClean="0">
                <a:solidFill>
                  <a:schemeClr val="bg1"/>
                </a:solidFill>
              </a:rPr>
              <a:t> Project Portfolio:</a:t>
            </a:r>
          </a:p>
          <a:p>
            <a:pPr algn="just" eaLnBrk="0" hangingPunct="0"/>
            <a:r>
              <a:rPr lang="es-ES" sz="2600" b="1" dirty="0" smtClean="0">
                <a:solidFill>
                  <a:schemeClr val="bg1"/>
                </a:solidFill>
              </a:rPr>
              <a:t>Andina </a:t>
            </a:r>
            <a:r>
              <a:rPr lang="es-ES" sz="2600" b="1" dirty="0" err="1" smtClean="0">
                <a:solidFill>
                  <a:schemeClr val="bg1"/>
                </a:solidFill>
              </a:rPr>
              <a:t>Phase</a:t>
            </a:r>
            <a:r>
              <a:rPr lang="es-ES" sz="2600" b="1" dirty="0" smtClean="0">
                <a:solidFill>
                  <a:schemeClr val="bg1"/>
                </a:solidFill>
              </a:rPr>
              <a:t> </a:t>
            </a:r>
            <a:r>
              <a:rPr lang="es-ES" sz="2600" b="1" dirty="0">
                <a:solidFill>
                  <a:schemeClr val="bg1"/>
                </a:solidFill>
              </a:rPr>
              <a:t>II</a:t>
            </a:r>
          </a:p>
        </p:txBody>
      </p:sp>
      <p:graphicFrame>
        <p:nvGraphicFramePr>
          <p:cNvPr id="239658" name="Group 42"/>
          <p:cNvGraphicFramePr>
            <a:graphicFrameLocks noGrp="1"/>
          </p:cNvGraphicFramePr>
          <p:nvPr/>
        </p:nvGraphicFramePr>
        <p:xfrm>
          <a:off x="406400" y="1714500"/>
          <a:ext cx="4965700" cy="3030668"/>
        </p:xfrm>
        <a:graphic>
          <a:graphicData uri="http://schemas.openxmlformats.org/drawingml/2006/table">
            <a:tbl>
              <a:tblPr/>
              <a:tblGrid>
                <a:gridCol w="1601788"/>
                <a:gridCol w="3363912"/>
              </a:tblGrid>
              <a:tr h="474663">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chemeClr val="bg1"/>
                          </a:solidFill>
                          <a:effectLst/>
                          <a:latin typeface="Arial" charset="0"/>
                        </a:rPr>
                        <a:t>Description</a:t>
                      </a:r>
                    </a:p>
                  </a:txBody>
                  <a:tcPr marL="90000" marR="90000" marT="46800" marB="46800" anchor="ctr" horzOverflow="overflow">
                    <a:lnL cap="flat">
                      <a:noFill/>
                    </a:lnL>
                    <a:lnR>
                      <a:noFill/>
                    </a:lnR>
                    <a:lnT cap="flat">
                      <a:noFill/>
                    </a:lnT>
                    <a:lnB>
                      <a:noFill/>
                    </a:lnB>
                    <a:lnTlToBr>
                      <a:noFill/>
                    </a:lnTlToBr>
                    <a:lnBlToTr>
                      <a:noFill/>
                    </a:lnBlToTr>
                    <a:solidFill>
                      <a:srgbClr val="996600"/>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Increase capacity from 94,000 to 244,000 </a:t>
                      </a:r>
                      <a:r>
                        <a:rPr kumimoji="0" lang="en-US" sz="1400" b="0" i="0" u="none" strike="noStrike" cap="none" normalizeH="0" baseline="0" noProof="0" dirty="0" err="1" smtClean="0">
                          <a:ln>
                            <a:noFill/>
                          </a:ln>
                          <a:solidFill>
                            <a:schemeClr val="tx1"/>
                          </a:solidFill>
                          <a:effectLst/>
                          <a:latin typeface="Arial" charset="0"/>
                        </a:rPr>
                        <a:t>tpd</a:t>
                      </a:r>
                      <a:endParaRPr kumimoji="0" lang="en-US" sz="1400" b="0" i="0" u="none" strike="noStrike" cap="none" normalizeH="0" baseline="0" noProof="0" dirty="0" smtClean="0">
                        <a:ln>
                          <a:noFill/>
                        </a:ln>
                        <a:solidFill>
                          <a:schemeClr val="tx1"/>
                        </a:solidFill>
                        <a:effectLst/>
                        <a:latin typeface="Arial" charset="0"/>
                      </a:endParaRPr>
                    </a:p>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Open Pit and </a:t>
                      </a:r>
                      <a:r>
                        <a:rPr kumimoji="0" lang="en-US" sz="1400" b="0" i="0" u="none" strike="noStrike" cap="none" normalizeH="0" baseline="0" noProof="0" dirty="0" err="1" smtClean="0">
                          <a:ln>
                            <a:noFill/>
                          </a:ln>
                          <a:solidFill>
                            <a:schemeClr val="tx1"/>
                          </a:solidFill>
                          <a:effectLst/>
                          <a:latin typeface="Arial" charset="0"/>
                        </a:rPr>
                        <a:t>Undergound</a:t>
                      </a:r>
                      <a:r>
                        <a:rPr kumimoji="0" lang="en-US" sz="1400" b="0" i="0" u="none" strike="noStrike" cap="none" normalizeH="0" baseline="0" noProof="0" dirty="0" smtClean="0">
                          <a:ln>
                            <a:noFill/>
                          </a:ln>
                          <a:solidFill>
                            <a:schemeClr val="tx1"/>
                          </a:solidFill>
                          <a:effectLst/>
                          <a:latin typeface="Arial" charset="0"/>
                        </a:rPr>
                        <a:t> Mine operations</a:t>
                      </a:r>
                    </a:p>
                  </a:txBody>
                  <a:tcPr marL="90000" marR="90000" marT="46800" marB="46800" anchor="ctr" horzOverflow="overflow">
                    <a:lnL>
                      <a:noFill/>
                    </a:lnL>
                    <a:lnR cap="flat">
                      <a:noFill/>
                    </a:lnR>
                    <a:lnT cap="flat">
                      <a:noFill/>
                    </a:lnT>
                    <a:lnB>
                      <a:noFill/>
                    </a:lnB>
                    <a:lnTlToBr>
                      <a:noFill/>
                    </a:lnTlToBr>
                    <a:lnBlToTr>
                      <a:noFill/>
                    </a:lnBlToTr>
                    <a:solidFill>
                      <a:srgbClr val="FFFFFF"/>
                    </a:solidFill>
                  </a:tcPr>
                </a:tc>
              </a:tr>
              <a:tr h="177800">
                <a:tc>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US" sz="400" b="1" i="0" u="none" strike="noStrike" cap="none" normalizeH="0" baseline="0" noProof="0" dirty="0" smtClean="0">
                        <a:ln>
                          <a:noFill/>
                        </a:ln>
                        <a:solidFill>
                          <a:schemeClr val="bg1"/>
                        </a:solidFill>
                        <a:effectLst/>
                        <a:latin typeface="Arial" charset="0"/>
                      </a:endParaRPr>
                    </a:p>
                  </a:txBody>
                  <a:tcPr marL="90000" marR="90000" marT="46800" marB="46800" anchor="ctr" horzOverflow="overflow">
                    <a:lnL cap="flat">
                      <a:noFill/>
                    </a:lnL>
                    <a:lnR>
                      <a:noFill/>
                    </a:lnR>
                    <a:lnT>
                      <a:noFill/>
                    </a:lnT>
                    <a:lnB>
                      <a:noFill/>
                    </a:lnB>
                    <a:lnTlToBr>
                      <a:noFill/>
                    </a:lnTlToBr>
                    <a:lnBlToTr>
                      <a:noFill/>
                    </a:lnBlToTr>
                    <a:solidFill>
                      <a:schemeClr val="bg1"/>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endParaRPr kumimoji="0" lang="en-US" sz="400" b="0" i="0" u="none" strike="noStrike" cap="none" normalizeH="0" baseline="0" noProof="0" dirty="0" smtClean="0">
                        <a:ln>
                          <a:noFill/>
                        </a:ln>
                        <a:solidFill>
                          <a:schemeClr val="tx1"/>
                        </a:solidFill>
                        <a:effectLst/>
                        <a:latin typeface="Arial" charset="0"/>
                      </a:endParaRPr>
                    </a:p>
                  </a:txBody>
                  <a:tcPr marL="90000" marR="90000" marT="46800" marB="46800" anchor="ctr" horzOverflow="overflow">
                    <a:lnL>
                      <a:noFill/>
                    </a:lnL>
                    <a:lnR cap="flat">
                      <a:noFill/>
                    </a:lnR>
                    <a:lnT>
                      <a:noFill/>
                    </a:lnT>
                    <a:lnB>
                      <a:noFill/>
                    </a:lnB>
                    <a:lnTlToBr>
                      <a:noFill/>
                    </a:lnTlToBr>
                    <a:lnBlToTr>
                      <a:noFill/>
                    </a:lnBlToTr>
                    <a:solidFill>
                      <a:schemeClr val="bg1"/>
                    </a:solidFill>
                  </a:tcPr>
                </a:tc>
              </a:tr>
              <a:tr h="47307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400" b="1" i="0" u="none" strike="noStrike" cap="none" normalizeH="0" baseline="0" noProof="0" smtClean="0">
                          <a:ln>
                            <a:noFill/>
                          </a:ln>
                          <a:solidFill>
                            <a:schemeClr val="bg1"/>
                          </a:solidFill>
                          <a:effectLst/>
                          <a:latin typeface="Arial" charset="0"/>
                          <a:cs typeface="Arial" charset="0"/>
                        </a:rPr>
                        <a:t>Capacity</a:t>
                      </a:r>
                      <a:endParaRPr kumimoji="0" lang="en-US" sz="1400" b="1" i="0" u="none" strike="noStrike" cap="none" normalizeH="0" baseline="0" noProof="0" smtClean="0">
                        <a:ln>
                          <a:noFill/>
                        </a:ln>
                        <a:solidFill>
                          <a:schemeClr val="bg1"/>
                        </a:solidFill>
                        <a:effectLst/>
                        <a:latin typeface="Arial" charset="0"/>
                      </a:endParaRPr>
                    </a:p>
                  </a:txBody>
                  <a:tcPr marL="90000" marR="90000" marT="46800" marB="46800" anchor="ctr" horzOverflow="overflow">
                    <a:lnL cap="flat">
                      <a:noFill/>
                    </a:lnL>
                    <a:lnR>
                      <a:noFill/>
                    </a:lnR>
                    <a:lnT>
                      <a:noFill/>
                    </a:lnT>
                    <a:lnB>
                      <a:noFill/>
                    </a:lnB>
                    <a:lnTlToBr>
                      <a:noFill/>
                    </a:lnTlToBr>
                    <a:lnBlToTr>
                      <a:noFill/>
                    </a:lnBlToTr>
                    <a:solidFill>
                      <a:srgbClr val="996600"/>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350,000 ton/year (additional to actual production)</a:t>
                      </a:r>
                    </a:p>
                  </a:txBody>
                  <a:tcPr marL="90000" marR="90000" marT="46800" marB="46800" anchor="ctr" horzOverflow="overflow">
                    <a:lnL>
                      <a:noFill/>
                    </a:lnL>
                    <a:lnR cap="flat">
                      <a:noFill/>
                    </a:lnR>
                    <a:lnT>
                      <a:noFill/>
                    </a:lnT>
                    <a:lnB>
                      <a:noFill/>
                    </a:lnB>
                    <a:lnTlToBr>
                      <a:noFill/>
                    </a:lnTlToBr>
                    <a:lnBlToTr>
                      <a:noFill/>
                    </a:lnBlToTr>
                    <a:solidFill>
                      <a:srgbClr val="FFFFFF"/>
                    </a:solidFill>
                  </a:tcPr>
                </a:tc>
              </a:tr>
              <a:tr h="177800">
                <a:tc>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US" sz="400" b="1" i="0" u="none" strike="noStrike" cap="none" normalizeH="0" baseline="0" noProof="0" smtClean="0">
                        <a:ln>
                          <a:noFill/>
                        </a:ln>
                        <a:solidFill>
                          <a:schemeClr val="bg1"/>
                        </a:solidFill>
                        <a:effectLst/>
                        <a:latin typeface="Arial" charset="0"/>
                      </a:endParaRPr>
                    </a:p>
                  </a:txBody>
                  <a:tcPr marL="90000" marR="90000" marT="46800" marB="46800" anchor="ctr" horzOverflow="overflow">
                    <a:lnL cap="flat">
                      <a:noFill/>
                    </a:lnL>
                    <a:lnR>
                      <a:noFill/>
                    </a:lnR>
                    <a:lnT>
                      <a:noFill/>
                    </a:lnT>
                    <a:lnB>
                      <a:noFill/>
                    </a:lnB>
                    <a:lnTlToBr>
                      <a:noFill/>
                    </a:lnTlToBr>
                    <a:lnBlToTr>
                      <a:noFill/>
                    </a:lnBlToTr>
                    <a:solidFill>
                      <a:schemeClr val="bg1"/>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endParaRPr kumimoji="0" lang="en-US" sz="400" b="0" i="0" u="none" strike="noStrike" cap="none" normalizeH="0" baseline="0" noProof="0" dirty="0" smtClean="0">
                        <a:ln>
                          <a:noFill/>
                        </a:ln>
                        <a:solidFill>
                          <a:schemeClr val="tx1"/>
                        </a:solidFill>
                        <a:effectLst/>
                        <a:latin typeface="Arial" charset="0"/>
                      </a:endParaRPr>
                    </a:p>
                  </a:txBody>
                  <a:tcPr marL="90000" marR="90000" marT="46800" marB="46800" anchor="ctr" horzOverflow="overflow">
                    <a:lnL>
                      <a:noFill/>
                    </a:lnL>
                    <a:lnR cap="flat">
                      <a:noFill/>
                    </a:lnR>
                    <a:lnT>
                      <a:noFill/>
                    </a:lnT>
                    <a:lnB>
                      <a:noFill/>
                    </a:lnB>
                    <a:lnTlToBr>
                      <a:noFill/>
                    </a:lnTlToBr>
                    <a:lnBlToTr>
                      <a:noFill/>
                    </a:lnBlToTr>
                    <a:solidFill>
                      <a:schemeClr val="bg1"/>
                    </a:solidFill>
                  </a:tcPr>
                </a:tc>
              </a:tr>
              <a:tr h="474663">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400" b="1" i="0" u="none" strike="noStrike" cap="none" normalizeH="0" baseline="0" noProof="0" smtClean="0">
                          <a:ln>
                            <a:noFill/>
                          </a:ln>
                          <a:solidFill>
                            <a:schemeClr val="bg1"/>
                          </a:solidFill>
                          <a:effectLst/>
                          <a:latin typeface="Arial" charset="0"/>
                          <a:cs typeface="Arial" charset="0"/>
                        </a:rPr>
                        <a:t>Starting Production</a:t>
                      </a:r>
                      <a:endParaRPr kumimoji="0" lang="en-US" sz="1400" b="1" i="0" u="none" strike="noStrike" cap="none" normalizeH="0" baseline="0" noProof="0" smtClean="0">
                        <a:ln>
                          <a:noFill/>
                        </a:ln>
                        <a:solidFill>
                          <a:schemeClr val="bg1"/>
                        </a:solidFill>
                        <a:effectLst/>
                        <a:latin typeface="Arial" charset="0"/>
                      </a:endParaRPr>
                    </a:p>
                  </a:txBody>
                  <a:tcPr marL="90000" marR="90000" marT="46800" marB="46800" anchor="ctr" horzOverflow="overflow">
                    <a:lnL cap="flat">
                      <a:noFill/>
                    </a:lnL>
                    <a:lnR>
                      <a:noFill/>
                    </a:lnR>
                    <a:lnT>
                      <a:noFill/>
                    </a:lnT>
                    <a:lnB>
                      <a:noFill/>
                    </a:lnB>
                    <a:lnTlToBr>
                      <a:noFill/>
                    </a:lnTlToBr>
                    <a:lnBlToTr>
                      <a:noFill/>
                    </a:lnBlToTr>
                    <a:solidFill>
                      <a:srgbClr val="996600"/>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2018</a:t>
                      </a:r>
                    </a:p>
                  </a:txBody>
                  <a:tcPr marL="90000" marR="90000" marT="46800" marB="46800" anchor="ctr" horzOverflow="overflow">
                    <a:lnL>
                      <a:noFill/>
                    </a:lnL>
                    <a:lnR cap="flat">
                      <a:noFill/>
                    </a:lnR>
                    <a:lnT>
                      <a:noFill/>
                    </a:lnT>
                    <a:lnB>
                      <a:noFill/>
                    </a:lnB>
                    <a:lnTlToBr>
                      <a:noFill/>
                    </a:lnTlToBr>
                    <a:lnBlToTr>
                      <a:noFill/>
                    </a:lnBlToTr>
                    <a:solidFill>
                      <a:srgbClr val="FFFFFF"/>
                    </a:solidFill>
                  </a:tcPr>
                </a:tc>
              </a:tr>
              <a:tr h="177800">
                <a:tc>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US" sz="400" b="1" i="0" u="none" strike="noStrike" cap="none" normalizeH="0" baseline="0" noProof="0" smtClean="0">
                        <a:ln>
                          <a:noFill/>
                        </a:ln>
                        <a:solidFill>
                          <a:schemeClr val="bg1"/>
                        </a:solidFill>
                        <a:effectLst/>
                        <a:latin typeface="Arial" charset="0"/>
                      </a:endParaRPr>
                    </a:p>
                  </a:txBody>
                  <a:tcPr marL="90000" marR="90000" marT="46800" marB="46800" anchor="ctr" horzOverflow="overflow">
                    <a:lnL cap="flat">
                      <a:noFill/>
                    </a:lnL>
                    <a:lnR>
                      <a:noFill/>
                    </a:lnR>
                    <a:lnT>
                      <a:noFill/>
                    </a:lnT>
                    <a:lnB>
                      <a:noFill/>
                    </a:lnB>
                    <a:lnTlToBr>
                      <a:noFill/>
                    </a:lnTlToBr>
                    <a:lnBlToTr>
                      <a:noFill/>
                    </a:lnBlToTr>
                    <a:solidFill>
                      <a:schemeClr val="bg1"/>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endParaRPr kumimoji="0" lang="en-US" sz="400" b="0" i="0" u="none" strike="noStrike" cap="none" normalizeH="0" baseline="0" noProof="0" dirty="0" smtClean="0">
                        <a:ln>
                          <a:noFill/>
                        </a:ln>
                        <a:solidFill>
                          <a:schemeClr val="tx1"/>
                        </a:solidFill>
                        <a:effectLst/>
                        <a:latin typeface="Arial" charset="0"/>
                      </a:endParaRPr>
                    </a:p>
                  </a:txBody>
                  <a:tcPr marL="90000" marR="90000" marT="46800" marB="46800" anchor="ctr" horzOverflow="overflow">
                    <a:lnL>
                      <a:noFill/>
                    </a:lnL>
                    <a:lnR cap="flat">
                      <a:noFill/>
                    </a:lnR>
                    <a:lnT>
                      <a:noFill/>
                    </a:lnT>
                    <a:lnB>
                      <a:noFill/>
                    </a:lnB>
                    <a:lnTlToBr>
                      <a:noFill/>
                    </a:lnTlToBr>
                    <a:lnBlToTr>
                      <a:noFill/>
                    </a:lnBlToTr>
                    <a:solidFill>
                      <a:schemeClr val="bg1"/>
                    </a:solidFill>
                  </a:tcPr>
                </a:tc>
              </a:tr>
              <a:tr h="509588">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400" b="1" i="0" u="none" strike="noStrike" cap="none" normalizeH="0" baseline="0" noProof="0" smtClean="0">
                          <a:ln>
                            <a:noFill/>
                          </a:ln>
                          <a:solidFill>
                            <a:schemeClr val="bg1"/>
                          </a:solidFill>
                          <a:effectLst/>
                          <a:latin typeface="Arial" charset="0"/>
                          <a:cs typeface="Arial" charset="0"/>
                        </a:rPr>
                        <a:t>Status</a:t>
                      </a:r>
                      <a:endParaRPr kumimoji="0" lang="en-US" sz="1400" b="1" i="0" u="none" strike="noStrike" cap="none" normalizeH="0" baseline="0" noProof="0" smtClean="0">
                        <a:ln>
                          <a:noFill/>
                        </a:ln>
                        <a:solidFill>
                          <a:schemeClr val="bg1"/>
                        </a:solidFill>
                        <a:effectLst/>
                        <a:latin typeface="Arial" charset="0"/>
                      </a:endParaRPr>
                    </a:p>
                  </a:txBody>
                  <a:tcPr marL="90000" marR="90000" marT="46800" marB="46800" anchor="ctr" horzOverflow="overflow">
                    <a:lnL cap="flat">
                      <a:noFill/>
                    </a:lnL>
                    <a:lnR>
                      <a:noFill/>
                    </a:lnR>
                    <a:lnT>
                      <a:noFill/>
                    </a:lnT>
                    <a:lnB cap="flat">
                      <a:noFill/>
                    </a:lnB>
                    <a:lnTlToBr>
                      <a:noFill/>
                    </a:lnTlToBr>
                    <a:lnBlToTr>
                      <a:noFill/>
                    </a:lnBlToTr>
                    <a:solidFill>
                      <a:srgbClr val="996600"/>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Feasibility Study (finished July 2012).</a:t>
                      </a:r>
                    </a:p>
                  </a:txBody>
                  <a:tcPr marL="90000" marR="90000" marT="46800" marB="46800" anchor="ctr" horzOverflow="overflow">
                    <a:lnL>
                      <a:noFill/>
                    </a:lnL>
                    <a:lnR cap="flat">
                      <a:noFill/>
                    </a:lnR>
                    <a:lnT>
                      <a:noFill/>
                    </a:lnT>
                    <a:lnB cap="flat">
                      <a:noFill/>
                    </a:lnB>
                    <a:lnTlToBr>
                      <a:noFill/>
                    </a:lnTlToBr>
                    <a:lnBlToTr>
                      <a:noFill/>
                    </a:lnBlToTr>
                    <a:solidFill>
                      <a:srgbClr val="FFFFFF"/>
                    </a:solidFill>
                  </a:tcPr>
                </a:tc>
              </a:tr>
            </a:tbl>
          </a:graphicData>
        </a:graphic>
      </p:graphicFrame>
      <p:pic>
        <p:nvPicPr>
          <p:cNvPr id="69650" name="Picture 5"/>
          <p:cNvPicPr>
            <a:picLocks noChangeAspect="1" noChangeArrowheads="1"/>
          </p:cNvPicPr>
          <p:nvPr/>
        </p:nvPicPr>
        <p:blipFill>
          <a:blip r:embed="rId3" cstate="print"/>
          <a:srcRect l="11200" r="11200"/>
          <a:stretch>
            <a:fillRect/>
          </a:stretch>
        </p:blipFill>
        <p:spPr bwMode="auto">
          <a:xfrm>
            <a:off x="5883275" y="3735388"/>
            <a:ext cx="2733675" cy="1993900"/>
          </a:xfrm>
          <a:prstGeom prst="rect">
            <a:avLst/>
          </a:prstGeom>
          <a:noFill/>
          <a:ln w="9525">
            <a:noFill/>
            <a:miter lim="800000"/>
            <a:headEnd/>
            <a:tailEnd/>
          </a:ln>
        </p:spPr>
      </p:pic>
      <p:pic>
        <p:nvPicPr>
          <p:cNvPr id="69651" name="Picture 37" descr="11"/>
          <p:cNvPicPr>
            <a:picLocks noChangeAspect="1" noChangeArrowheads="1"/>
          </p:cNvPicPr>
          <p:nvPr/>
        </p:nvPicPr>
        <p:blipFill>
          <a:blip r:embed="rId4" cstate="print"/>
          <a:srcRect/>
          <a:stretch>
            <a:fillRect/>
          </a:stretch>
        </p:blipFill>
        <p:spPr bwMode="auto">
          <a:xfrm>
            <a:off x="5867400" y="1433513"/>
            <a:ext cx="2708275" cy="2066925"/>
          </a:xfrm>
          <a:prstGeom prst="rect">
            <a:avLst/>
          </a:prstGeom>
          <a:noFill/>
          <a:ln w="9525">
            <a:noFill/>
            <a:miter lim="800000"/>
            <a:headEnd/>
            <a:tailEnd/>
          </a:ln>
        </p:spPr>
      </p:pic>
      <p:sp>
        <p:nvSpPr>
          <p:cNvPr id="69653" name="4 Marcador de pie de página"/>
          <p:cNvSpPr txBox="1">
            <a:spLocks noGrp="1"/>
          </p:cNvSpPr>
          <p:nvPr/>
        </p:nvSpPr>
        <p:spPr bwMode="auto">
          <a:xfrm>
            <a:off x="73025" y="6453188"/>
            <a:ext cx="5834063" cy="228600"/>
          </a:xfrm>
          <a:prstGeom prst="rect">
            <a:avLst/>
          </a:prstGeom>
          <a:noFill/>
          <a:ln w="9525">
            <a:noFill/>
            <a:miter lim="800000"/>
            <a:headEnd/>
            <a:tailEnd/>
          </a:ln>
        </p:spPr>
        <p:txBody>
          <a:bodyPr wrap="none"/>
          <a:lstStyle/>
          <a:p>
            <a:endParaRPr lang="en-US" sz="1000">
              <a:solidFill>
                <a:schemeClr val="bg1"/>
              </a:solidFill>
            </a:endParaRPr>
          </a:p>
        </p:txBody>
      </p:sp>
      <p:sp>
        <p:nvSpPr>
          <p:cNvPr id="7" name="6 Botón de acción: Hacia atrás o Anterior">
            <a:hlinkClick r:id="rId5" action="ppaction://hlinksldjump" highlightClick="1"/>
          </p:cNvPr>
          <p:cNvSpPr/>
          <p:nvPr/>
        </p:nvSpPr>
        <p:spPr>
          <a:xfrm>
            <a:off x="8284680" y="5827924"/>
            <a:ext cx="319489" cy="231354"/>
          </a:xfrm>
          <a:prstGeom prst="actionButtonBackPrevio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descr="textura"/>
          <p:cNvSpPr>
            <a:spLocks noChangeArrowheads="1"/>
          </p:cNvSpPr>
          <p:nvPr/>
        </p:nvSpPr>
        <p:spPr bwMode="auto">
          <a:xfrm>
            <a:off x="0" y="0"/>
            <a:ext cx="9144000" cy="647700"/>
          </a:xfrm>
          <a:prstGeom prst="rect">
            <a:avLst/>
          </a:prstGeom>
          <a:blipFill dpi="0" rotWithShape="1">
            <a:blip r:embed="rId2" cstate="print"/>
            <a:srcRect/>
            <a:tile tx="0" ty="0" sx="100000" sy="100000" flip="none" algn="tl"/>
          </a:blipFill>
          <a:ln>
            <a:miter lim="800000"/>
            <a:headEnd/>
            <a:tailEnd/>
          </a:ln>
        </p:spPr>
        <p:txBody>
          <a:bodyPr anchor="ctr"/>
          <a:lstStyle/>
          <a:p>
            <a:pPr eaLnBrk="0" hangingPunct="0"/>
            <a:r>
              <a:rPr lang="en-US" sz="2600" b="1">
                <a:solidFill>
                  <a:schemeClr val="bg1"/>
                </a:solidFill>
                <a:latin typeface="+mj-lt"/>
                <a:ea typeface="+mj-ea"/>
                <a:cs typeface="+mj-cs"/>
              </a:rPr>
              <a:t>Competitive Strengths</a:t>
            </a:r>
          </a:p>
        </p:txBody>
      </p:sp>
      <p:sp>
        <p:nvSpPr>
          <p:cNvPr id="8" name="Freeform 20"/>
          <p:cNvSpPr>
            <a:spLocks/>
          </p:cNvSpPr>
          <p:nvPr/>
        </p:nvSpPr>
        <p:spPr bwMode="auto">
          <a:xfrm>
            <a:off x="684575" y="1467212"/>
            <a:ext cx="2235200" cy="1917700"/>
          </a:xfrm>
          <a:custGeom>
            <a:avLst/>
            <a:gdLst>
              <a:gd name="T0" fmla="*/ 2147483647 w 2185"/>
              <a:gd name="T1" fmla="*/ 2147483647 h 1562"/>
              <a:gd name="T2" fmla="*/ 2147483647 w 2185"/>
              <a:gd name="T3" fmla="*/ 0 h 1562"/>
              <a:gd name="T4" fmla="*/ 2147483647 w 2185"/>
              <a:gd name="T5" fmla="*/ 2147483647 h 1562"/>
              <a:gd name="T6" fmla="*/ 2147483647 w 2185"/>
              <a:gd name="T7" fmla="*/ 2147483647 h 1562"/>
              <a:gd name="T8" fmla="*/ 2147483647 w 2185"/>
              <a:gd name="T9" fmla="*/ 2147483647 h 1562"/>
              <a:gd name="T10" fmla="*/ 2147483647 w 2185"/>
              <a:gd name="T11" fmla="*/ 2147483647 h 1562"/>
              <a:gd name="T12" fmla="*/ 2147483647 w 2185"/>
              <a:gd name="T13" fmla="*/ 2147483647 h 1562"/>
              <a:gd name="T14" fmla="*/ 2147483647 w 2185"/>
              <a:gd name="T15" fmla="*/ 2147483647 h 1562"/>
              <a:gd name="T16" fmla="*/ 2147483647 w 2185"/>
              <a:gd name="T17" fmla="*/ 2147483647 h 1562"/>
              <a:gd name="T18" fmla="*/ 2147483647 w 2185"/>
              <a:gd name="T19" fmla="*/ 2147483647 h 1562"/>
              <a:gd name="T20" fmla="*/ 2147483647 w 2185"/>
              <a:gd name="T21" fmla="*/ 2147483647 h 1562"/>
              <a:gd name="T22" fmla="*/ 2147483647 w 2185"/>
              <a:gd name="T23" fmla="*/ 2147483647 h 1562"/>
              <a:gd name="T24" fmla="*/ 2147483647 w 2185"/>
              <a:gd name="T25" fmla="*/ 2147483647 h 1562"/>
              <a:gd name="T26" fmla="*/ 2147483647 w 2185"/>
              <a:gd name="T27" fmla="*/ 2147483647 h 1562"/>
              <a:gd name="T28" fmla="*/ 2147483647 w 2185"/>
              <a:gd name="T29" fmla="*/ 2147483647 h 1562"/>
              <a:gd name="T30" fmla="*/ 2147483647 w 2185"/>
              <a:gd name="T31" fmla="*/ 2147483647 h 1562"/>
              <a:gd name="T32" fmla="*/ 2147483647 w 2185"/>
              <a:gd name="T33" fmla="*/ 2147483647 h 1562"/>
              <a:gd name="T34" fmla="*/ 2147483647 w 2185"/>
              <a:gd name="T35" fmla="*/ 2147483647 h 1562"/>
              <a:gd name="T36" fmla="*/ 2147483647 w 2185"/>
              <a:gd name="T37" fmla="*/ 2147483647 h 1562"/>
              <a:gd name="T38" fmla="*/ 2147483647 w 2185"/>
              <a:gd name="T39" fmla="*/ 2147483647 h 1562"/>
              <a:gd name="T40" fmla="*/ 2147483647 w 2185"/>
              <a:gd name="T41" fmla="*/ 2147483647 h 1562"/>
              <a:gd name="T42" fmla="*/ 2147483647 w 2185"/>
              <a:gd name="T43" fmla="*/ 2147483647 h 1562"/>
              <a:gd name="T44" fmla="*/ 2147483647 w 2185"/>
              <a:gd name="T45" fmla="*/ 2147483647 h 1562"/>
              <a:gd name="T46" fmla="*/ 0 w 2185"/>
              <a:gd name="T47" fmla="*/ 2147483647 h 1562"/>
              <a:gd name="T48" fmla="*/ 2147483647 w 2185"/>
              <a:gd name="T49" fmla="*/ 2147483647 h 15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85"/>
              <a:gd name="T76" fmla="*/ 0 h 1562"/>
              <a:gd name="T77" fmla="*/ 2185 w 2185"/>
              <a:gd name="T78" fmla="*/ 1562 h 15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85" h="1562">
                <a:moveTo>
                  <a:pt x="2185" y="1562"/>
                </a:moveTo>
                <a:lnTo>
                  <a:pt x="2185" y="0"/>
                </a:lnTo>
                <a:lnTo>
                  <a:pt x="2067" y="1"/>
                </a:lnTo>
                <a:lnTo>
                  <a:pt x="1949" y="5"/>
                </a:lnTo>
                <a:lnTo>
                  <a:pt x="1833" y="14"/>
                </a:lnTo>
                <a:lnTo>
                  <a:pt x="1717" y="25"/>
                </a:lnTo>
                <a:lnTo>
                  <a:pt x="1602" y="38"/>
                </a:lnTo>
                <a:lnTo>
                  <a:pt x="1489" y="57"/>
                </a:lnTo>
                <a:lnTo>
                  <a:pt x="1375" y="77"/>
                </a:lnTo>
                <a:lnTo>
                  <a:pt x="1264" y="99"/>
                </a:lnTo>
                <a:lnTo>
                  <a:pt x="1156" y="125"/>
                </a:lnTo>
                <a:lnTo>
                  <a:pt x="1049" y="155"/>
                </a:lnTo>
                <a:lnTo>
                  <a:pt x="944" y="186"/>
                </a:lnTo>
                <a:lnTo>
                  <a:pt x="841" y="221"/>
                </a:lnTo>
                <a:lnTo>
                  <a:pt x="742" y="259"/>
                </a:lnTo>
                <a:lnTo>
                  <a:pt x="646" y="299"/>
                </a:lnTo>
                <a:lnTo>
                  <a:pt x="552" y="341"/>
                </a:lnTo>
                <a:lnTo>
                  <a:pt x="462" y="386"/>
                </a:lnTo>
                <a:lnTo>
                  <a:pt x="375" y="433"/>
                </a:lnTo>
                <a:lnTo>
                  <a:pt x="292" y="483"/>
                </a:lnTo>
                <a:lnTo>
                  <a:pt x="213" y="535"/>
                </a:lnTo>
                <a:lnTo>
                  <a:pt x="138" y="589"/>
                </a:lnTo>
                <a:lnTo>
                  <a:pt x="68" y="644"/>
                </a:lnTo>
                <a:lnTo>
                  <a:pt x="0" y="703"/>
                </a:lnTo>
                <a:lnTo>
                  <a:pt x="2185" y="1562"/>
                </a:lnTo>
                <a:close/>
              </a:path>
            </a:pathLst>
          </a:custGeom>
          <a:solidFill>
            <a:schemeClr val="tx1">
              <a:lumMod val="50000"/>
              <a:lumOff val="50000"/>
            </a:schemeClr>
          </a:solidFill>
          <a:ln w="6350" algn="ctr">
            <a:noFill/>
            <a:round/>
            <a:headEnd/>
            <a:tailEnd/>
          </a:ln>
        </p:spPr>
        <p:txBody>
          <a:bodyPr wrap="none" lIns="46800" tIns="64800" rIns="46800" bIns="64800" anchor="ctr"/>
          <a:lstStyle/>
          <a:p>
            <a:pPr>
              <a:defRPr/>
            </a:pPr>
            <a:endParaRPr lang="en-US">
              <a:cs typeface="+mn-cs"/>
            </a:endParaRPr>
          </a:p>
        </p:txBody>
      </p:sp>
      <p:sp>
        <p:nvSpPr>
          <p:cNvPr id="9" name="Freeform 21"/>
          <p:cNvSpPr>
            <a:spLocks/>
          </p:cNvSpPr>
          <p:nvPr/>
        </p:nvSpPr>
        <p:spPr bwMode="auto">
          <a:xfrm>
            <a:off x="2995975" y="1467212"/>
            <a:ext cx="2233612" cy="1917700"/>
          </a:xfrm>
          <a:custGeom>
            <a:avLst/>
            <a:gdLst>
              <a:gd name="T0" fmla="*/ 2147483647 w 2184"/>
              <a:gd name="T1" fmla="*/ 2147483647 h 1562"/>
              <a:gd name="T2" fmla="*/ 2147483647 w 2184"/>
              <a:gd name="T3" fmla="*/ 2147483647 h 1562"/>
              <a:gd name="T4" fmla="*/ 2147483647 w 2184"/>
              <a:gd name="T5" fmla="*/ 2147483647 h 1562"/>
              <a:gd name="T6" fmla="*/ 2147483647 w 2184"/>
              <a:gd name="T7" fmla="*/ 2147483647 h 1562"/>
              <a:gd name="T8" fmla="*/ 2147483647 w 2184"/>
              <a:gd name="T9" fmla="*/ 2147483647 h 1562"/>
              <a:gd name="T10" fmla="*/ 2147483647 w 2184"/>
              <a:gd name="T11" fmla="*/ 2147483647 h 1562"/>
              <a:gd name="T12" fmla="*/ 2147483647 w 2184"/>
              <a:gd name="T13" fmla="*/ 2147483647 h 1562"/>
              <a:gd name="T14" fmla="*/ 2147483647 w 2184"/>
              <a:gd name="T15" fmla="*/ 2147483647 h 1562"/>
              <a:gd name="T16" fmla="*/ 2147483647 w 2184"/>
              <a:gd name="T17" fmla="*/ 2147483647 h 1562"/>
              <a:gd name="T18" fmla="*/ 2147483647 w 2184"/>
              <a:gd name="T19" fmla="*/ 2147483647 h 1562"/>
              <a:gd name="T20" fmla="*/ 2147483647 w 2184"/>
              <a:gd name="T21" fmla="*/ 2147483647 h 1562"/>
              <a:gd name="T22" fmla="*/ 2147483647 w 2184"/>
              <a:gd name="T23" fmla="*/ 2147483647 h 1562"/>
              <a:gd name="T24" fmla="*/ 2147483647 w 2184"/>
              <a:gd name="T25" fmla="*/ 2147483647 h 1562"/>
              <a:gd name="T26" fmla="*/ 2147483647 w 2184"/>
              <a:gd name="T27" fmla="*/ 2147483647 h 1562"/>
              <a:gd name="T28" fmla="*/ 2147483647 w 2184"/>
              <a:gd name="T29" fmla="*/ 2147483647 h 1562"/>
              <a:gd name="T30" fmla="*/ 2147483647 w 2184"/>
              <a:gd name="T31" fmla="*/ 2147483647 h 1562"/>
              <a:gd name="T32" fmla="*/ 2147483647 w 2184"/>
              <a:gd name="T33" fmla="*/ 2147483647 h 1562"/>
              <a:gd name="T34" fmla="*/ 2147483647 w 2184"/>
              <a:gd name="T35" fmla="*/ 2147483647 h 1562"/>
              <a:gd name="T36" fmla="*/ 2147483647 w 2184"/>
              <a:gd name="T37" fmla="*/ 2147483647 h 1562"/>
              <a:gd name="T38" fmla="*/ 2147483647 w 2184"/>
              <a:gd name="T39" fmla="*/ 2147483647 h 1562"/>
              <a:gd name="T40" fmla="*/ 2147483647 w 2184"/>
              <a:gd name="T41" fmla="*/ 2147483647 h 1562"/>
              <a:gd name="T42" fmla="*/ 2147483647 w 2184"/>
              <a:gd name="T43" fmla="*/ 2147483647 h 1562"/>
              <a:gd name="T44" fmla="*/ 0 w 2184"/>
              <a:gd name="T45" fmla="*/ 0 h 1562"/>
              <a:gd name="T46" fmla="*/ 0 w 2184"/>
              <a:gd name="T47" fmla="*/ 2147483647 h 1562"/>
              <a:gd name="T48" fmla="*/ 2147483647 w 2184"/>
              <a:gd name="T49" fmla="*/ 2147483647 h 15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84"/>
              <a:gd name="T76" fmla="*/ 0 h 1562"/>
              <a:gd name="T77" fmla="*/ 2184 w 2184"/>
              <a:gd name="T78" fmla="*/ 1562 h 15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84" h="1562">
                <a:moveTo>
                  <a:pt x="2184" y="703"/>
                </a:moveTo>
                <a:lnTo>
                  <a:pt x="2117" y="644"/>
                </a:lnTo>
                <a:lnTo>
                  <a:pt x="2047" y="589"/>
                </a:lnTo>
                <a:lnTo>
                  <a:pt x="1971" y="535"/>
                </a:lnTo>
                <a:lnTo>
                  <a:pt x="1892" y="483"/>
                </a:lnTo>
                <a:lnTo>
                  <a:pt x="1809" y="433"/>
                </a:lnTo>
                <a:lnTo>
                  <a:pt x="1722" y="386"/>
                </a:lnTo>
                <a:lnTo>
                  <a:pt x="1632" y="341"/>
                </a:lnTo>
                <a:lnTo>
                  <a:pt x="1538" y="299"/>
                </a:lnTo>
                <a:lnTo>
                  <a:pt x="1442" y="259"/>
                </a:lnTo>
                <a:lnTo>
                  <a:pt x="1343" y="221"/>
                </a:lnTo>
                <a:lnTo>
                  <a:pt x="1240" y="186"/>
                </a:lnTo>
                <a:lnTo>
                  <a:pt x="1135" y="155"/>
                </a:lnTo>
                <a:lnTo>
                  <a:pt x="1028" y="125"/>
                </a:lnTo>
                <a:lnTo>
                  <a:pt x="920" y="99"/>
                </a:lnTo>
                <a:lnTo>
                  <a:pt x="809" y="77"/>
                </a:lnTo>
                <a:lnTo>
                  <a:pt x="696" y="57"/>
                </a:lnTo>
                <a:lnTo>
                  <a:pt x="582" y="38"/>
                </a:lnTo>
                <a:lnTo>
                  <a:pt x="467" y="25"/>
                </a:lnTo>
                <a:lnTo>
                  <a:pt x="351" y="14"/>
                </a:lnTo>
                <a:lnTo>
                  <a:pt x="235" y="5"/>
                </a:lnTo>
                <a:lnTo>
                  <a:pt x="117" y="1"/>
                </a:lnTo>
                <a:lnTo>
                  <a:pt x="0" y="0"/>
                </a:lnTo>
                <a:lnTo>
                  <a:pt x="0" y="1562"/>
                </a:lnTo>
                <a:lnTo>
                  <a:pt x="2184" y="703"/>
                </a:lnTo>
                <a:close/>
              </a:path>
            </a:pathLst>
          </a:custGeom>
          <a:solidFill>
            <a:schemeClr val="tx1">
              <a:lumMod val="50000"/>
              <a:lumOff val="50000"/>
            </a:schemeClr>
          </a:solidFill>
          <a:ln w="6350" algn="ctr">
            <a:noFill/>
            <a:round/>
            <a:headEnd/>
            <a:tailEnd/>
          </a:ln>
        </p:spPr>
        <p:txBody>
          <a:bodyPr wrap="none" lIns="46800" tIns="64800" rIns="46800" bIns="64800" anchor="ctr"/>
          <a:lstStyle/>
          <a:p>
            <a:pPr>
              <a:defRPr/>
            </a:pPr>
            <a:endParaRPr lang="en-US">
              <a:cs typeface="+mn-cs"/>
            </a:endParaRPr>
          </a:p>
        </p:txBody>
      </p:sp>
      <p:sp>
        <p:nvSpPr>
          <p:cNvPr id="10" name="Freeform 22"/>
          <p:cNvSpPr>
            <a:spLocks/>
          </p:cNvSpPr>
          <p:nvPr/>
        </p:nvSpPr>
        <p:spPr bwMode="auto">
          <a:xfrm>
            <a:off x="2995975" y="3507150"/>
            <a:ext cx="2233612" cy="1922462"/>
          </a:xfrm>
          <a:custGeom>
            <a:avLst/>
            <a:gdLst>
              <a:gd name="T0" fmla="*/ 0 w 2184"/>
              <a:gd name="T1" fmla="*/ 0 h 1562"/>
              <a:gd name="T2" fmla="*/ 0 w 2184"/>
              <a:gd name="T3" fmla="*/ 2147483647 h 1562"/>
              <a:gd name="T4" fmla="*/ 2147483647 w 2184"/>
              <a:gd name="T5" fmla="*/ 2147483647 h 1562"/>
              <a:gd name="T6" fmla="*/ 2147483647 w 2184"/>
              <a:gd name="T7" fmla="*/ 2147483647 h 1562"/>
              <a:gd name="T8" fmla="*/ 2147483647 w 2184"/>
              <a:gd name="T9" fmla="*/ 2147483647 h 1562"/>
              <a:gd name="T10" fmla="*/ 2147483647 w 2184"/>
              <a:gd name="T11" fmla="*/ 2147483647 h 1562"/>
              <a:gd name="T12" fmla="*/ 2147483647 w 2184"/>
              <a:gd name="T13" fmla="*/ 2147483647 h 1562"/>
              <a:gd name="T14" fmla="*/ 2147483647 w 2184"/>
              <a:gd name="T15" fmla="*/ 2147483647 h 1562"/>
              <a:gd name="T16" fmla="*/ 2147483647 w 2184"/>
              <a:gd name="T17" fmla="*/ 2147483647 h 1562"/>
              <a:gd name="T18" fmla="*/ 2147483647 w 2184"/>
              <a:gd name="T19" fmla="*/ 2147483647 h 1562"/>
              <a:gd name="T20" fmla="*/ 2147483647 w 2184"/>
              <a:gd name="T21" fmla="*/ 2147483647 h 1562"/>
              <a:gd name="T22" fmla="*/ 2147483647 w 2184"/>
              <a:gd name="T23" fmla="*/ 2147483647 h 1562"/>
              <a:gd name="T24" fmla="*/ 2147483647 w 2184"/>
              <a:gd name="T25" fmla="*/ 2147483647 h 1562"/>
              <a:gd name="T26" fmla="*/ 2147483647 w 2184"/>
              <a:gd name="T27" fmla="*/ 2147483647 h 1562"/>
              <a:gd name="T28" fmla="*/ 2147483647 w 2184"/>
              <a:gd name="T29" fmla="*/ 2147483647 h 1562"/>
              <a:gd name="T30" fmla="*/ 2147483647 w 2184"/>
              <a:gd name="T31" fmla="*/ 2147483647 h 1562"/>
              <a:gd name="T32" fmla="*/ 2147483647 w 2184"/>
              <a:gd name="T33" fmla="*/ 2147483647 h 1562"/>
              <a:gd name="T34" fmla="*/ 2147483647 w 2184"/>
              <a:gd name="T35" fmla="*/ 2147483647 h 1562"/>
              <a:gd name="T36" fmla="*/ 2147483647 w 2184"/>
              <a:gd name="T37" fmla="*/ 2147483647 h 1562"/>
              <a:gd name="T38" fmla="*/ 2147483647 w 2184"/>
              <a:gd name="T39" fmla="*/ 2147483647 h 1562"/>
              <a:gd name="T40" fmla="*/ 2147483647 w 2184"/>
              <a:gd name="T41" fmla="*/ 2147483647 h 1562"/>
              <a:gd name="T42" fmla="*/ 2147483647 w 2184"/>
              <a:gd name="T43" fmla="*/ 2147483647 h 1562"/>
              <a:gd name="T44" fmla="*/ 2147483647 w 2184"/>
              <a:gd name="T45" fmla="*/ 2147483647 h 1562"/>
              <a:gd name="T46" fmla="*/ 2147483647 w 2184"/>
              <a:gd name="T47" fmla="*/ 2147483647 h 1562"/>
              <a:gd name="T48" fmla="*/ 0 w 2184"/>
              <a:gd name="T49" fmla="*/ 0 h 15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84"/>
              <a:gd name="T76" fmla="*/ 0 h 1562"/>
              <a:gd name="T77" fmla="*/ 2184 w 2184"/>
              <a:gd name="T78" fmla="*/ 1562 h 15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84" h="1562">
                <a:moveTo>
                  <a:pt x="0" y="0"/>
                </a:moveTo>
                <a:lnTo>
                  <a:pt x="0" y="1562"/>
                </a:lnTo>
                <a:lnTo>
                  <a:pt x="117" y="1561"/>
                </a:lnTo>
                <a:lnTo>
                  <a:pt x="235" y="1556"/>
                </a:lnTo>
                <a:lnTo>
                  <a:pt x="351" y="1548"/>
                </a:lnTo>
                <a:lnTo>
                  <a:pt x="467" y="1537"/>
                </a:lnTo>
                <a:lnTo>
                  <a:pt x="582" y="1524"/>
                </a:lnTo>
                <a:lnTo>
                  <a:pt x="696" y="1505"/>
                </a:lnTo>
                <a:lnTo>
                  <a:pt x="809" y="1485"/>
                </a:lnTo>
                <a:lnTo>
                  <a:pt x="920" y="1462"/>
                </a:lnTo>
                <a:lnTo>
                  <a:pt x="1028" y="1437"/>
                </a:lnTo>
                <a:lnTo>
                  <a:pt x="1135" y="1407"/>
                </a:lnTo>
                <a:lnTo>
                  <a:pt x="1240" y="1375"/>
                </a:lnTo>
                <a:lnTo>
                  <a:pt x="1343" y="1341"/>
                </a:lnTo>
                <a:lnTo>
                  <a:pt x="1442" y="1303"/>
                </a:lnTo>
                <a:lnTo>
                  <a:pt x="1538" y="1263"/>
                </a:lnTo>
                <a:lnTo>
                  <a:pt x="1632" y="1221"/>
                </a:lnTo>
                <a:lnTo>
                  <a:pt x="1722" y="1176"/>
                </a:lnTo>
                <a:lnTo>
                  <a:pt x="1809" y="1128"/>
                </a:lnTo>
                <a:lnTo>
                  <a:pt x="1892" y="1079"/>
                </a:lnTo>
                <a:lnTo>
                  <a:pt x="1971" y="1027"/>
                </a:lnTo>
                <a:lnTo>
                  <a:pt x="2047" y="973"/>
                </a:lnTo>
                <a:lnTo>
                  <a:pt x="2117" y="917"/>
                </a:lnTo>
                <a:lnTo>
                  <a:pt x="2184" y="859"/>
                </a:lnTo>
                <a:lnTo>
                  <a:pt x="0" y="0"/>
                </a:lnTo>
                <a:close/>
              </a:path>
            </a:pathLst>
          </a:custGeom>
          <a:solidFill>
            <a:schemeClr val="tx1">
              <a:lumMod val="50000"/>
              <a:lumOff val="50000"/>
            </a:schemeClr>
          </a:solidFill>
          <a:ln w="6350" algn="ctr">
            <a:noFill/>
            <a:round/>
            <a:headEnd/>
            <a:tailEnd/>
          </a:ln>
        </p:spPr>
        <p:txBody>
          <a:bodyPr wrap="none" lIns="46800" tIns="64800" rIns="46800" bIns="64800" anchor="ctr"/>
          <a:lstStyle/>
          <a:p>
            <a:pPr>
              <a:defRPr/>
            </a:pPr>
            <a:endParaRPr lang="en-US">
              <a:cs typeface="+mn-cs"/>
            </a:endParaRPr>
          </a:p>
        </p:txBody>
      </p:sp>
      <p:sp>
        <p:nvSpPr>
          <p:cNvPr id="11" name="Freeform 23"/>
          <p:cNvSpPr>
            <a:spLocks/>
          </p:cNvSpPr>
          <p:nvPr/>
        </p:nvSpPr>
        <p:spPr bwMode="auto">
          <a:xfrm>
            <a:off x="3027725" y="2384787"/>
            <a:ext cx="2670175" cy="2114550"/>
          </a:xfrm>
          <a:custGeom>
            <a:avLst/>
            <a:gdLst>
              <a:gd name="T0" fmla="*/ 2147483647 w 2614"/>
              <a:gd name="T1" fmla="*/ 2147483647 h 1718"/>
              <a:gd name="T2" fmla="*/ 2147483647 w 2614"/>
              <a:gd name="T3" fmla="*/ 2147483647 h 1718"/>
              <a:gd name="T4" fmla="*/ 2147483647 w 2614"/>
              <a:gd name="T5" fmla="*/ 2147483647 h 1718"/>
              <a:gd name="T6" fmla="*/ 2147483647 w 2614"/>
              <a:gd name="T7" fmla="*/ 2147483647 h 1718"/>
              <a:gd name="T8" fmla="*/ 2147483647 w 2614"/>
              <a:gd name="T9" fmla="*/ 2147483647 h 1718"/>
              <a:gd name="T10" fmla="*/ 2147483647 w 2614"/>
              <a:gd name="T11" fmla="*/ 2147483647 h 1718"/>
              <a:gd name="T12" fmla="*/ 2147483647 w 2614"/>
              <a:gd name="T13" fmla="*/ 2147483647 h 1718"/>
              <a:gd name="T14" fmla="*/ 2147483647 w 2614"/>
              <a:gd name="T15" fmla="*/ 2147483647 h 1718"/>
              <a:gd name="T16" fmla="*/ 2147483647 w 2614"/>
              <a:gd name="T17" fmla="*/ 2147483647 h 1718"/>
              <a:gd name="T18" fmla="*/ 2147483647 w 2614"/>
              <a:gd name="T19" fmla="*/ 2147483647 h 1718"/>
              <a:gd name="T20" fmla="*/ 2147483647 w 2614"/>
              <a:gd name="T21" fmla="*/ 2147483647 h 1718"/>
              <a:gd name="T22" fmla="*/ 2147483647 w 2614"/>
              <a:gd name="T23" fmla="*/ 2147483647 h 1718"/>
              <a:gd name="T24" fmla="*/ 2147483647 w 2614"/>
              <a:gd name="T25" fmla="*/ 2147483647 h 1718"/>
              <a:gd name="T26" fmla="*/ 2147483647 w 2614"/>
              <a:gd name="T27" fmla="*/ 2147483647 h 1718"/>
              <a:gd name="T28" fmla="*/ 2147483647 w 2614"/>
              <a:gd name="T29" fmla="*/ 2147483647 h 1718"/>
              <a:gd name="T30" fmla="*/ 2147483647 w 2614"/>
              <a:gd name="T31" fmla="*/ 2147483647 h 1718"/>
              <a:gd name="T32" fmla="*/ 2147483647 w 2614"/>
              <a:gd name="T33" fmla="*/ 2147483647 h 1718"/>
              <a:gd name="T34" fmla="*/ 2147483647 w 2614"/>
              <a:gd name="T35" fmla="*/ 2147483647 h 1718"/>
              <a:gd name="T36" fmla="*/ 2147483647 w 2614"/>
              <a:gd name="T37" fmla="*/ 2147483647 h 1718"/>
              <a:gd name="T38" fmla="*/ 2147483647 w 2614"/>
              <a:gd name="T39" fmla="*/ 2147483647 h 1718"/>
              <a:gd name="T40" fmla="*/ 2147483647 w 2614"/>
              <a:gd name="T41" fmla="*/ 2147483647 h 1718"/>
              <a:gd name="T42" fmla="*/ 2147483647 w 2614"/>
              <a:gd name="T43" fmla="*/ 2147483647 h 1718"/>
              <a:gd name="T44" fmla="*/ 2147483647 w 2614"/>
              <a:gd name="T45" fmla="*/ 2147483647 h 1718"/>
              <a:gd name="T46" fmla="*/ 2147483647 w 2614"/>
              <a:gd name="T47" fmla="*/ 2147483647 h 1718"/>
              <a:gd name="T48" fmla="*/ 2147483647 w 2614"/>
              <a:gd name="T49" fmla="*/ 2147483647 h 1718"/>
              <a:gd name="T50" fmla="*/ 2147483647 w 2614"/>
              <a:gd name="T51" fmla="*/ 2147483647 h 1718"/>
              <a:gd name="T52" fmla="*/ 2147483647 w 2614"/>
              <a:gd name="T53" fmla="*/ 0 h 1718"/>
              <a:gd name="T54" fmla="*/ 0 w 2614"/>
              <a:gd name="T55" fmla="*/ 2147483647 h 1718"/>
              <a:gd name="T56" fmla="*/ 2147483647 w 2614"/>
              <a:gd name="T57" fmla="*/ 2147483647 h 17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14"/>
              <a:gd name="T88" fmla="*/ 0 h 1718"/>
              <a:gd name="T89" fmla="*/ 2614 w 2614"/>
              <a:gd name="T90" fmla="*/ 1718 h 17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14" h="1718">
                <a:moveTo>
                  <a:pt x="2184" y="1718"/>
                </a:moveTo>
                <a:lnTo>
                  <a:pt x="2246" y="1658"/>
                </a:lnTo>
                <a:lnTo>
                  <a:pt x="2304" y="1598"/>
                </a:lnTo>
                <a:lnTo>
                  <a:pt x="2357" y="1535"/>
                </a:lnTo>
                <a:lnTo>
                  <a:pt x="2404" y="1471"/>
                </a:lnTo>
                <a:lnTo>
                  <a:pt x="2448" y="1407"/>
                </a:lnTo>
                <a:lnTo>
                  <a:pt x="2488" y="1341"/>
                </a:lnTo>
                <a:lnTo>
                  <a:pt x="2521" y="1274"/>
                </a:lnTo>
                <a:lnTo>
                  <a:pt x="2550" y="1206"/>
                </a:lnTo>
                <a:lnTo>
                  <a:pt x="2572" y="1137"/>
                </a:lnTo>
                <a:lnTo>
                  <a:pt x="2591" y="1069"/>
                </a:lnTo>
                <a:lnTo>
                  <a:pt x="2604" y="999"/>
                </a:lnTo>
                <a:lnTo>
                  <a:pt x="2612" y="929"/>
                </a:lnTo>
                <a:lnTo>
                  <a:pt x="2614" y="859"/>
                </a:lnTo>
                <a:lnTo>
                  <a:pt x="2612" y="789"/>
                </a:lnTo>
                <a:lnTo>
                  <a:pt x="2604" y="719"/>
                </a:lnTo>
                <a:lnTo>
                  <a:pt x="2591" y="649"/>
                </a:lnTo>
                <a:lnTo>
                  <a:pt x="2572" y="581"/>
                </a:lnTo>
                <a:lnTo>
                  <a:pt x="2550" y="512"/>
                </a:lnTo>
                <a:lnTo>
                  <a:pt x="2521" y="444"/>
                </a:lnTo>
                <a:lnTo>
                  <a:pt x="2488" y="377"/>
                </a:lnTo>
                <a:lnTo>
                  <a:pt x="2448" y="311"/>
                </a:lnTo>
                <a:lnTo>
                  <a:pt x="2404" y="247"/>
                </a:lnTo>
                <a:lnTo>
                  <a:pt x="2357" y="183"/>
                </a:lnTo>
                <a:lnTo>
                  <a:pt x="2304" y="120"/>
                </a:lnTo>
                <a:lnTo>
                  <a:pt x="2246" y="60"/>
                </a:lnTo>
                <a:lnTo>
                  <a:pt x="2184" y="0"/>
                </a:lnTo>
                <a:lnTo>
                  <a:pt x="0" y="859"/>
                </a:lnTo>
                <a:lnTo>
                  <a:pt x="2184" y="1718"/>
                </a:lnTo>
                <a:close/>
              </a:path>
            </a:pathLst>
          </a:custGeom>
          <a:solidFill>
            <a:schemeClr val="tx1">
              <a:lumMod val="50000"/>
              <a:lumOff val="50000"/>
            </a:schemeClr>
          </a:solidFill>
          <a:ln w="6350" algn="ctr">
            <a:noFill/>
            <a:round/>
            <a:headEnd/>
            <a:tailEnd/>
          </a:ln>
        </p:spPr>
        <p:txBody>
          <a:bodyPr wrap="none" lIns="46800" tIns="64800" rIns="46800" bIns="64800" anchor="ctr"/>
          <a:lstStyle/>
          <a:p>
            <a:pPr>
              <a:defRPr/>
            </a:pPr>
            <a:endParaRPr lang="en-US">
              <a:cs typeface="+mn-cs"/>
            </a:endParaRPr>
          </a:p>
        </p:txBody>
      </p:sp>
      <p:sp>
        <p:nvSpPr>
          <p:cNvPr id="12" name="Freeform 24"/>
          <p:cNvSpPr>
            <a:spLocks/>
          </p:cNvSpPr>
          <p:nvPr/>
        </p:nvSpPr>
        <p:spPr bwMode="auto">
          <a:xfrm>
            <a:off x="684575" y="3507150"/>
            <a:ext cx="2235200" cy="1922462"/>
          </a:xfrm>
          <a:custGeom>
            <a:avLst/>
            <a:gdLst>
              <a:gd name="T0" fmla="*/ 0 w 2185"/>
              <a:gd name="T1" fmla="*/ 2147483647 h 1562"/>
              <a:gd name="T2" fmla="*/ 2147483647 w 2185"/>
              <a:gd name="T3" fmla="*/ 2147483647 h 1562"/>
              <a:gd name="T4" fmla="*/ 2147483647 w 2185"/>
              <a:gd name="T5" fmla="*/ 2147483647 h 1562"/>
              <a:gd name="T6" fmla="*/ 2147483647 w 2185"/>
              <a:gd name="T7" fmla="*/ 2147483647 h 1562"/>
              <a:gd name="T8" fmla="*/ 2147483647 w 2185"/>
              <a:gd name="T9" fmla="*/ 2147483647 h 1562"/>
              <a:gd name="T10" fmla="*/ 2147483647 w 2185"/>
              <a:gd name="T11" fmla="*/ 2147483647 h 1562"/>
              <a:gd name="T12" fmla="*/ 2147483647 w 2185"/>
              <a:gd name="T13" fmla="*/ 2147483647 h 1562"/>
              <a:gd name="T14" fmla="*/ 2147483647 w 2185"/>
              <a:gd name="T15" fmla="*/ 2147483647 h 1562"/>
              <a:gd name="T16" fmla="*/ 2147483647 w 2185"/>
              <a:gd name="T17" fmla="*/ 2147483647 h 1562"/>
              <a:gd name="T18" fmla="*/ 2147483647 w 2185"/>
              <a:gd name="T19" fmla="*/ 2147483647 h 1562"/>
              <a:gd name="T20" fmla="*/ 2147483647 w 2185"/>
              <a:gd name="T21" fmla="*/ 2147483647 h 1562"/>
              <a:gd name="T22" fmla="*/ 2147483647 w 2185"/>
              <a:gd name="T23" fmla="*/ 2147483647 h 1562"/>
              <a:gd name="T24" fmla="*/ 2147483647 w 2185"/>
              <a:gd name="T25" fmla="*/ 2147483647 h 1562"/>
              <a:gd name="T26" fmla="*/ 2147483647 w 2185"/>
              <a:gd name="T27" fmla="*/ 2147483647 h 1562"/>
              <a:gd name="T28" fmla="*/ 2147483647 w 2185"/>
              <a:gd name="T29" fmla="*/ 2147483647 h 1562"/>
              <a:gd name="T30" fmla="*/ 2147483647 w 2185"/>
              <a:gd name="T31" fmla="*/ 2147483647 h 1562"/>
              <a:gd name="T32" fmla="*/ 2147483647 w 2185"/>
              <a:gd name="T33" fmla="*/ 2147483647 h 1562"/>
              <a:gd name="T34" fmla="*/ 2147483647 w 2185"/>
              <a:gd name="T35" fmla="*/ 2147483647 h 1562"/>
              <a:gd name="T36" fmla="*/ 2147483647 w 2185"/>
              <a:gd name="T37" fmla="*/ 2147483647 h 1562"/>
              <a:gd name="T38" fmla="*/ 2147483647 w 2185"/>
              <a:gd name="T39" fmla="*/ 2147483647 h 1562"/>
              <a:gd name="T40" fmla="*/ 2147483647 w 2185"/>
              <a:gd name="T41" fmla="*/ 2147483647 h 1562"/>
              <a:gd name="T42" fmla="*/ 2147483647 w 2185"/>
              <a:gd name="T43" fmla="*/ 2147483647 h 1562"/>
              <a:gd name="T44" fmla="*/ 2147483647 w 2185"/>
              <a:gd name="T45" fmla="*/ 2147483647 h 1562"/>
              <a:gd name="T46" fmla="*/ 2147483647 w 2185"/>
              <a:gd name="T47" fmla="*/ 0 h 1562"/>
              <a:gd name="T48" fmla="*/ 0 w 2185"/>
              <a:gd name="T49" fmla="*/ 2147483647 h 15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85"/>
              <a:gd name="T76" fmla="*/ 0 h 1562"/>
              <a:gd name="T77" fmla="*/ 2185 w 2185"/>
              <a:gd name="T78" fmla="*/ 1562 h 15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85" h="1562">
                <a:moveTo>
                  <a:pt x="0" y="859"/>
                </a:moveTo>
                <a:lnTo>
                  <a:pt x="68" y="917"/>
                </a:lnTo>
                <a:lnTo>
                  <a:pt x="138" y="973"/>
                </a:lnTo>
                <a:lnTo>
                  <a:pt x="213" y="1027"/>
                </a:lnTo>
                <a:lnTo>
                  <a:pt x="292" y="1079"/>
                </a:lnTo>
                <a:lnTo>
                  <a:pt x="375" y="1128"/>
                </a:lnTo>
                <a:lnTo>
                  <a:pt x="462" y="1176"/>
                </a:lnTo>
                <a:lnTo>
                  <a:pt x="552" y="1221"/>
                </a:lnTo>
                <a:lnTo>
                  <a:pt x="646" y="1263"/>
                </a:lnTo>
                <a:lnTo>
                  <a:pt x="742" y="1303"/>
                </a:lnTo>
                <a:lnTo>
                  <a:pt x="841" y="1341"/>
                </a:lnTo>
                <a:lnTo>
                  <a:pt x="944" y="1375"/>
                </a:lnTo>
                <a:lnTo>
                  <a:pt x="1049" y="1407"/>
                </a:lnTo>
                <a:lnTo>
                  <a:pt x="1156" y="1437"/>
                </a:lnTo>
                <a:lnTo>
                  <a:pt x="1264" y="1462"/>
                </a:lnTo>
                <a:lnTo>
                  <a:pt x="1375" y="1485"/>
                </a:lnTo>
                <a:lnTo>
                  <a:pt x="1489" y="1505"/>
                </a:lnTo>
                <a:lnTo>
                  <a:pt x="1602" y="1524"/>
                </a:lnTo>
                <a:lnTo>
                  <a:pt x="1717" y="1537"/>
                </a:lnTo>
                <a:lnTo>
                  <a:pt x="1833" y="1548"/>
                </a:lnTo>
                <a:lnTo>
                  <a:pt x="1949" y="1556"/>
                </a:lnTo>
                <a:lnTo>
                  <a:pt x="2067" y="1561"/>
                </a:lnTo>
                <a:lnTo>
                  <a:pt x="2185" y="1562"/>
                </a:lnTo>
                <a:lnTo>
                  <a:pt x="2185" y="0"/>
                </a:lnTo>
                <a:lnTo>
                  <a:pt x="0" y="859"/>
                </a:lnTo>
                <a:close/>
              </a:path>
            </a:pathLst>
          </a:custGeom>
          <a:solidFill>
            <a:schemeClr val="tx1">
              <a:lumMod val="50000"/>
              <a:lumOff val="50000"/>
            </a:schemeClr>
          </a:solidFill>
          <a:ln w="6350" algn="ctr">
            <a:noFill/>
            <a:round/>
            <a:headEnd/>
            <a:tailEnd/>
          </a:ln>
        </p:spPr>
        <p:txBody>
          <a:bodyPr wrap="none" lIns="46800" tIns="64800" rIns="46800" bIns="64800" anchor="ctr"/>
          <a:lstStyle/>
          <a:p>
            <a:pPr>
              <a:defRPr/>
            </a:pPr>
            <a:endParaRPr lang="en-US">
              <a:cs typeface="+mn-cs"/>
            </a:endParaRPr>
          </a:p>
        </p:txBody>
      </p:sp>
      <p:sp>
        <p:nvSpPr>
          <p:cNvPr id="13" name="Freeform 25"/>
          <p:cNvSpPr>
            <a:spLocks/>
          </p:cNvSpPr>
          <p:nvPr/>
        </p:nvSpPr>
        <p:spPr bwMode="auto">
          <a:xfrm>
            <a:off x="217850" y="2384787"/>
            <a:ext cx="2674937" cy="2114550"/>
          </a:xfrm>
          <a:custGeom>
            <a:avLst/>
            <a:gdLst>
              <a:gd name="T0" fmla="*/ 2147483647 w 2615"/>
              <a:gd name="T1" fmla="*/ 2147483647 h 1718"/>
              <a:gd name="T2" fmla="*/ 2147483647 w 2615"/>
              <a:gd name="T3" fmla="*/ 0 h 1718"/>
              <a:gd name="T4" fmla="*/ 2147483647 w 2615"/>
              <a:gd name="T5" fmla="*/ 2147483647 h 1718"/>
              <a:gd name="T6" fmla="*/ 2147483647 w 2615"/>
              <a:gd name="T7" fmla="*/ 2147483647 h 1718"/>
              <a:gd name="T8" fmla="*/ 2147483647 w 2615"/>
              <a:gd name="T9" fmla="*/ 2147483647 h 1718"/>
              <a:gd name="T10" fmla="*/ 2147483647 w 2615"/>
              <a:gd name="T11" fmla="*/ 2147483647 h 1718"/>
              <a:gd name="T12" fmla="*/ 2147483647 w 2615"/>
              <a:gd name="T13" fmla="*/ 2147483647 h 1718"/>
              <a:gd name="T14" fmla="*/ 2147483647 w 2615"/>
              <a:gd name="T15" fmla="*/ 2147483647 h 1718"/>
              <a:gd name="T16" fmla="*/ 2147483647 w 2615"/>
              <a:gd name="T17" fmla="*/ 2147483647 h 1718"/>
              <a:gd name="T18" fmla="*/ 2147483647 w 2615"/>
              <a:gd name="T19" fmla="*/ 2147483647 h 1718"/>
              <a:gd name="T20" fmla="*/ 2147483647 w 2615"/>
              <a:gd name="T21" fmla="*/ 2147483647 h 1718"/>
              <a:gd name="T22" fmla="*/ 2147483647 w 2615"/>
              <a:gd name="T23" fmla="*/ 2147483647 h 1718"/>
              <a:gd name="T24" fmla="*/ 2147483647 w 2615"/>
              <a:gd name="T25" fmla="*/ 2147483647 h 1718"/>
              <a:gd name="T26" fmla="*/ 2147483647 w 2615"/>
              <a:gd name="T27" fmla="*/ 2147483647 h 1718"/>
              <a:gd name="T28" fmla="*/ 0 w 2615"/>
              <a:gd name="T29" fmla="*/ 2147483647 h 1718"/>
              <a:gd name="T30" fmla="*/ 2147483647 w 2615"/>
              <a:gd name="T31" fmla="*/ 2147483647 h 1718"/>
              <a:gd name="T32" fmla="*/ 2147483647 w 2615"/>
              <a:gd name="T33" fmla="*/ 2147483647 h 1718"/>
              <a:gd name="T34" fmla="*/ 2147483647 w 2615"/>
              <a:gd name="T35" fmla="*/ 2147483647 h 1718"/>
              <a:gd name="T36" fmla="*/ 2147483647 w 2615"/>
              <a:gd name="T37" fmla="*/ 2147483647 h 1718"/>
              <a:gd name="T38" fmla="*/ 2147483647 w 2615"/>
              <a:gd name="T39" fmla="*/ 2147483647 h 1718"/>
              <a:gd name="T40" fmla="*/ 2147483647 w 2615"/>
              <a:gd name="T41" fmla="*/ 2147483647 h 1718"/>
              <a:gd name="T42" fmla="*/ 2147483647 w 2615"/>
              <a:gd name="T43" fmla="*/ 2147483647 h 1718"/>
              <a:gd name="T44" fmla="*/ 2147483647 w 2615"/>
              <a:gd name="T45" fmla="*/ 2147483647 h 1718"/>
              <a:gd name="T46" fmla="*/ 2147483647 w 2615"/>
              <a:gd name="T47" fmla="*/ 2147483647 h 1718"/>
              <a:gd name="T48" fmla="*/ 2147483647 w 2615"/>
              <a:gd name="T49" fmla="*/ 2147483647 h 1718"/>
              <a:gd name="T50" fmla="*/ 2147483647 w 2615"/>
              <a:gd name="T51" fmla="*/ 2147483647 h 1718"/>
              <a:gd name="T52" fmla="*/ 2147483647 w 2615"/>
              <a:gd name="T53" fmla="*/ 2147483647 h 1718"/>
              <a:gd name="T54" fmla="*/ 2147483647 w 2615"/>
              <a:gd name="T55" fmla="*/ 2147483647 h 1718"/>
              <a:gd name="T56" fmla="*/ 2147483647 w 2615"/>
              <a:gd name="T57" fmla="*/ 2147483647 h 17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15"/>
              <a:gd name="T88" fmla="*/ 0 h 1718"/>
              <a:gd name="T89" fmla="*/ 2615 w 2615"/>
              <a:gd name="T90" fmla="*/ 1718 h 17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15" h="1718">
                <a:moveTo>
                  <a:pt x="2615" y="859"/>
                </a:moveTo>
                <a:lnTo>
                  <a:pt x="430" y="0"/>
                </a:lnTo>
                <a:lnTo>
                  <a:pt x="368" y="60"/>
                </a:lnTo>
                <a:lnTo>
                  <a:pt x="310" y="120"/>
                </a:lnTo>
                <a:lnTo>
                  <a:pt x="257" y="183"/>
                </a:lnTo>
                <a:lnTo>
                  <a:pt x="210" y="247"/>
                </a:lnTo>
                <a:lnTo>
                  <a:pt x="166" y="311"/>
                </a:lnTo>
                <a:lnTo>
                  <a:pt x="126" y="377"/>
                </a:lnTo>
                <a:lnTo>
                  <a:pt x="93" y="444"/>
                </a:lnTo>
                <a:lnTo>
                  <a:pt x="64" y="512"/>
                </a:lnTo>
                <a:lnTo>
                  <a:pt x="42" y="581"/>
                </a:lnTo>
                <a:lnTo>
                  <a:pt x="23" y="649"/>
                </a:lnTo>
                <a:lnTo>
                  <a:pt x="10" y="719"/>
                </a:lnTo>
                <a:lnTo>
                  <a:pt x="2" y="789"/>
                </a:lnTo>
                <a:lnTo>
                  <a:pt x="0" y="859"/>
                </a:lnTo>
                <a:lnTo>
                  <a:pt x="2" y="929"/>
                </a:lnTo>
                <a:lnTo>
                  <a:pt x="10" y="999"/>
                </a:lnTo>
                <a:lnTo>
                  <a:pt x="23" y="1069"/>
                </a:lnTo>
                <a:lnTo>
                  <a:pt x="42" y="1137"/>
                </a:lnTo>
                <a:lnTo>
                  <a:pt x="64" y="1206"/>
                </a:lnTo>
                <a:lnTo>
                  <a:pt x="93" y="1274"/>
                </a:lnTo>
                <a:lnTo>
                  <a:pt x="126" y="1341"/>
                </a:lnTo>
                <a:lnTo>
                  <a:pt x="166" y="1407"/>
                </a:lnTo>
                <a:lnTo>
                  <a:pt x="210" y="1471"/>
                </a:lnTo>
                <a:lnTo>
                  <a:pt x="257" y="1535"/>
                </a:lnTo>
                <a:lnTo>
                  <a:pt x="310" y="1598"/>
                </a:lnTo>
                <a:lnTo>
                  <a:pt x="368" y="1658"/>
                </a:lnTo>
                <a:lnTo>
                  <a:pt x="430" y="1718"/>
                </a:lnTo>
                <a:lnTo>
                  <a:pt x="2615" y="859"/>
                </a:lnTo>
                <a:close/>
              </a:path>
            </a:pathLst>
          </a:custGeom>
          <a:solidFill>
            <a:schemeClr val="tx1">
              <a:lumMod val="50000"/>
              <a:lumOff val="50000"/>
            </a:schemeClr>
          </a:solidFill>
          <a:ln w="6350" algn="ctr">
            <a:noFill/>
            <a:round/>
            <a:headEnd/>
            <a:tailEnd/>
          </a:ln>
        </p:spPr>
        <p:txBody>
          <a:bodyPr wrap="none" lIns="46800" tIns="64800" rIns="46800" bIns="64800" anchor="ctr"/>
          <a:lstStyle/>
          <a:p>
            <a:pPr>
              <a:defRPr/>
            </a:pPr>
            <a:endParaRPr lang="en-US">
              <a:cs typeface="+mn-cs"/>
            </a:endParaRPr>
          </a:p>
        </p:txBody>
      </p:sp>
      <p:sp>
        <p:nvSpPr>
          <p:cNvPr id="19465" name="Freeform 26"/>
          <p:cNvSpPr>
            <a:spLocks/>
          </p:cNvSpPr>
          <p:nvPr/>
        </p:nvSpPr>
        <p:spPr bwMode="auto">
          <a:xfrm>
            <a:off x="1986325" y="2815000"/>
            <a:ext cx="1874837" cy="1397000"/>
          </a:xfrm>
          <a:custGeom>
            <a:avLst/>
            <a:gdLst>
              <a:gd name="T0" fmla="*/ 2147483647 w 3799"/>
              <a:gd name="T1" fmla="*/ 2147483647 h 2098"/>
              <a:gd name="T2" fmla="*/ 2147483647 w 3799"/>
              <a:gd name="T3" fmla="*/ 2147483647 h 2098"/>
              <a:gd name="T4" fmla="*/ 2147483647 w 3799"/>
              <a:gd name="T5" fmla="*/ 2147483647 h 2098"/>
              <a:gd name="T6" fmla="*/ 2147483647 w 3799"/>
              <a:gd name="T7" fmla="*/ 2147483647 h 2098"/>
              <a:gd name="T8" fmla="*/ 2147483647 w 3799"/>
              <a:gd name="T9" fmla="*/ 2147483647 h 2098"/>
              <a:gd name="T10" fmla="*/ 2147483647 w 3799"/>
              <a:gd name="T11" fmla="*/ 2147483647 h 2098"/>
              <a:gd name="T12" fmla="*/ 2147483647 w 3799"/>
              <a:gd name="T13" fmla="*/ 2147483647 h 2098"/>
              <a:gd name="T14" fmla="*/ 2147483647 w 3799"/>
              <a:gd name="T15" fmla="*/ 2147483647 h 2098"/>
              <a:gd name="T16" fmla="*/ 2147483647 w 3799"/>
              <a:gd name="T17" fmla="*/ 2147483647 h 2098"/>
              <a:gd name="T18" fmla="*/ 2147483647 w 3799"/>
              <a:gd name="T19" fmla="*/ 2147483647 h 2098"/>
              <a:gd name="T20" fmla="*/ 2147483647 w 3799"/>
              <a:gd name="T21" fmla="*/ 2147483647 h 2098"/>
              <a:gd name="T22" fmla="*/ 2147483647 w 3799"/>
              <a:gd name="T23" fmla="*/ 0 h 2098"/>
              <a:gd name="T24" fmla="*/ 2147483647 w 3799"/>
              <a:gd name="T25" fmla="*/ 2147483647 h 2098"/>
              <a:gd name="T26" fmla="*/ 2147483647 w 3799"/>
              <a:gd name="T27" fmla="*/ 2147483647 h 2098"/>
              <a:gd name="T28" fmla="*/ 2147483647 w 3799"/>
              <a:gd name="T29" fmla="*/ 2147483647 h 2098"/>
              <a:gd name="T30" fmla="*/ 2147483647 w 3799"/>
              <a:gd name="T31" fmla="*/ 2147483647 h 2098"/>
              <a:gd name="T32" fmla="*/ 2147483647 w 3799"/>
              <a:gd name="T33" fmla="*/ 2147483647 h 2098"/>
              <a:gd name="T34" fmla="*/ 2147483647 w 3799"/>
              <a:gd name="T35" fmla="*/ 2147483647 h 2098"/>
              <a:gd name="T36" fmla="*/ 2147483647 w 3799"/>
              <a:gd name="T37" fmla="*/ 2147483647 h 2098"/>
              <a:gd name="T38" fmla="*/ 2147483647 w 3799"/>
              <a:gd name="T39" fmla="*/ 2147483647 h 2098"/>
              <a:gd name="T40" fmla="*/ 2147483647 w 3799"/>
              <a:gd name="T41" fmla="*/ 2147483647 h 2098"/>
              <a:gd name="T42" fmla="*/ 2147483647 w 3799"/>
              <a:gd name="T43" fmla="*/ 2147483647 h 2098"/>
              <a:gd name="T44" fmla="*/ 2147483647 w 3799"/>
              <a:gd name="T45" fmla="*/ 2147483647 h 2098"/>
              <a:gd name="T46" fmla="*/ 2147483647 w 3799"/>
              <a:gd name="T47" fmla="*/ 2147483647 h 2098"/>
              <a:gd name="T48" fmla="*/ 2147483647 w 3799"/>
              <a:gd name="T49" fmla="*/ 2147483647 h 2098"/>
              <a:gd name="T50" fmla="*/ 2147483647 w 3799"/>
              <a:gd name="T51" fmla="*/ 2147483647 h 2098"/>
              <a:gd name="T52" fmla="*/ 2147483647 w 3799"/>
              <a:gd name="T53" fmla="*/ 2147483647 h 2098"/>
              <a:gd name="T54" fmla="*/ 2147483647 w 3799"/>
              <a:gd name="T55" fmla="*/ 2147483647 h 2098"/>
              <a:gd name="T56" fmla="*/ 2147483647 w 3799"/>
              <a:gd name="T57" fmla="*/ 2147483647 h 2098"/>
              <a:gd name="T58" fmla="*/ 2147483647 w 3799"/>
              <a:gd name="T59" fmla="*/ 2147483647 h 2098"/>
              <a:gd name="T60" fmla="*/ 2147483647 w 3799"/>
              <a:gd name="T61" fmla="*/ 2147483647 h 2098"/>
              <a:gd name="T62" fmla="*/ 2147483647 w 3799"/>
              <a:gd name="T63" fmla="*/ 2147483647 h 2098"/>
              <a:gd name="T64" fmla="*/ 2147483647 w 3799"/>
              <a:gd name="T65" fmla="*/ 2147483647 h 2098"/>
              <a:gd name="T66" fmla="*/ 2147483647 w 3799"/>
              <a:gd name="T67" fmla="*/ 2147483647 h 2098"/>
              <a:gd name="T68" fmla="*/ 2147483647 w 3799"/>
              <a:gd name="T69" fmla="*/ 2147483647 h 2098"/>
              <a:gd name="T70" fmla="*/ 2147483647 w 3799"/>
              <a:gd name="T71" fmla="*/ 2147483647 h 2098"/>
              <a:gd name="T72" fmla="*/ 2147483647 w 3799"/>
              <a:gd name="T73" fmla="*/ 2147483647 h 2098"/>
              <a:gd name="T74" fmla="*/ 2147483647 w 3799"/>
              <a:gd name="T75" fmla="*/ 2147483647 h 2098"/>
              <a:gd name="T76" fmla="*/ 2147483647 w 3799"/>
              <a:gd name="T77" fmla="*/ 2147483647 h 2098"/>
              <a:gd name="T78" fmla="*/ 2147483647 w 3799"/>
              <a:gd name="T79" fmla="*/ 2147483647 h 2098"/>
              <a:gd name="T80" fmla="*/ 2147483647 w 3799"/>
              <a:gd name="T81" fmla="*/ 2147483647 h 2098"/>
              <a:gd name="T82" fmla="*/ 2147483647 w 3799"/>
              <a:gd name="T83" fmla="*/ 2147483647 h 2098"/>
              <a:gd name="T84" fmla="*/ 2147483647 w 3799"/>
              <a:gd name="T85" fmla="*/ 2147483647 h 2098"/>
              <a:gd name="T86" fmla="*/ 2147483647 w 3799"/>
              <a:gd name="T87" fmla="*/ 2147483647 h 2098"/>
              <a:gd name="T88" fmla="*/ 2147483647 w 3799"/>
              <a:gd name="T89" fmla="*/ 2147483647 h 2098"/>
              <a:gd name="T90" fmla="*/ 2147483647 w 3799"/>
              <a:gd name="T91" fmla="*/ 2147483647 h 2098"/>
              <a:gd name="T92" fmla="*/ 0 w 3799"/>
              <a:gd name="T93" fmla="*/ 2147483647 h 20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799"/>
              <a:gd name="T142" fmla="*/ 0 h 2098"/>
              <a:gd name="T143" fmla="*/ 3799 w 3799"/>
              <a:gd name="T144" fmla="*/ 2098 h 20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799" h="2098">
                <a:moveTo>
                  <a:pt x="0" y="1049"/>
                </a:moveTo>
                <a:lnTo>
                  <a:pt x="2" y="1002"/>
                </a:lnTo>
                <a:lnTo>
                  <a:pt x="8" y="955"/>
                </a:lnTo>
                <a:lnTo>
                  <a:pt x="17" y="908"/>
                </a:lnTo>
                <a:lnTo>
                  <a:pt x="31" y="861"/>
                </a:lnTo>
                <a:lnTo>
                  <a:pt x="48" y="815"/>
                </a:lnTo>
                <a:lnTo>
                  <a:pt x="68" y="770"/>
                </a:lnTo>
                <a:lnTo>
                  <a:pt x="93" y="725"/>
                </a:lnTo>
                <a:lnTo>
                  <a:pt x="121" y="680"/>
                </a:lnTo>
                <a:lnTo>
                  <a:pt x="152" y="637"/>
                </a:lnTo>
                <a:lnTo>
                  <a:pt x="188" y="594"/>
                </a:lnTo>
                <a:lnTo>
                  <a:pt x="226" y="552"/>
                </a:lnTo>
                <a:lnTo>
                  <a:pt x="269" y="510"/>
                </a:lnTo>
                <a:lnTo>
                  <a:pt x="315" y="471"/>
                </a:lnTo>
                <a:lnTo>
                  <a:pt x="363" y="432"/>
                </a:lnTo>
                <a:lnTo>
                  <a:pt x="414" y="394"/>
                </a:lnTo>
                <a:lnTo>
                  <a:pt x="469" y="358"/>
                </a:lnTo>
                <a:lnTo>
                  <a:pt x="527" y="324"/>
                </a:lnTo>
                <a:lnTo>
                  <a:pt x="587" y="290"/>
                </a:lnTo>
                <a:lnTo>
                  <a:pt x="649" y="258"/>
                </a:lnTo>
                <a:lnTo>
                  <a:pt x="715" y="229"/>
                </a:lnTo>
                <a:lnTo>
                  <a:pt x="783" y="200"/>
                </a:lnTo>
                <a:lnTo>
                  <a:pt x="853" y="173"/>
                </a:lnTo>
                <a:lnTo>
                  <a:pt x="925" y="148"/>
                </a:lnTo>
                <a:lnTo>
                  <a:pt x="1000" y="125"/>
                </a:lnTo>
                <a:lnTo>
                  <a:pt x="1075" y="103"/>
                </a:lnTo>
                <a:lnTo>
                  <a:pt x="1153" y="84"/>
                </a:lnTo>
                <a:lnTo>
                  <a:pt x="1232" y="67"/>
                </a:lnTo>
                <a:lnTo>
                  <a:pt x="1312" y="50"/>
                </a:lnTo>
                <a:lnTo>
                  <a:pt x="1394" y="37"/>
                </a:lnTo>
                <a:lnTo>
                  <a:pt x="1477" y="25"/>
                </a:lnTo>
                <a:lnTo>
                  <a:pt x="1561" y="16"/>
                </a:lnTo>
                <a:lnTo>
                  <a:pt x="1644" y="9"/>
                </a:lnTo>
                <a:lnTo>
                  <a:pt x="1730" y="3"/>
                </a:lnTo>
                <a:lnTo>
                  <a:pt x="1814" y="1"/>
                </a:lnTo>
                <a:lnTo>
                  <a:pt x="1900" y="0"/>
                </a:lnTo>
                <a:lnTo>
                  <a:pt x="1985" y="1"/>
                </a:lnTo>
                <a:lnTo>
                  <a:pt x="2070" y="3"/>
                </a:lnTo>
                <a:lnTo>
                  <a:pt x="2155" y="9"/>
                </a:lnTo>
                <a:lnTo>
                  <a:pt x="2239" y="16"/>
                </a:lnTo>
                <a:lnTo>
                  <a:pt x="2323" y="25"/>
                </a:lnTo>
                <a:lnTo>
                  <a:pt x="2405" y="37"/>
                </a:lnTo>
                <a:lnTo>
                  <a:pt x="2487" y="50"/>
                </a:lnTo>
                <a:lnTo>
                  <a:pt x="2567" y="67"/>
                </a:lnTo>
                <a:lnTo>
                  <a:pt x="2646" y="84"/>
                </a:lnTo>
                <a:lnTo>
                  <a:pt x="2724" y="103"/>
                </a:lnTo>
                <a:lnTo>
                  <a:pt x="2800" y="125"/>
                </a:lnTo>
                <a:lnTo>
                  <a:pt x="2874" y="148"/>
                </a:lnTo>
                <a:lnTo>
                  <a:pt x="2946" y="173"/>
                </a:lnTo>
                <a:lnTo>
                  <a:pt x="3016" y="200"/>
                </a:lnTo>
                <a:lnTo>
                  <a:pt x="3085" y="229"/>
                </a:lnTo>
                <a:lnTo>
                  <a:pt x="3150" y="258"/>
                </a:lnTo>
                <a:lnTo>
                  <a:pt x="3212" y="290"/>
                </a:lnTo>
                <a:lnTo>
                  <a:pt x="3273" y="324"/>
                </a:lnTo>
                <a:lnTo>
                  <a:pt x="3330" y="358"/>
                </a:lnTo>
                <a:lnTo>
                  <a:pt x="3385" y="394"/>
                </a:lnTo>
                <a:lnTo>
                  <a:pt x="3437" y="432"/>
                </a:lnTo>
                <a:lnTo>
                  <a:pt x="3486" y="471"/>
                </a:lnTo>
                <a:lnTo>
                  <a:pt x="3531" y="510"/>
                </a:lnTo>
                <a:lnTo>
                  <a:pt x="3573" y="552"/>
                </a:lnTo>
                <a:lnTo>
                  <a:pt x="3611" y="594"/>
                </a:lnTo>
                <a:lnTo>
                  <a:pt x="3647" y="637"/>
                </a:lnTo>
                <a:lnTo>
                  <a:pt x="3678" y="680"/>
                </a:lnTo>
                <a:lnTo>
                  <a:pt x="3706" y="725"/>
                </a:lnTo>
                <a:lnTo>
                  <a:pt x="3731" y="770"/>
                </a:lnTo>
                <a:lnTo>
                  <a:pt x="3752" y="815"/>
                </a:lnTo>
                <a:lnTo>
                  <a:pt x="3769" y="861"/>
                </a:lnTo>
                <a:lnTo>
                  <a:pt x="3782" y="908"/>
                </a:lnTo>
                <a:lnTo>
                  <a:pt x="3792" y="955"/>
                </a:lnTo>
                <a:lnTo>
                  <a:pt x="3797" y="1002"/>
                </a:lnTo>
                <a:lnTo>
                  <a:pt x="3799" y="1049"/>
                </a:lnTo>
                <a:lnTo>
                  <a:pt x="3797" y="1096"/>
                </a:lnTo>
                <a:lnTo>
                  <a:pt x="3792" y="1143"/>
                </a:lnTo>
                <a:lnTo>
                  <a:pt x="3782" y="1190"/>
                </a:lnTo>
                <a:lnTo>
                  <a:pt x="3769" y="1236"/>
                </a:lnTo>
                <a:lnTo>
                  <a:pt x="3752" y="1283"/>
                </a:lnTo>
                <a:lnTo>
                  <a:pt x="3731" y="1328"/>
                </a:lnTo>
                <a:lnTo>
                  <a:pt x="3706" y="1373"/>
                </a:lnTo>
                <a:lnTo>
                  <a:pt x="3678" y="1418"/>
                </a:lnTo>
                <a:lnTo>
                  <a:pt x="3647" y="1461"/>
                </a:lnTo>
                <a:lnTo>
                  <a:pt x="3611" y="1504"/>
                </a:lnTo>
                <a:lnTo>
                  <a:pt x="3573" y="1546"/>
                </a:lnTo>
                <a:lnTo>
                  <a:pt x="3531" y="1588"/>
                </a:lnTo>
                <a:lnTo>
                  <a:pt x="3486" y="1627"/>
                </a:lnTo>
                <a:lnTo>
                  <a:pt x="3437" y="1666"/>
                </a:lnTo>
                <a:lnTo>
                  <a:pt x="3385" y="1704"/>
                </a:lnTo>
                <a:lnTo>
                  <a:pt x="3330" y="1739"/>
                </a:lnTo>
                <a:lnTo>
                  <a:pt x="3273" y="1774"/>
                </a:lnTo>
                <a:lnTo>
                  <a:pt x="3212" y="1807"/>
                </a:lnTo>
                <a:lnTo>
                  <a:pt x="3150" y="1840"/>
                </a:lnTo>
                <a:lnTo>
                  <a:pt x="3085" y="1869"/>
                </a:lnTo>
                <a:lnTo>
                  <a:pt x="3016" y="1898"/>
                </a:lnTo>
                <a:lnTo>
                  <a:pt x="2946" y="1925"/>
                </a:lnTo>
                <a:lnTo>
                  <a:pt x="2874" y="1950"/>
                </a:lnTo>
                <a:lnTo>
                  <a:pt x="2800" y="1973"/>
                </a:lnTo>
                <a:lnTo>
                  <a:pt x="2724" y="1995"/>
                </a:lnTo>
                <a:lnTo>
                  <a:pt x="2646" y="2014"/>
                </a:lnTo>
                <a:lnTo>
                  <a:pt x="2567" y="2031"/>
                </a:lnTo>
                <a:lnTo>
                  <a:pt x="2487" y="2047"/>
                </a:lnTo>
                <a:lnTo>
                  <a:pt x="2405" y="2061"/>
                </a:lnTo>
                <a:lnTo>
                  <a:pt x="2323" y="2072"/>
                </a:lnTo>
                <a:lnTo>
                  <a:pt x="2239" y="2081"/>
                </a:lnTo>
                <a:lnTo>
                  <a:pt x="2155" y="2089"/>
                </a:lnTo>
                <a:lnTo>
                  <a:pt x="2070" y="2095"/>
                </a:lnTo>
                <a:lnTo>
                  <a:pt x="1985" y="2097"/>
                </a:lnTo>
                <a:lnTo>
                  <a:pt x="1900" y="2098"/>
                </a:lnTo>
                <a:lnTo>
                  <a:pt x="1814" y="2097"/>
                </a:lnTo>
                <a:lnTo>
                  <a:pt x="1730" y="2095"/>
                </a:lnTo>
                <a:lnTo>
                  <a:pt x="1644" y="2089"/>
                </a:lnTo>
                <a:lnTo>
                  <a:pt x="1561" y="2081"/>
                </a:lnTo>
                <a:lnTo>
                  <a:pt x="1477" y="2072"/>
                </a:lnTo>
                <a:lnTo>
                  <a:pt x="1394" y="2061"/>
                </a:lnTo>
                <a:lnTo>
                  <a:pt x="1312" y="2047"/>
                </a:lnTo>
                <a:lnTo>
                  <a:pt x="1232" y="2031"/>
                </a:lnTo>
                <a:lnTo>
                  <a:pt x="1153" y="2014"/>
                </a:lnTo>
                <a:lnTo>
                  <a:pt x="1075" y="1995"/>
                </a:lnTo>
                <a:lnTo>
                  <a:pt x="1000" y="1973"/>
                </a:lnTo>
                <a:lnTo>
                  <a:pt x="925" y="1950"/>
                </a:lnTo>
                <a:lnTo>
                  <a:pt x="853" y="1925"/>
                </a:lnTo>
                <a:lnTo>
                  <a:pt x="783" y="1898"/>
                </a:lnTo>
                <a:lnTo>
                  <a:pt x="715" y="1869"/>
                </a:lnTo>
                <a:lnTo>
                  <a:pt x="649" y="1840"/>
                </a:lnTo>
                <a:lnTo>
                  <a:pt x="587" y="1807"/>
                </a:lnTo>
                <a:lnTo>
                  <a:pt x="527" y="1774"/>
                </a:lnTo>
                <a:lnTo>
                  <a:pt x="469" y="1739"/>
                </a:lnTo>
                <a:lnTo>
                  <a:pt x="414" y="1704"/>
                </a:lnTo>
                <a:lnTo>
                  <a:pt x="363" y="1666"/>
                </a:lnTo>
                <a:lnTo>
                  <a:pt x="315" y="1627"/>
                </a:lnTo>
                <a:lnTo>
                  <a:pt x="269" y="1588"/>
                </a:lnTo>
                <a:lnTo>
                  <a:pt x="226" y="1546"/>
                </a:lnTo>
                <a:lnTo>
                  <a:pt x="188" y="1504"/>
                </a:lnTo>
                <a:lnTo>
                  <a:pt x="152" y="1461"/>
                </a:lnTo>
                <a:lnTo>
                  <a:pt x="121" y="1418"/>
                </a:lnTo>
                <a:lnTo>
                  <a:pt x="93" y="1373"/>
                </a:lnTo>
                <a:lnTo>
                  <a:pt x="68" y="1328"/>
                </a:lnTo>
                <a:lnTo>
                  <a:pt x="48" y="1283"/>
                </a:lnTo>
                <a:lnTo>
                  <a:pt x="31" y="1236"/>
                </a:lnTo>
                <a:lnTo>
                  <a:pt x="17" y="1190"/>
                </a:lnTo>
                <a:lnTo>
                  <a:pt x="8" y="1143"/>
                </a:lnTo>
                <a:lnTo>
                  <a:pt x="2" y="1096"/>
                </a:lnTo>
                <a:lnTo>
                  <a:pt x="0" y="1049"/>
                </a:lnTo>
                <a:close/>
              </a:path>
            </a:pathLst>
          </a:custGeom>
          <a:solidFill>
            <a:schemeClr val="bg1"/>
          </a:solidFill>
          <a:ln w="6350" algn="ctr">
            <a:solidFill>
              <a:schemeClr val="bg1"/>
            </a:solidFill>
            <a:round/>
            <a:headEnd/>
            <a:tailEnd/>
          </a:ln>
        </p:spPr>
        <p:txBody>
          <a:bodyPr wrap="none" lIns="46800" tIns="64800" rIns="46800" bIns="64800" anchor="ctr"/>
          <a:lstStyle/>
          <a:p>
            <a:endParaRPr lang="es-CL"/>
          </a:p>
        </p:txBody>
      </p:sp>
      <p:sp>
        <p:nvSpPr>
          <p:cNvPr id="19466" name="Rectangle 4"/>
          <p:cNvSpPr>
            <a:spLocks noChangeArrowheads="1"/>
          </p:cNvSpPr>
          <p:nvPr/>
        </p:nvSpPr>
        <p:spPr bwMode="auto">
          <a:xfrm>
            <a:off x="1307756" y="1761606"/>
            <a:ext cx="1579563" cy="1034129"/>
          </a:xfrm>
          <a:prstGeom prst="rect">
            <a:avLst/>
          </a:prstGeom>
          <a:noFill/>
          <a:ln w="9525">
            <a:noFill/>
            <a:miter lim="800000"/>
            <a:headEnd/>
            <a:tailEnd/>
          </a:ln>
        </p:spPr>
        <p:txBody>
          <a:bodyPr lIns="0" tIns="0" rIns="0" bIns="0">
            <a:spAutoFit/>
          </a:bodyPr>
          <a:lstStyle/>
          <a:p>
            <a:pPr algn="ctr" defTabSz="873125" eaLnBrk="0" hangingPunct="0">
              <a:spcBef>
                <a:spcPct val="10000"/>
              </a:spcBef>
              <a:spcAft>
                <a:spcPct val="10000"/>
              </a:spcAft>
              <a:buClr>
                <a:schemeClr val="tx1"/>
              </a:buClr>
              <a:buFont typeface="Webdings" pitchFamily="18" charset="2"/>
              <a:buNone/>
            </a:pPr>
            <a:r>
              <a:rPr lang="en-US" sz="1200" b="1" dirty="0" smtClean="0">
                <a:solidFill>
                  <a:srgbClr val="FFFFFF"/>
                </a:solidFill>
              </a:rPr>
              <a:t>CODELCO´s Leadership:</a:t>
            </a:r>
          </a:p>
          <a:p>
            <a:pPr algn="ctr" defTabSz="873125" eaLnBrk="0" hangingPunct="0">
              <a:spcBef>
                <a:spcPct val="10000"/>
              </a:spcBef>
              <a:spcAft>
                <a:spcPct val="10000"/>
              </a:spcAft>
              <a:buClr>
                <a:schemeClr val="tx1"/>
              </a:buClr>
            </a:pPr>
            <a:r>
              <a:rPr lang="en-US" sz="1200" b="1" dirty="0" smtClean="0">
                <a:solidFill>
                  <a:srgbClr val="FFFFFF"/>
                </a:solidFill>
              </a:rPr>
              <a:t> #1  Copper Producer</a:t>
            </a:r>
          </a:p>
          <a:p>
            <a:pPr algn="ctr" defTabSz="873125" eaLnBrk="0" hangingPunct="0">
              <a:spcBef>
                <a:spcPct val="10000"/>
              </a:spcBef>
              <a:spcAft>
                <a:spcPct val="10000"/>
              </a:spcAft>
              <a:buClr>
                <a:schemeClr val="tx1"/>
              </a:buClr>
            </a:pPr>
            <a:r>
              <a:rPr lang="en-US" sz="1200" b="1" dirty="0" smtClean="0">
                <a:solidFill>
                  <a:srgbClr val="FFFFFF"/>
                </a:solidFill>
              </a:rPr>
              <a:t> #2 </a:t>
            </a:r>
            <a:r>
              <a:rPr lang="en-US" sz="1200" b="1" dirty="0" err="1" smtClean="0">
                <a:solidFill>
                  <a:srgbClr val="FFFFFF"/>
                </a:solidFill>
              </a:rPr>
              <a:t>Moly</a:t>
            </a:r>
            <a:r>
              <a:rPr lang="en-US" sz="1200" b="1" dirty="0" smtClean="0">
                <a:solidFill>
                  <a:srgbClr val="FFFFFF"/>
                </a:solidFill>
              </a:rPr>
              <a:t> Producer</a:t>
            </a:r>
          </a:p>
          <a:p>
            <a:pPr algn="ctr" defTabSz="873125" eaLnBrk="0" hangingPunct="0">
              <a:spcBef>
                <a:spcPct val="10000"/>
              </a:spcBef>
              <a:spcAft>
                <a:spcPct val="10000"/>
              </a:spcAft>
              <a:buClr>
                <a:schemeClr val="tx1"/>
              </a:buClr>
              <a:buFont typeface="Webdings" pitchFamily="18" charset="2"/>
              <a:buNone/>
            </a:pPr>
            <a:endParaRPr lang="en-GB" sz="1200" b="1" dirty="0">
              <a:solidFill>
                <a:srgbClr val="FFFFFF"/>
              </a:solidFill>
            </a:endParaRPr>
          </a:p>
        </p:txBody>
      </p:sp>
      <p:sp>
        <p:nvSpPr>
          <p:cNvPr id="19467" name="Rectangle 4"/>
          <p:cNvSpPr>
            <a:spLocks noChangeArrowheads="1"/>
          </p:cNvSpPr>
          <p:nvPr/>
        </p:nvSpPr>
        <p:spPr bwMode="auto">
          <a:xfrm>
            <a:off x="1145126" y="4302840"/>
            <a:ext cx="1809750" cy="738664"/>
          </a:xfrm>
          <a:prstGeom prst="rect">
            <a:avLst/>
          </a:prstGeom>
          <a:noFill/>
          <a:ln w="9525">
            <a:noFill/>
            <a:miter lim="800000"/>
            <a:headEnd/>
            <a:tailEnd/>
          </a:ln>
        </p:spPr>
        <p:txBody>
          <a:bodyPr lIns="0" tIns="0" rIns="0" bIns="0">
            <a:spAutoFit/>
          </a:bodyPr>
          <a:lstStyle/>
          <a:p>
            <a:pPr algn="ctr" defTabSz="873125" eaLnBrk="0" hangingPunct="0">
              <a:spcBef>
                <a:spcPct val="10000"/>
              </a:spcBef>
              <a:spcAft>
                <a:spcPct val="10000"/>
              </a:spcAft>
              <a:buClr>
                <a:schemeClr val="tx1"/>
              </a:buClr>
              <a:buFont typeface="Webdings" pitchFamily="18" charset="2"/>
              <a:buNone/>
            </a:pPr>
            <a:r>
              <a:rPr lang="en-US" sz="1200" b="1" dirty="0" smtClean="0">
                <a:solidFill>
                  <a:srgbClr val="FFFFFF"/>
                </a:solidFill>
              </a:rPr>
              <a:t>Largest </a:t>
            </a:r>
            <a:r>
              <a:rPr lang="en-US" sz="1200" b="1" dirty="0">
                <a:solidFill>
                  <a:srgbClr val="FFFFFF"/>
                </a:solidFill>
              </a:rPr>
              <a:t>company in </a:t>
            </a:r>
            <a:r>
              <a:rPr lang="en-US" sz="1200" b="1" dirty="0" smtClean="0">
                <a:solidFill>
                  <a:srgbClr val="FFFFFF"/>
                </a:solidFill>
              </a:rPr>
              <a:t>Chile: Contributes 16% of Chilean </a:t>
            </a:r>
            <a:r>
              <a:rPr lang="en-US" sz="1200" b="1" dirty="0">
                <a:solidFill>
                  <a:srgbClr val="FFFFFF"/>
                </a:solidFill>
              </a:rPr>
              <a:t>government budget </a:t>
            </a:r>
            <a:r>
              <a:rPr lang="en-US" sz="1200" b="1" dirty="0" smtClean="0">
                <a:solidFill>
                  <a:srgbClr val="FFFFFF"/>
                </a:solidFill>
              </a:rPr>
              <a:t>*</a:t>
            </a:r>
            <a:endParaRPr lang="en-GB" sz="1200" b="1" dirty="0">
              <a:solidFill>
                <a:srgbClr val="FFFFFF"/>
              </a:solidFill>
            </a:endParaRPr>
          </a:p>
        </p:txBody>
      </p:sp>
      <p:sp>
        <p:nvSpPr>
          <p:cNvPr id="19468" name="Rectangle 4"/>
          <p:cNvSpPr>
            <a:spLocks noChangeArrowheads="1"/>
          </p:cNvSpPr>
          <p:nvPr/>
        </p:nvSpPr>
        <p:spPr bwMode="auto">
          <a:xfrm>
            <a:off x="319979" y="2936179"/>
            <a:ext cx="1571625" cy="923330"/>
          </a:xfrm>
          <a:prstGeom prst="rect">
            <a:avLst/>
          </a:prstGeom>
          <a:noFill/>
          <a:ln w="9525">
            <a:noFill/>
            <a:miter lim="800000"/>
            <a:headEnd/>
            <a:tailEnd/>
          </a:ln>
        </p:spPr>
        <p:txBody>
          <a:bodyPr lIns="0" tIns="0" rIns="0" bIns="0">
            <a:spAutoFit/>
          </a:bodyPr>
          <a:lstStyle/>
          <a:p>
            <a:pPr algn="ctr" defTabSz="873125" eaLnBrk="0" hangingPunct="0">
              <a:spcBef>
                <a:spcPct val="10000"/>
              </a:spcBef>
              <a:spcAft>
                <a:spcPct val="10000"/>
              </a:spcAft>
              <a:buClr>
                <a:schemeClr val="tx1"/>
              </a:buClr>
              <a:buFont typeface="Webdings" pitchFamily="18" charset="2"/>
              <a:buNone/>
            </a:pPr>
            <a:r>
              <a:rPr lang="en-US" sz="1200" b="1" dirty="0" smtClean="0">
                <a:solidFill>
                  <a:srgbClr val="FFFFFF"/>
                </a:solidFill>
              </a:rPr>
              <a:t>CODELCO Resources: Largest world’s proven and probable  copper reserves,  10</a:t>
            </a:r>
            <a:r>
              <a:rPr lang="en-US" sz="1200" b="1" dirty="0" smtClean="0">
                <a:solidFill>
                  <a:srgbClr val="FFFFFF"/>
                </a:solidFill>
              </a:rPr>
              <a:t>% </a:t>
            </a:r>
            <a:endParaRPr lang="en-GB" sz="1200" b="1" dirty="0">
              <a:solidFill>
                <a:srgbClr val="FFFFFF"/>
              </a:solidFill>
            </a:endParaRPr>
          </a:p>
        </p:txBody>
      </p:sp>
      <p:sp>
        <p:nvSpPr>
          <p:cNvPr id="19469" name="Rectangle 4"/>
          <p:cNvSpPr>
            <a:spLocks noChangeArrowheads="1"/>
          </p:cNvSpPr>
          <p:nvPr/>
        </p:nvSpPr>
        <p:spPr bwMode="auto">
          <a:xfrm>
            <a:off x="2765772" y="4108812"/>
            <a:ext cx="1860918" cy="1071062"/>
          </a:xfrm>
          <a:prstGeom prst="rect">
            <a:avLst/>
          </a:prstGeom>
          <a:noFill/>
          <a:ln w="9525">
            <a:noFill/>
            <a:miter lim="800000"/>
            <a:headEnd/>
            <a:tailEnd/>
          </a:ln>
        </p:spPr>
        <p:txBody>
          <a:bodyPr wrap="square" lIns="0" tIns="0" rIns="0" bIns="0">
            <a:spAutoFit/>
          </a:bodyPr>
          <a:lstStyle/>
          <a:p>
            <a:pPr algn="ctr" defTabSz="873125" eaLnBrk="0" hangingPunct="0">
              <a:spcBef>
                <a:spcPct val="10000"/>
              </a:spcBef>
              <a:spcAft>
                <a:spcPct val="10000"/>
              </a:spcAft>
              <a:buClr>
                <a:schemeClr val="tx1"/>
              </a:buClr>
              <a:buFont typeface="Webdings" pitchFamily="18" charset="2"/>
              <a:buNone/>
            </a:pPr>
            <a:r>
              <a:rPr lang="en-US" sz="1200" b="1" dirty="0" smtClean="0">
                <a:solidFill>
                  <a:srgbClr val="FFFFFF"/>
                </a:solidFill>
              </a:rPr>
              <a:t>Ratings:</a:t>
            </a:r>
          </a:p>
          <a:p>
            <a:pPr defTabSz="873125" eaLnBrk="0" hangingPunct="0">
              <a:spcBef>
                <a:spcPct val="10000"/>
              </a:spcBef>
              <a:spcAft>
                <a:spcPct val="10000"/>
              </a:spcAft>
              <a:buClr>
                <a:schemeClr val="tx1"/>
              </a:buClr>
              <a:buFont typeface="Webdings" pitchFamily="18" charset="2"/>
              <a:buNone/>
            </a:pPr>
            <a:r>
              <a:rPr lang="en-US" sz="1200" b="1" dirty="0" smtClean="0">
                <a:solidFill>
                  <a:srgbClr val="FFFFFF"/>
                </a:solidFill>
              </a:rPr>
              <a:t>            Moody’s A1 Stable</a:t>
            </a:r>
          </a:p>
          <a:p>
            <a:pPr defTabSz="873125" eaLnBrk="0" hangingPunct="0">
              <a:spcBef>
                <a:spcPct val="10000"/>
              </a:spcBef>
              <a:spcAft>
                <a:spcPct val="10000"/>
              </a:spcAft>
              <a:buClr>
                <a:schemeClr val="tx1"/>
              </a:buClr>
              <a:buFont typeface="Webdings" pitchFamily="18" charset="2"/>
              <a:buNone/>
            </a:pPr>
            <a:r>
              <a:rPr lang="en-US" sz="1200" b="1" dirty="0" smtClean="0">
                <a:solidFill>
                  <a:srgbClr val="FFFFFF"/>
                </a:solidFill>
              </a:rPr>
              <a:t>            S&amp;P A Stable</a:t>
            </a:r>
          </a:p>
          <a:p>
            <a:pPr defTabSz="873125" eaLnBrk="0" hangingPunct="0">
              <a:spcBef>
                <a:spcPct val="10000"/>
              </a:spcBef>
              <a:spcAft>
                <a:spcPct val="10000"/>
              </a:spcAft>
              <a:buClr>
                <a:schemeClr val="tx1"/>
              </a:buClr>
              <a:buFont typeface="Webdings" pitchFamily="18" charset="2"/>
              <a:buNone/>
            </a:pPr>
            <a:r>
              <a:rPr lang="en-US" sz="1200" b="1" dirty="0" smtClean="0">
                <a:solidFill>
                  <a:srgbClr val="FFFFFF"/>
                </a:solidFill>
              </a:rPr>
              <a:t>            Fitch A+ Stable</a:t>
            </a:r>
          </a:p>
          <a:p>
            <a:pPr defTabSz="873125" eaLnBrk="0" hangingPunct="0">
              <a:spcBef>
                <a:spcPct val="10000"/>
              </a:spcBef>
              <a:spcAft>
                <a:spcPct val="10000"/>
              </a:spcAft>
              <a:buClr>
                <a:schemeClr val="tx1"/>
              </a:buClr>
              <a:buFont typeface="Webdings" pitchFamily="18" charset="2"/>
              <a:buNone/>
            </a:pPr>
            <a:r>
              <a:rPr lang="en-US" sz="1200" b="1" dirty="0" smtClean="0">
                <a:solidFill>
                  <a:srgbClr val="FFFFFF"/>
                </a:solidFill>
              </a:rPr>
              <a:t>            DBRS A Stable</a:t>
            </a:r>
            <a:endParaRPr lang="en-GB" sz="1200" b="1" dirty="0">
              <a:solidFill>
                <a:srgbClr val="FFFFFF"/>
              </a:solidFill>
            </a:endParaRPr>
          </a:p>
        </p:txBody>
      </p:sp>
      <p:sp>
        <p:nvSpPr>
          <p:cNvPr id="19470" name="Rectangle 4"/>
          <p:cNvSpPr>
            <a:spLocks noChangeArrowheads="1"/>
          </p:cNvSpPr>
          <p:nvPr/>
        </p:nvSpPr>
        <p:spPr bwMode="auto">
          <a:xfrm>
            <a:off x="3981590" y="2901782"/>
            <a:ext cx="1682384" cy="1034129"/>
          </a:xfrm>
          <a:prstGeom prst="rect">
            <a:avLst/>
          </a:prstGeom>
          <a:noFill/>
          <a:ln w="9525">
            <a:noFill/>
            <a:miter lim="800000"/>
            <a:headEnd/>
            <a:tailEnd/>
          </a:ln>
        </p:spPr>
        <p:txBody>
          <a:bodyPr wrap="square" lIns="0" tIns="0" rIns="0" bIns="0">
            <a:spAutoFit/>
          </a:bodyPr>
          <a:lstStyle/>
          <a:p>
            <a:pPr algn="ctr" defTabSz="873125" eaLnBrk="0" hangingPunct="0">
              <a:spcBef>
                <a:spcPct val="10000"/>
              </a:spcBef>
              <a:spcAft>
                <a:spcPct val="10000"/>
              </a:spcAft>
              <a:buClr>
                <a:schemeClr val="tx1"/>
              </a:buClr>
            </a:pPr>
            <a:r>
              <a:rPr lang="en-US" sz="1200" b="1" dirty="0" smtClean="0">
                <a:solidFill>
                  <a:srgbClr val="FFFFFF"/>
                </a:solidFill>
              </a:rPr>
              <a:t>Strong </a:t>
            </a:r>
            <a:r>
              <a:rPr lang="en-US" sz="1200" b="1" dirty="0" smtClean="0">
                <a:solidFill>
                  <a:srgbClr val="FFFFFF"/>
                </a:solidFill>
              </a:rPr>
              <a:t>1Q </a:t>
            </a:r>
            <a:r>
              <a:rPr lang="en-US" sz="1200" b="1" dirty="0" smtClean="0">
                <a:solidFill>
                  <a:srgbClr val="FFFFFF"/>
                </a:solidFill>
              </a:rPr>
              <a:t>Financial </a:t>
            </a:r>
            <a:r>
              <a:rPr lang="en-US" sz="1200" b="1" dirty="0" smtClean="0">
                <a:solidFill>
                  <a:srgbClr val="FFFFFF"/>
                </a:solidFill>
              </a:rPr>
              <a:t>Performance*</a:t>
            </a:r>
            <a:r>
              <a:rPr lang="en-US" sz="1200" b="1" dirty="0" smtClean="0">
                <a:solidFill>
                  <a:schemeClr val="bg1"/>
                </a:solidFill>
              </a:rPr>
              <a:t>*</a:t>
            </a:r>
            <a:r>
              <a:rPr lang="en-US" sz="1200" b="1" dirty="0" smtClean="0">
                <a:solidFill>
                  <a:srgbClr val="FFFFFF"/>
                </a:solidFill>
              </a:rPr>
              <a:t>: </a:t>
            </a:r>
          </a:p>
          <a:p>
            <a:pPr algn="ctr" defTabSz="873125" eaLnBrk="0" hangingPunct="0">
              <a:spcBef>
                <a:spcPct val="10000"/>
              </a:spcBef>
              <a:spcAft>
                <a:spcPct val="10000"/>
              </a:spcAft>
              <a:buClr>
                <a:schemeClr val="tx1"/>
              </a:buClr>
            </a:pPr>
            <a:r>
              <a:rPr lang="en-US" sz="1200" b="1" dirty="0" smtClean="0">
                <a:solidFill>
                  <a:srgbClr val="FFFFFF"/>
                </a:solidFill>
              </a:rPr>
              <a:t>EBITDA : US$2,750 </a:t>
            </a:r>
            <a:r>
              <a:rPr lang="en-US" sz="1200" b="1" dirty="0" err="1" smtClean="0">
                <a:solidFill>
                  <a:srgbClr val="FFFFFF"/>
                </a:solidFill>
              </a:rPr>
              <a:t>mn</a:t>
            </a:r>
            <a:endParaRPr lang="en-US" sz="1200" b="1" dirty="0" smtClean="0">
              <a:solidFill>
                <a:srgbClr val="FFFFFF"/>
              </a:solidFill>
            </a:endParaRPr>
          </a:p>
          <a:p>
            <a:pPr algn="ctr" defTabSz="873125" eaLnBrk="0" hangingPunct="0">
              <a:spcBef>
                <a:spcPct val="10000"/>
              </a:spcBef>
              <a:spcAft>
                <a:spcPct val="10000"/>
              </a:spcAft>
              <a:buClr>
                <a:schemeClr val="tx1"/>
              </a:buClr>
            </a:pPr>
            <a:r>
              <a:rPr lang="en-US" sz="1200" b="1" dirty="0" smtClean="0">
                <a:solidFill>
                  <a:srgbClr val="FFFFFF"/>
                </a:solidFill>
              </a:rPr>
              <a:t>EBIDA Margin: 64%</a:t>
            </a:r>
          </a:p>
          <a:p>
            <a:pPr algn="ctr" defTabSz="873125" eaLnBrk="0" hangingPunct="0">
              <a:spcBef>
                <a:spcPct val="10000"/>
              </a:spcBef>
              <a:spcAft>
                <a:spcPct val="10000"/>
              </a:spcAft>
              <a:buClr>
                <a:schemeClr val="tx1"/>
              </a:buClr>
            </a:pPr>
            <a:r>
              <a:rPr lang="en-US" sz="1200" b="1" dirty="0" smtClean="0">
                <a:solidFill>
                  <a:srgbClr val="FFFFFF"/>
                </a:solidFill>
              </a:rPr>
              <a:t>Interest Coverage: </a:t>
            </a:r>
            <a:r>
              <a:rPr lang="en-US" sz="1200" b="1" dirty="0" smtClean="0">
                <a:solidFill>
                  <a:schemeClr val="bg1"/>
                </a:solidFill>
              </a:rPr>
              <a:t>30x</a:t>
            </a:r>
          </a:p>
        </p:txBody>
      </p:sp>
      <p:sp>
        <p:nvSpPr>
          <p:cNvPr id="19471" name="Rectangle 4"/>
          <p:cNvSpPr>
            <a:spLocks noChangeArrowheads="1"/>
          </p:cNvSpPr>
          <p:nvPr/>
        </p:nvSpPr>
        <p:spPr bwMode="auto">
          <a:xfrm>
            <a:off x="3003559" y="1834982"/>
            <a:ext cx="1690688" cy="738664"/>
          </a:xfrm>
          <a:prstGeom prst="rect">
            <a:avLst/>
          </a:prstGeom>
          <a:noFill/>
          <a:ln w="9525">
            <a:noFill/>
            <a:miter lim="800000"/>
            <a:headEnd/>
            <a:tailEnd/>
          </a:ln>
        </p:spPr>
        <p:txBody>
          <a:bodyPr lIns="0" tIns="0" rIns="0" bIns="0">
            <a:spAutoFit/>
          </a:bodyPr>
          <a:lstStyle/>
          <a:p>
            <a:pPr algn="ctr" defTabSz="873125" eaLnBrk="0" hangingPunct="0">
              <a:spcBef>
                <a:spcPct val="10000"/>
              </a:spcBef>
              <a:spcAft>
                <a:spcPct val="10000"/>
              </a:spcAft>
              <a:buClr>
                <a:schemeClr val="tx1"/>
              </a:buClr>
              <a:buFont typeface="Webdings" pitchFamily="18" charset="2"/>
              <a:buNone/>
            </a:pPr>
            <a:r>
              <a:rPr lang="en-US" sz="1200" b="1" dirty="0">
                <a:solidFill>
                  <a:srgbClr val="FFFFFF"/>
                </a:solidFill>
              </a:rPr>
              <a:t>CODELCO is one of the world’s lowest </a:t>
            </a:r>
            <a:r>
              <a:rPr lang="en-US" sz="1200" b="1" dirty="0" smtClean="0">
                <a:solidFill>
                  <a:srgbClr val="FFFFFF"/>
                </a:solidFill>
              </a:rPr>
              <a:t>cost </a:t>
            </a:r>
            <a:r>
              <a:rPr lang="en-US" sz="1200" b="1" dirty="0">
                <a:solidFill>
                  <a:srgbClr val="FFFFFF"/>
                </a:solidFill>
              </a:rPr>
              <a:t>producers of </a:t>
            </a:r>
            <a:r>
              <a:rPr lang="en-US" sz="1200" b="1" dirty="0" smtClean="0">
                <a:solidFill>
                  <a:srgbClr val="FFFFFF"/>
                </a:solidFill>
              </a:rPr>
              <a:t>copper:  US¢ 98.2 cash cost**</a:t>
            </a:r>
            <a:endParaRPr lang="en-GB" sz="1200" b="1" dirty="0">
              <a:solidFill>
                <a:srgbClr val="FFFFFF"/>
              </a:solidFill>
            </a:endParaRPr>
          </a:p>
        </p:txBody>
      </p:sp>
      <p:sp>
        <p:nvSpPr>
          <p:cNvPr id="19472" name="Text Box 14"/>
          <p:cNvSpPr txBox="1">
            <a:spLocks noChangeArrowheads="1"/>
          </p:cNvSpPr>
          <p:nvPr/>
        </p:nvSpPr>
        <p:spPr bwMode="auto">
          <a:xfrm>
            <a:off x="255235" y="727633"/>
            <a:ext cx="8648700" cy="373062"/>
          </a:xfrm>
          <a:prstGeom prst="rect">
            <a:avLst/>
          </a:prstGeom>
          <a:blipFill dpi="0" rotWithShape="1">
            <a:blip r:embed="rId3" cstate="print"/>
            <a:srcRect/>
            <a:tile tx="0" ty="0" sx="100000" sy="100000" flip="none" algn="tl"/>
          </a:blipFill>
          <a:ln w="9525" algn="ctr">
            <a:noFill/>
            <a:miter lim="800000"/>
            <a:headEnd/>
            <a:tailEnd/>
          </a:ln>
        </p:spPr>
        <p:txBody>
          <a:bodyPr/>
          <a:lstStyle/>
          <a:p>
            <a:pPr eaLnBrk="0" hangingPunct="0">
              <a:spcBef>
                <a:spcPct val="50000"/>
              </a:spcBef>
            </a:pPr>
            <a:r>
              <a:rPr lang="en-US" sz="1300" b="1" dirty="0">
                <a:solidFill>
                  <a:schemeClr val="bg1"/>
                </a:solidFill>
                <a:ea typeface="MS PGothic" pitchFamily="34" charset="-128"/>
                <a:sym typeface="Wingdings" pitchFamily="2" charset="2"/>
              </a:rPr>
              <a:t>CODELCO: The World’s Leading Mining </a:t>
            </a:r>
            <a:r>
              <a:rPr lang="en-US" sz="1300" b="1" dirty="0" smtClean="0">
                <a:solidFill>
                  <a:schemeClr val="bg1"/>
                </a:solidFill>
                <a:ea typeface="MS PGothic" pitchFamily="34" charset="-128"/>
                <a:sym typeface="Wingdings" pitchFamily="2" charset="2"/>
              </a:rPr>
              <a:t>Company with High Quality Assets</a:t>
            </a:r>
            <a:endParaRPr lang="pt-BR" sz="1300" b="1" dirty="0">
              <a:solidFill>
                <a:schemeClr val="bg1"/>
              </a:solidFill>
              <a:ea typeface="MS PGothic" pitchFamily="34" charset="-128"/>
              <a:sym typeface="Wingdings" pitchFamily="2" charset="2"/>
            </a:endParaRPr>
          </a:p>
        </p:txBody>
      </p:sp>
      <p:pic>
        <p:nvPicPr>
          <p:cNvPr id="19475" name="Picture 3"/>
          <p:cNvPicPr>
            <a:picLocks noChangeAspect="1" noChangeArrowheads="1"/>
          </p:cNvPicPr>
          <p:nvPr/>
        </p:nvPicPr>
        <p:blipFill>
          <a:blip r:embed="rId4" cstate="print"/>
          <a:srcRect/>
          <a:stretch>
            <a:fillRect/>
          </a:stretch>
        </p:blipFill>
        <p:spPr bwMode="auto">
          <a:xfrm>
            <a:off x="2429237" y="3080112"/>
            <a:ext cx="1014413" cy="868363"/>
          </a:xfrm>
          <a:prstGeom prst="rect">
            <a:avLst/>
          </a:prstGeom>
          <a:noFill/>
          <a:ln w="9525">
            <a:noFill/>
            <a:miter lim="800000"/>
            <a:headEnd/>
            <a:tailEnd/>
          </a:ln>
        </p:spPr>
      </p:pic>
      <p:sp>
        <p:nvSpPr>
          <p:cNvPr id="19481" name="Rectangle 4"/>
          <p:cNvSpPr>
            <a:spLocks noChangeArrowheads="1"/>
          </p:cNvSpPr>
          <p:nvPr/>
        </p:nvSpPr>
        <p:spPr bwMode="auto">
          <a:xfrm>
            <a:off x="922694" y="5430946"/>
            <a:ext cx="6480175" cy="566309"/>
          </a:xfrm>
          <a:prstGeom prst="rect">
            <a:avLst/>
          </a:prstGeom>
          <a:noFill/>
          <a:ln w="9525">
            <a:noFill/>
            <a:miter lim="800000"/>
            <a:headEnd/>
            <a:tailEnd/>
          </a:ln>
        </p:spPr>
        <p:txBody>
          <a:bodyPr lIns="0" tIns="0" rIns="0" bIns="0">
            <a:spAutoFit/>
          </a:bodyPr>
          <a:lstStyle/>
          <a:p>
            <a:pPr defTabSz="873125" eaLnBrk="0" hangingPunct="0">
              <a:spcBef>
                <a:spcPct val="10000"/>
              </a:spcBef>
              <a:spcAft>
                <a:spcPct val="10000"/>
              </a:spcAft>
              <a:buClr>
                <a:schemeClr val="tx1"/>
              </a:buClr>
            </a:pPr>
            <a:endParaRPr lang="en-US" sz="800" i="1" dirty="0" smtClean="0"/>
          </a:p>
          <a:p>
            <a:pPr defTabSz="873125" eaLnBrk="0" hangingPunct="0">
              <a:spcBef>
                <a:spcPct val="10000"/>
              </a:spcBef>
              <a:spcAft>
                <a:spcPct val="10000"/>
              </a:spcAft>
              <a:buClr>
                <a:schemeClr val="tx1"/>
              </a:buClr>
            </a:pPr>
            <a:r>
              <a:rPr lang="en-US" sz="800" i="1" dirty="0" smtClean="0"/>
              <a:t>*  Average contribution to Chilean Government Budget from 2006 to 2010</a:t>
            </a:r>
          </a:p>
          <a:p>
            <a:pPr defTabSz="873125" eaLnBrk="0" hangingPunct="0">
              <a:spcBef>
                <a:spcPct val="10000"/>
              </a:spcBef>
              <a:spcAft>
                <a:spcPct val="10000"/>
              </a:spcAft>
              <a:buClr>
                <a:schemeClr val="tx1"/>
              </a:buClr>
            </a:pPr>
            <a:r>
              <a:rPr lang="en-US" sz="800" i="1" dirty="0" smtClean="0"/>
              <a:t>** As </a:t>
            </a:r>
            <a:r>
              <a:rPr lang="en-US" sz="800" i="1" dirty="0"/>
              <a:t>of </a:t>
            </a:r>
            <a:r>
              <a:rPr lang="en-US" sz="800" i="1" dirty="0" smtClean="0"/>
              <a:t>1Q 2011</a:t>
            </a:r>
          </a:p>
          <a:p>
            <a:pPr defTabSz="873125" eaLnBrk="0" hangingPunct="0">
              <a:spcBef>
                <a:spcPct val="10000"/>
              </a:spcBef>
              <a:spcAft>
                <a:spcPct val="10000"/>
              </a:spcAft>
              <a:buClr>
                <a:schemeClr val="tx1"/>
              </a:buClr>
            </a:pPr>
            <a:endParaRPr lang="en-GB" sz="800" i="1" dirty="0"/>
          </a:p>
        </p:txBody>
      </p:sp>
      <p:pic>
        <p:nvPicPr>
          <p:cNvPr id="86" name="Picture 3" descr="MAPA 2"/>
          <p:cNvPicPr>
            <a:picLocks noChangeAspect="1" noChangeArrowheads="1"/>
          </p:cNvPicPr>
          <p:nvPr/>
        </p:nvPicPr>
        <p:blipFill>
          <a:blip r:embed="rId5" cstate="print"/>
          <a:srcRect/>
          <a:stretch>
            <a:fillRect/>
          </a:stretch>
        </p:blipFill>
        <p:spPr bwMode="auto">
          <a:xfrm>
            <a:off x="6942186" y="1196625"/>
            <a:ext cx="969914" cy="4811888"/>
          </a:xfrm>
          <a:prstGeom prst="rect">
            <a:avLst/>
          </a:prstGeom>
          <a:noFill/>
          <a:ln w="9525">
            <a:noFill/>
            <a:miter lim="800000"/>
            <a:headEnd/>
            <a:tailEnd/>
          </a:ln>
        </p:spPr>
      </p:pic>
      <p:sp>
        <p:nvSpPr>
          <p:cNvPr id="87" name="Rectangle 7"/>
          <p:cNvSpPr>
            <a:spLocks noChangeArrowheads="1"/>
          </p:cNvSpPr>
          <p:nvPr/>
        </p:nvSpPr>
        <p:spPr bwMode="gray">
          <a:xfrm>
            <a:off x="8020068" y="2892655"/>
            <a:ext cx="796604" cy="304800"/>
          </a:xfrm>
          <a:prstGeom prst="rect">
            <a:avLst/>
          </a:prstGeom>
          <a:noFill/>
          <a:ln w="9525">
            <a:noFill/>
            <a:miter lim="800000"/>
            <a:headEnd/>
            <a:tailEnd/>
          </a:ln>
        </p:spPr>
        <p:txBody>
          <a:bodyPr wrap="square">
            <a:spAutoFit/>
          </a:bodyPr>
          <a:lstStyle/>
          <a:p>
            <a:r>
              <a:rPr lang="es-ES" sz="1400" b="1" dirty="0">
                <a:latin typeface="Arial" charset="0"/>
                <a:ea typeface="ＭＳ Ｐゴシック" charset="-128"/>
                <a:sym typeface="Wingdings" pitchFamily="2" charset="2"/>
              </a:rPr>
              <a:t>Andina</a:t>
            </a:r>
          </a:p>
        </p:txBody>
      </p:sp>
      <p:sp>
        <p:nvSpPr>
          <p:cNvPr id="88" name="Rectangle 8"/>
          <p:cNvSpPr>
            <a:spLocks noChangeArrowheads="1"/>
          </p:cNvSpPr>
          <p:nvPr/>
        </p:nvSpPr>
        <p:spPr bwMode="gray">
          <a:xfrm>
            <a:off x="5782840" y="3255097"/>
            <a:ext cx="1368425" cy="307777"/>
          </a:xfrm>
          <a:prstGeom prst="rect">
            <a:avLst/>
          </a:prstGeom>
          <a:noFill/>
          <a:ln w="9525">
            <a:noFill/>
            <a:miter lim="800000"/>
            <a:headEnd/>
            <a:tailEnd/>
          </a:ln>
        </p:spPr>
        <p:txBody>
          <a:bodyPr wrap="square">
            <a:spAutoFit/>
          </a:bodyPr>
          <a:lstStyle/>
          <a:p>
            <a:pPr algn="r"/>
            <a:r>
              <a:rPr lang="es-ES" sz="1400" b="1" dirty="0">
                <a:latin typeface="Arial" charset="0"/>
                <a:ea typeface="ＭＳ Ｐゴシック" charset="-128"/>
                <a:sym typeface="Wingdings" pitchFamily="2" charset="2"/>
              </a:rPr>
              <a:t>El Teniente</a:t>
            </a:r>
          </a:p>
        </p:txBody>
      </p:sp>
      <p:sp>
        <p:nvSpPr>
          <p:cNvPr id="89" name="Line 12"/>
          <p:cNvSpPr>
            <a:spLocks noChangeShapeType="1"/>
          </p:cNvSpPr>
          <p:nvPr/>
        </p:nvSpPr>
        <p:spPr bwMode="gray">
          <a:xfrm flipV="1">
            <a:off x="7168494" y="1900591"/>
            <a:ext cx="337785" cy="45719"/>
          </a:xfrm>
          <a:prstGeom prst="line">
            <a:avLst/>
          </a:prstGeom>
          <a:noFill/>
          <a:ln w="19050">
            <a:solidFill>
              <a:schemeClr val="tx1"/>
            </a:solidFill>
            <a:prstDash val="dash"/>
            <a:round/>
            <a:headEnd/>
            <a:tailEnd type="triangle" w="med" len="med"/>
          </a:ln>
        </p:spPr>
        <p:txBody>
          <a:bodyPr/>
          <a:lstStyle/>
          <a:p>
            <a:endParaRPr lang="es-CL"/>
          </a:p>
        </p:txBody>
      </p:sp>
      <p:sp>
        <p:nvSpPr>
          <p:cNvPr id="90" name="Line 17"/>
          <p:cNvSpPr>
            <a:spLocks noChangeShapeType="1"/>
          </p:cNvSpPr>
          <p:nvPr/>
        </p:nvSpPr>
        <p:spPr bwMode="gray">
          <a:xfrm flipH="1">
            <a:off x="7551433" y="3053963"/>
            <a:ext cx="542750" cy="45719"/>
          </a:xfrm>
          <a:prstGeom prst="line">
            <a:avLst/>
          </a:prstGeom>
          <a:noFill/>
          <a:ln w="19050">
            <a:solidFill>
              <a:schemeClr val="tx1"/>
            </a:solidFill>
            <a:prstDash val="dash"/>
            <a:round/>
            <a:headEnd/>
            <a:tailEnd type="triangle" w="med" len="med"/>
          </a:ln>
        </p:spPr>
        <p:txBody>
          <a:bodyPr/>
          <a:lstStyle/>
          <a:p>
            <a:endParaRPr lang="es-CL"/>
          </a:p>
        </p:txBody>
      </p:sp>
      <p:sp>
        <p:nvSpPr>
          <p:cNvPr id="91" name="Line 19"/>
          <p:cNvSpPr>
            <a:spLocks noChangeShapeType="1"/>
          </p:cNvSpPr>
          <p:nvPr/>
        </p:nvSpPr>
        <p:spPr bwMode="gray">
          <a:xfrm flipV="1">
            <a:off x="7112026" y="3347159"/>
            <a:ext cx="366360" cy="73378"/>
          </a:xfrm>
          <a:prstGeom prst="line">
            <a:avLst/>
          </a:prstGeom>
          <a:noFill/>
          <a:ln w="19050">
            <a:solidFill>
              <a:schemeClr val="tx1"/>
            </a:solidFill>
            <a:prstDash val="dash"/>
            <a:round/>
            <a:headEnd/>
            <a:tailEnd type="triangle" w="med" len="med"/>
          </a:ln>
        </p:spPr>
        <p:txBody>
          <a:bodyPr/>
          <a:lstStyle/>
          <a:p>
            <a:endParaRPr lang="es-CL"/>
          </a:p>
        </p:txBody>
      </p:sp>
      <p:sp>
        <p:nvSpPr>
          <p:cNvPr id="92" name="Rectangle 24"/>
          <p:cNvSpPr>
            <a:spLocks noChangeArrowheads="1"/>
          </p:cNvSpPr>
          <p:nvPr/>
        </p:nvSpPr>
        <p:spPr bwMode="gray">
          <a:xfrm>
            <a:off x="7474959" y="3110074"/>
            <a:ext cx="1223963" cy="246221"/>
          </a:xfrm>
          <a:prstGeom prst="rect">
            <a:avLst/>
          </a:prstGeom>
          <a:noFill/>
          <a:ln w="9525" algn="ctr">
            <a:noFill/>
            <a:miter lim="800000"/>
            <a:headEnd/>
            <a:tailEnd/>
          </a:ln>
        </p:spPr>
        <p:txBody>
          <a:bodyPr>
            <a:spAutoFit/>
          </a:bodyPr>
          <a:lstStyle/>
          <a:p>
            <a:r>
              <a:rPr lang="es-ES" sz="1000" b="1" dirty="0">
                <a:solidFill>
                  <a:srgbClr val="A1634C"/>
                </a:solidFill>
                <a:latin typeface="Arial" charset="0"/>
                <a:ea typeface="ＭＳ Ｐゴシック" charset="-128"/>
                <a:sym typeface="Wingdings" pitchFamily="2" charset="2"/>
              </a:rPr>
              <a:t>Santiago</a:t>
            </a:r>
          </a:p>
        </p:txBody>
      </p:sp>
      <p:sp>
        <p:nvSpPr>
          <p:cNvPr id="93" name="Rectangle 30"/>
          <p:cNvSpPr>
            <a:spLocks noChangeArrowheads="1"/>
          </p:cNvSpPr>
          <p:nvPr/>
        </p:nvSpPr>
        <p:spPr bwMode="gray">
          <a:xfrm>
            <a:off x="7492697" y="1900593"/>
            <a:ext cx="1223963" cy="246221"/>
          </a:xfrm>
          <a:prstGeom prst="rect">
            <a:avLst/>
          </a:prstGeom>
          <a:noFill/>
          <a:ln w="9525" algn="ctr">
            <a:noFill/>
            <a:miter lim="800000"/>
            <a:headEnd/>
            <a:tailEnd/>
          </a:ln>
        </p:spPr>
        <p:txBody>
          <a:bodyPr>
            <a:spAutoFit/>
          </a:bodyPr>
          <a:lstStyle/>
          <a:p>
            <a:r>
              <a:rPr lang="es-ES" sz="1000" b="1">
                <a:solidFill>
                  <a:srgbClr val="A1634C"/>
                </a:solidFill>
                <a:latin typeface="Arial" charset="0"/>
                <a:ea typeface="ＭＳ Ｐゴシック" charset="-128"/>
                <a:sym typeface="Wingdings" pitchFamily="2" charset="2"/>
              </a:rPr>
              <a:t>Calama</a:t>
            </a:r>
          </a:p>
        </p:txBody>
      </p:sp>
      <p:sp>
        <p:nvSpPr>
          <p:cNvPr id="94" name="Rectangle 31"/>
          <p:cNvSpPr>
            <a:spLocks noChangeArrowheads="1"/>
          </p:cNvSpPr>
          <p:nvPr/>
        </p:nvSpPr>
        <p:spPr bwMode="gray">
          <a:xfrm>
            <a:off x="7549140" y="2446694"/>
            <a:ext cx="358775" cy="2031325"/>
          </a:xfrm>
          <a:prstGeom prst="rect">
            <a:avLst/>
          </a:prstGeom>
          <a:noFill/>
          <a:ln w="9525">
            <a:noFill/>
            <a:miter lim="800000"/>
            <a:headEnd/>
            <a:tailEnd/>
          </a:ln>
        </p:spPr>
        <p:txBody>
          <a:bodyPr>
            <a:spAutoFit/>
          </a:bodyPr>
          <a:lstStyle/>
          <a:p>
            <a:r>
              <a:rPr lang="es-ES" sz="1400" b="1" dirty="0">
                <a:solidFill>
                  <a:srgbClr val="A1634C"/>
                </a:solidFill>
                <a:latin typeface="Arial" charset="0"/>
                <a:ea typeface="ＭＳ Ｐゴシック" charset="-128"/>
                <a:sym typeface="Wingdings" pitchFamily="2" charset="2"/>
              </a:rPr>
              <a:t>C</a:t>
            </a:r>
            <a:br>
              <a:rPr lang="es-ES" sz="1400" b="1" dirty="0">
                <a:solidFill>
                  <a:srgbClr val="A1634C"/>
                </a:solidFill>
                <a:latin typeface="Arial" charset="0"/>
                <a:ea typeface="ＭＳ Ｐゴシック" charset="-128"/>
                <a:sym typeface="Wingdings" pitchFamily="2" charset="2"/>
              </a:rPr>
            </a:br>
            <a:r>
              <a:rPr lang="es-ES" sz="1400" b="1" dirty="0">
                <a:solidFill>
                  <a:srgbClr val="A1634C"/>
                </a:solidFill>
                <a:latin typeface="Arial" charset="0"/>
                <a:ea typeface="ＭＳ Ｐゴシック" charset="-128"/>
                <a:sym typeface="Wingdings" pitchFamily="2" charset="2"/>
              </a:rPr>
              <a:t/>
            </a:r>
            <a:br>
              <a:rPr lang="es-ES" sz="1400" b="1" dirty="0">
                <a:solidFill>
                  <a:srgbClr val="A1634C"/>
                </a:solidFill>
                <a:latin typeface="Arial" charset="0"/>
                <a:ea typeface="ＭＳ Ｐゴシック" charset="-128"/>
                <a:sym typeface="Wingdings" pitchFamily="2" charset="2"/>
              </a:rPr>
            </a:br>
            <a:r>
              <a:rPr lang="es-ES" sz="1400" b="1" dirty="0">
                <a:solidFill>
                  <a:srgbClr val="A1634C"/>
                </a:solidFill>
                <a:latin typeface="Arial" charset="0"/>
                <a:ea typeface="ＭＳ Ｐゴシック" charset="-128"/>
                <a:sym typeface="Wingdings" pitchFamily="2" charset="2"/>
              </a:rPr>
              <a:t>H</a:t>
            </a:r>
            <a:br>
              <a:rPr lang="es-ES" sz="1400" b="1" dirty="0">
                <a:solidFill>
                  <a:srgbClr val="A1634C"/>
                </a:solidFill>
                <a:latin typeface="Arial" charset="0"/>
                <a:ea typeface="ＭＳ Ｐゴシック" charset="-128"/>
                <a:sym typeface="Wingdings" pitchFamily="2" charset="2"/>
              </a:rPr>
            </a:br>
            <a:r>
              <a:rPr lang="es-ES" sz="1400" b="1" dirty="0">
                <a:solidFill>
                  <a:srgbClr val="A1634C"/>
                </a:solidFill>
                <a:latin typeface="Arial" charset="0"/>
                <a:ea typeface="ＭＳ Ｐゴシック" charset="-128"/>
                <a:sym typeface="Wingdings" pitchFamily="2" charset="2"/>
              </a:rPr>
              <a:t/>
            </a:r>
            <a:br>
              <a:rPr lang="es-ES" sz="1400" b="1" dirty="0">
                <a:solidFill>
                  <a:srgbClr val="A1634C"/>
                </a:solidFill>
                <a:latin typeface="Arial" charset="0"/>
                <a:ea typeface="ＭＳ Ｐゴシック" charset="-128"/>
                <a:sym typeface="Wingdings" pitchFamily="2" charset="2"/>
              </a:rPr>
            </a:br>
            <a:r>
              <a:rPr lang="es-ES" sz="1400" b="1" dirty="0">
                <a:solidFill>
                  <a:srgbClr val="A1634C"/>
                </a:solidFill>
                <a:latin typeface="Arial" charset="0"/>
                <a:ea typeface="ＭＳ Ｐゴシック" charset="-128"/>
                <a:sym typeface="Wingdings" pitchFamily="2" charset="2"/>
              </a:rPr>
              <a:t> I</a:t>
            </a:r>
            <a:br>
              <a:rPr lang="es-ES" sz="1400" b="1" dirty="0">
                <a:solidFill>
                  <a:srgbClr val="A1634C"/>
                </a:solidFill>
                <a:latin typeface="Arial" charset="0"/>
                <a:ea typeface="ＭＳ Ｐゴシック" charset="-128"/>
                <a:sym typeface="Wingdings" pitchFamily="2" charset="2"/>
              </a:rPr>
            </a:br>
            <a:r>
              <a:rPr lang="es-ES" sz="1400" b="1" dirty="0">
                <a:solidFill>
                  <a:srgbClr val="A1634C"/>
                </a:solidFill>
                <a:latin typeface="Arial" charset="0"/>
                <a:ea typeface="ＭＳ Ｐゴシック" charset="-128"/>
                <a:sym typeface="Wingdings" pitchFamily="2" charset="2"/>
              </a:rPr>
              <a:t/>
            </a:r>
            <a:br>
              <a:rPr lang="es-ES" sz="1400" b="1" dirty="0">
                <a:solidFill>
                  <a:srgbClr val="A1634C"/>
                </a:solidFill>
                <a:latin typeface="Arial" charset="0"/>
                <a:ea typeface="ＭＳ Ｐゴシック" charset="-128"/>
                <a:sym typeface="Wingdings" pitchFamily="2" charset="2"/>
              </a:rPr>
            </a:br>
            <a:r>
              <a:rPr lang="es-ES" sz="1400" b="1" dirty="0">
                <a:solidFill>
                  <a:srgbClr val="A1634C"/>
                </a:solidFill>
                <a:latin typeface="Arial" charset="0"/>
                <a:ea typeface="ＭＳ Ｐゴシック" charset="-128"/>
                <a:sym typeface="Wingdings" pitchFamily="2" charset="2"/>
              </a:rPr>
              <a:t>L</a:t>
            </a:r>
            <a:br>
              <a:rPr lang="es-ES" sz="1400" b="1" dirty="0">
                <a:solidFill>
                  <a:srgbClr val="A1634C"/>
                </a:solidFill>
                <a:latin typeface="Arial" charset="0"/>
                <a:ea typeface="ＭＳ Ｐゴシック" charset="-128"/>
                <a:sym typeface="Wingdings" pitchFamily="2" charset="2"/>
              </a:rPr>
            </a:br>
            <a:r>
              <a:rPr lang="es-ES" sz="1400" b="1" dirty="0">
                <a:solidFill>
                  <a:srgbClr val="A1634C"/>
                </a:solidFill>
                <a:latin typeface="Arial" charset="0"/>
                <a:ea typeface="ＭＳ Ｐゴシック" charset="-128"/>
                <a:sym typeface="Wingdings" pitchFamily="2" charset="2"/>
              </a:rPr>
              <a:t/>
            </a:r>
            <a:br>
              <a:rPr lang="es-ES" sz="1400" b="1" dirty="0">
                <a:solidFill>
                  <a:srgbClr val="A1634C"/>
                </a:solidFill>
                <a:latin typeface="Arial" charset="0"/>
                <a:ea typeface="ＭＳ Ｐゴシック" charset="-128"/>
                <a:sym typeface="Wingdings" pitchFamily="2" charset="2"/>
              </a:rPr>
            </a:br>
            <a:r>
              <a:rPr lang="es-ES" sz="1400" b="1" dirty="0">
                <a:solidFill>
                  <a:srgbClr val="A1634C"/>
                </a:solidFill>
                <a:latin typeface="Arial" charset="0"/>
                <a:ea typeface="ＭＳ Ｐゴシック" charset="-128"/>
                <a:sym typeface="Wingdings" pitchFamily="2" charset="2"/>
              </a:rPr>
              <a:t>E</a:t>
            </a:r>
          </a:p>
        </p:txBody>
      </p:sp>
      <p:sp>
        <p:nvSpPr>
          <p:cNvPr id="95" name="Rectangle 32"/>
          <p:cNvSpPr>
            <a:spLocks noChangeArrowheads="1"/>
          </p:cNvSpPr>
          <p:nvPr/>
        </p:nvSpPr>
        <p:spPr bwMode="gray">
          <a:xfrm>
            <a:off x="6651506" y="2024674"/>
            <a:ext cx="1223962" cy="246221"/>
          </a:xfrm>
          <a:prstGeom prst="rect">
            <a:avLst/>
          </a:prstGeom>
          <a:noFill/>
          <a:ln w="9525">
            <a:noFill/>
            <a:miter lim="800000"/>
            <a:headEnd/>
            <a:tailEnd/>
          </a:ln>
        </p:spPr>
        <p:txBody>
          <a:bodyPr>
            <a:spAutoFit/>
          </a:bodyPr>
          <a:lstStyle/>
          <a:p>
            <a:r>
              <a:rPr lang="es-ES" sz="1000" b="1" dirty="0">
                <a:solidFill>
                  <a:srgbClr val="A1634C"/>
                </a:solidFill>
                <a:latin typeface="Arial" charset="0"/>
                <a:ea typeface="ＭＳ Ｐゴシック" charset="-128"/>
                <a:sym typeface="Wingdings" pitchFamily="2" charset="2"/>
              </a:rPr>
              <a:t>Antofagasta</a:t>
            </a:r>
          </a:p>
        </p:txBody>
      </p:sp>
      <p:sp>
        <p:nvSpPr>
          <p:cNvPr id="96" name="Rectangle 4"/>
          <p:cNvSpPr txBox="1">
            <a:spLocks noChangeArrowheads="1"/>
          </p:cNvSpPr>
          <p:nvPr/>
        </p:nvSpPr>
        <p:spPr bwMode="gray">
          <a:xfrm>
            <a:off x="6394056" y="1627005"/>
            <a:ext cx="830883" cy="523220"/>
          </a:xfrm>
          <a:prstGeom prst="rect">
            <a:avLst/>
          </a:prstGeom>
          <a:noFill/>
          <a:ln>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0" u="none" strike="noStrike" kern="0" cap="none" spc="0" normalizeH="0" baseline="0" noProof="0" smtClean="0">
                <a:ln>
                  <a:noFill/>
                </a:ln>
                <a:solidFill>
                  <a:schemeClr val="tx1"/>
                </a:solidFill>
                <a:effectLst/>
                <a:uLnTx/>
                <a:uFillTx/>
                <a:latin typeface="+mj-lt"/>
                <a:ea typeface="+mj-ea"/>
                <a:cs typeface="+mj-cs"/>
              </a:rPr>
              <a:t>Chuqui</a:t>
            </a:r>
            <a:br>
              <a:rPr kumimoji="0" lang="es-ES" sz="1400" b="1" i="0" u="none" strike="noStrike" kern="0" cap="none" spc="0" normalizeH="0" baseline="0" noProof="0" smtClean="0">
                <a:ln>
                  <a:noFill/>
                </a:ln>
                <a:solidFill>
                  <a:schemeClr val="tx1"/>
                </a:solidFill>
                <a:effectLst/>
                <a:uLnTx/>
                <a:uFillTx/>
                <a:latin typeface="+mj-lt"/>
                <a:ea typeface="+mj-ea"/>
                <a:cs typeface="+mj-cs"/>
              </a:rPr>
            </a:br>
            <a:r>
              <a:rPr kumimoji="0" lang="es-ES" sz="1400" b="1" i="0" u="none" strike="noStrike" kern="0" cap="none" spc="0" normalizeH="0" baseline="0" noProof="0" smtClean="0">
                <a:ln>
                  <a:noFill/>
                </a:ln>
                <a:solidFill>
                  <a:schemeClr val="tx1"/>
                </a:solidFill>
                <a:effectLst/>
                <a:uLnTx/>
                <a:uFillTx/>
                <a:latin typeface="+mj-lt"/>
                <a:ea typeface="+mj-ea"/>
                <a:cs typeface="+mj-cs"/>
              </a:rPr>
              <a:t>RT</a:t>
            </a:r>
            <a:endParaRPr kumimoji="0" lang="es-ES" sz="14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97" name="Rectangle 4"/>
          <p:cNvSpPr txBox="1">
            <a:spLocks noChangeArrowheads="1"/>
          </p:cNvSpPr>
          <p:nvPr/>
        </p:nvSpPr>
        <p:spPr bwMode="gray">
          <a:xfrm>
            <a:off x="7837996" y="1694743"/>
            <a:ext cx="640009" cy="307777"/>
          </a:xfrm>
          <a:prstGeom prst="rect">
            <a:avLst/>
          </a:prstGeom>
          <a:noFill/>
          <a:ln>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0" u="none" strike="noStrike" kern="0" cap="none" spc="0" normalizeH="0" baseline="0" noProof="0" dirty="0" smtClean="0">
                <a:ln>
                  <a:noFill/>
                </a:ln>
                <a:solidFill>
                  <a:schemeClr val="tx1"/>
                </a:solidFill>
                <a:effectLst/>
                <a:uLnTx/>
                <a:uFillTx/>
                <a:latin typeface="+mj-lt"/>
                <a:ea typeface="+mj-ea"/>
                <a:cs typeface="+mj-cs"/>
              </a:rPr>
              <a:t>MMH</a:t>
            </a:r>
          </a:p>
        </p:txBody>
      </p:sp>
      <p:cxnSp>
        <p:nvCxnSpPr>
          <p:cNvPr id="98" name="97 Conector recto de flecha"/>
          <p:cNvCxnSpPr/>
          <p:nvPr/>
        </p:nvCxnSpPr>
        <p:spPr>
          <a:xfrm rot="10800000" flipV="1">
            <a:off x="7664564" y="1851381"/>
            <a:ext cx="215130" cy="14624"/>
          </a:xfrm>
          <a:prstGeom prst="straightConnector1">
            <a:avLst/>
          </a:prstGeom>
          <a:noFill/>
          <a:ln w="19050">
            <a:solidFill>
              <a:schemeClr val="tx1"/>
            </a:solidFill>
            <a:prstDash val="dash"/>
            <a:round/>
            <a:headEnd/>
            <a:tailEnd type="triangle" w="med" len="med"/>
          </a:ln>
        </p:spPr>
      </p:cxnSp>
      <p:sp>
        <p:nvSpPr>
          <p:cNvPr id="99" name="Oval 25"/>
          <p:cNvSpPr>
            <a:spLocks noChangeArrowheads="1"/>
          </p:cNvSpPr>
          <p:nvPr/>
        </p:nvSpPr>
        <p:spPr bwMode="gray">
          <a:xfrm>
            <a:off x="7523187" y="1834802"/>
            <a:ext cx="119440" cy="129467"/>
          </a:xfrm>
          <a:prstGeom prst="ellipse">
            <a:avLst/>
          </a:prstGeom>
          <a:solidFill>
            <a:schemeClr val="accent2"/>
          </a:solidFill>
          <a:ln w="9525">
            <a:solidFill>
              <a:schemeClr val="tx1"/>
            </a:solidFill>
            <a:round/>
            <a:headEnd/>
            <a:tailEnd/>
          </a:ln>
        </p:spPr>
        <p:txBody>
          <a:bodyPr wrap="none" anchor="ctr"/>
          <a:lstStyle/>
          <a:p>
            <a:pPr algn="just">
              <a:lnSpc>
                <a:spcPct val="80000"/>
              </a:lnSpc>
              <a:spcBef>
                <a:spcPct val="20000"/>
              </a:spcBef>
              <a:buClr>
                <a:schemeClr val="accent2"/>
              </a:buClr>
              <a:buFont typeface="Times" pitchFamily="18" charset="0"/>
              <a:buChar char="-"/>
            </a:pPr>
            <a:endParaRPr lang="es-ES_tradnl" sz="1600" b="1">
              <a:latin typeface="Arial" charset="0"/>
              <a:ea typeface="ＭＳ Ｐゴシック" charset="-128"/>
              <a:sym typeface="Wingdings" pitchFamily="2" charset="2"/>
            </a:endParaRPr>
          </a:p>
        </p:txBody>
      </p:sp>
      <p:sp>
        <p:nvSpPr>
          <p:cNvPr id="100" name="Oval 25"/>
          <p:cNvSpPr>
            <a:spLocks noChangeArrowheads="1"/>
          </p:cNvSpPr>
          <p:nvPr/>
        </p:nvSpPr>
        <p:spPr bwMode="gray">
          <a:xfrm>
            <a:off x="7494963" y="2043291"/>
            <a:ext cx="102509" cy="107245"/>
          </a:xfrm>
          <a:prstGeom prst="ellipse">
            <a:avLst/>
          </a:prstGeom>
          <a:solidFill>
            <a:schemeClr val="accent2"/>
          </a:solidFill>
          <a:ln w="9525">
            <a:solidFill>
              <a:schemeClr val="tx1"/>
            </a:solidFill>
            <a:round/>
            <a:headEnd/>
            <a:tailEnd/>
          </a:ln>
        </p:spPr>
        <p:txBody>
          <a:bodyPr wrap="none" anchor="ctr"/>
          <a:lstStyle/>
          <a:p>
            <a:pPr algn="just">
              <a:lnSpc>
                <a:spcPct val="80000"/>
              </a:lnSpc>
              <a:spcBef>
                <a:spcPct val="20000"/>
              </a:spcBef>
              <a:buClr>
                <a:schemeClr val="accent2"/>
              </a:buClr>
              <a:buFont typeface="Times" pitchFamily="18" charset="0"/>
              <a:buChar char="-"/>
            </a:pPr>
            <a:endParaRPr lang="es-ES_tradnl" sz="1600" b="1">
              <a:latin typeface="Arial" charset="0"/>
              <a:ea typeface="ＭＳ Ｐゴシック" charset="-128"/>
              <a:sym typeface="Wingdings" pitchFamily="2" charset="2"/>
            </a:endParaRPr>
          </a:p>
        </p:txBody>
      </p:sp>
      <p:sp>
        <p:nvSpPr>
          <p:cNvPr id="101" name="Oval 25"/>
          <p:cNvSpPr>
            <a:spLocks noChangeArrowheads="1"/>
          </p:cNvSpPr>
          <p:nvPr/>
        </p:nvSpPr>
        <p:spPr bwMode="gray">
          <a:xfrm>
            <a:off x="7393362" y="3025424"/>
            <a:ext cx="113798" cy="95966"/>
          </a:xfrm>
          <a:prstGeom prst="ellipse">
            <a:avLst/>
          </a:prstGeom>
          <a:solidFill>
            <a:schemeClr val="accent2"/>
          </a:solidFill>
          <a:ln w="9525">
            <a:solidFill>
              <a:schemeClr val="tx1"/>
            </a:solidFill>
            <a:round/>
            <a:headEnd/>
            <a:tailEnd/>
          </a:ln>
        </p:spPr>
        <p:txBody>
          <a:bodyPr wrap="none" anchor="ctr"/>
          <a:lstStyle/>
          <a:p>
            <a:pPr algn="just">
              <a:lnSpc>
                <a:spcPct val="80000"/>
              </a:lnSpc>
              <a:spcBef>
                <a:spcPct val="20000"/>
              </a:spcBef>
              <a:buClr>
                <a:schemeClr val="accent2"/>
              </a:buClr>
              <a:buFont typeface="Times" pitchFamily="18" charset="0"/>
              <a:buChar char="-"/>
            </a:pPr>
            <a:endParaRPr lang="es-ES_tradnl" sz="1600" b="1">
              <a:latin typeface="Arial" charset="0"/>
              <a:ea typeface="ＭＳ Ｐゴシック" charset="-128"/>
              <a:sym typeface="Wingdings" pitchFamily="2" charset="2"/>
            </a:endParaRPr>
          </a:p>
        </p:txBody>
      </p:sp>
      <p:sp>
        <p:nvSpPr>
          <p:cNvPr id="102" name="Oval 25"/>
          <p:cNvSpPr>
            <a:spLocks noChangeArrowheads="1"/>
          </p:cNvSpPr>
          <p:nvPr/>
        </p:nvSpPr>
        <p:spPr bwMode="gray">
          <a:xfrm>
            <a:off x="7432872" y="3290714"/>
            <a:ext cx="113798" cy="95966"/>
          </a:xfrm>
          <a:prstGeom prst="ellipse">
            <a:avLst/>
          </a:prstGeom>
          <a:solidFill>
            <a:schemeClr val="accent2"/>
          </a:solidFill>
          <a:ln w="9525">
            <a:solidFill>
              <a:schemeClr val="tx1"/>
            </a:solidFill>
            <a:round/>
            <a:headEnd/>
            <a:tailEnd/>
          </a:ln>
        </p:spPr>
        <p:txBody>
          <a:bodyPr wrap="none" anchor="ctr"/>
          <a:lstStyle/>
          <a:p>
            <a:pPr algn="just">
              <a:lnSpc>
                <a:spcPct val="80000"/>
              </a:lnSpc>
              <a:spcBef>
                <a:spcPct val="20000"/>
              </a:spcBef>
              <a:buClr>
                <a:schemeClr val="accent2"/>
              </a:buClr>
              <a:buFont typeface="Times" pitchFamily="18" charset="0"/>
              <a:buChar char="-"/>
            </a:pPr>
            <a:endParaRPr lang="es-ES_tradnl" sz="1600" b="1">
              <a:latin typeface="Arial" charset="0"/>
              <a:ea typeface="ＭＳ Ｐゴシック" charset="-128"/>
              <a:sym typeface="Wingdings" pitchFamily="2" charset="2"/>
            </a:endParaRPr>
          </a:p>
        </p:txBody>
      </p:sp>
      <p:sp>
        <p:nvSpPr>
          <p:cNvPr id="103" name="AutoShape 36"/>
          <p:cNvSpPr>
            <a:spLocks noChangeArrowheads="1"/>
          </p:cNvSpPr>
          <p:nvPr/>
        </p:nvSpPr>
        <p:spPr bwMode="gray">
          <a:xfrm flipH="1" flipV="1">
            <a:off x="7369526" y="3172180"/>
            <a:ext cx="103768" cy="97658"/>
          </a:xfrm>
          <a:prstGeom prst="diamond">
            <a:avLst/>
          </a:prstGeom>
          <a:solidFill>
            <a:srgbClr val="CC6600"/>
          </a:solidFill>
          <a:ln w="9525">
            <a:solidFill>
              <a:srgbClr val="996600"/>
            </a:solidFill>
            <a:miter lim="800000"/>
            <a:headEnd/>
            <a:tailEnd/>
          </a:ln>
        </p:spPr>
        <p:txBody>
          <a:bodyPr rot="10800000" wrap="none" anchor="ctr"/>
          <a:lstStyle/>
          <a:p>
            <a:pPr algn="just">
              <a:lnSpc>
                <a:spcPct val="80000"/>
              </a:lnSpc>
              <a:spcBef>
                <a:spcPct val="20000"/>
              </a:spcBef>
              <a:buClr>
                <a:schemeClr val="accent2"/>
              </a:buClr>
              <a:buFont typeface="Times" pitchFamily="18" charset="0"/>
              <a:buChar char="-"/>
            </a:pPr>
            <a:endParaRPr lang="es-ES_tradnl" sz="1600" b="1">
              <a:latin typeface="Arial" charset="0"/>
              <a:ea typeface="ＭＳ Ｐゴシック" charset="-128"/>
              <a:sym typeface="Wingdings" pitchFamily="2" charset="2"/>
            </a:endParaRPr>
          </a:p>
        </p:txBody>
      </p:sp>
      <p:sp>
        <p:nvSpPr>
          <p:cNvPr id="104" name="AutoShape 34"/>
          <p:cNvSpPr>
            <a:spLocks noChangeArrowheads="1"/>
          </p:cNvSpPr>
          <p:nvPr/>
        </p:nvSpPr>
        <p:spPr bwMode="gray">
          <a:xfrm flipV="1">
            <a:off x="7489320" y="1945398"/>
            <a:ext cx="73025" cy="74612"/>
          </a:xfrm>
          <a:prstGeom prst="diamond">
            <a:avLst/>
          </a:prstGeom>
          <a:solidFill>
            <a:srgbClr val="CC6600"/>
          </a:solidFill>
          <a:ln w="9525">
            <a:solidFill>
              <a:srgbClr val="996600"/>
            </a:solidFill>
            <a:miter lim="800000"/>
            <a:headEnd/>
            <a:tailEnd/>
          </a:ln>
        </p:spPr>
        <p:txBody>
          <a:bodyPr rot="10800000" wrap="none" anchor="ctr"/>
          <a:lstStyle/>
          <a:p>
            <a:pPr algn="just">
              <a:lnSpc>
                <a:spcPct val="80000"/>
              </a:lnSpc>
              <a:spcBef>
                <a:spcPct val="20000"/>
              </a:spcBef>
              <a:buClr>
                <a:schemeClr val="accent2"/>
              </a:buClr>
              <a:buFont typeface="Times" pitchFamily="18" charset="0"/>
              <a:buChar char="-"/>
            </a:pPr>
            <a:endParaRPr lang="es-ES_tradnl" sz="1600" b="1" dirty="0">
              <a:latin typeface="Arial" charset="0"/>
              <a:ea typeface="ＭＳ Ｐゴシック" charset="-128"/>
              <a:sym typeface="Wingdings" pitchFamily="2" charset="2"/>
            </a:endParaRPr>
          </a:p>
        </p:txBody>
      </p:sp>
      <p:sp>
        <p:nvSpPr>
          <p:cNvPr id="105" name="AutoShape 35"/>
          <p:cNvSpPr>
            <a:spLocks noChangeArrowheads="1"/>
          </p:cNvSpPr>
          <p:nvPr/>
        </p:nvSpPr>
        <p:spPr bwMode="gray">
          <a:xfrm flipV="1">
            <a:off x="7378724" y="2016835"/>
            <a:ext cx="71438" cy="73025"/>
          </a:xfrm>
          <a:prstGeom prst="diamond">
            <a:avLst/>
          </a:prstGeom>
          <a:solidFill>
            <a:srgbClr val="CC6600"/>
          </a:solidFill>
          <a:ln w="9525" algn="ctr">
            <a:solidFill>
              <a:srgbClr val="996600"/>
            </a:solidFill>
            <a:miter lim="800000"/>
            <a:headEnd/>
            <a:tailEnd/>
          </a:ln>
        </p:spPr>
        <p:txBody>
          <a:bodyPr rot="10800000" wrap="none" anchor="ctr"/>
          <a:lstStyle/>
          <a:p>
            <a:pPr algn="just">
              <a:lnSpc>
                <a:spcPct val="80000"/>
              </a:lnSpc>
              <a:spcBef>
                <a:spcPct val="20000"/>
              </a:spcBef>
              <a:buClr>
                <a:schemeClr val="accent2"/>
              </a:buClr>
              <a:buFont typeface="Times" pitchFamily="18" charset="0"/>
              <a:buChar char="-"/>
            </a:pPr>
            <a:endParaRPr lang="es-ES_tradnl" sz="1600" b="1">
              <a:solidFill>
                <a:srgbClr val="990000"/>
              </a:solidFill>
              <a:latin typeface="Arial" charset="0"/>
              <a:ea typeface="ＭＳ Ｐゴシック" charset="-128"/>
              <a:sym typeface="Wingdings" pitchFamily="2" charset="2"/>
            </a:endParaRPr>
          </a:p>
        </p:txBody>
      </p:sp>
      <p:pic>
        <p:nvPicPr>
          <p:cNvPr id="106" name="Picture 38" descr="mapa_chile%5B1%5D"/>
          <p:cNvPicPr>
            <a:picLocks noChangeAspect="1" noChangeArrowheads="1"/>
          </p:cNvPicPr>
          <p:nvPr/>
        </p:nvPicPr>
        <p:blipFill>
          <a:blip r:embed="rId6" cstate="print"/>
          <a:srcRect/>
          <a:stretch>
            <a:fillRect/>
          </a:stretch>
        </p:blipFill>
        <p:spPr bwMode="auto">
          <a:xfrm>
            <a:off x="7973305" y="4724553"/>
            <a:ext cx="723900" cy="1185862"/>
          </a:xfrm>
          <a:prstGeom prst="rect">
            <a:avLst/>
          </a:prstGeom>
          <a:noFill/>
          <a:ln w="9525">
            <a:noFill/>
            <a:miter lim="800000"/>
            <a:headEnd/>
            <a:tailEnd/>
          </a:ln>
        </p:spPr>
      </p:pic>
      <p:cxnSp>
        <p:nvCxnSpPr>
          <p:cNvPr id="107" name="106 Conector recto de flecha"/>
          <p:cNvCxnSpPr>
            <a:stCxn id="95" idx="3"/>
          </p:cNvCxnSpPr>
          <p:nvPr/>
        </p:nvCxnSpPr>
        <p:spPr>
          <a:xfrm flipH="1" flipV="1">
            <a:off x="7681496" y="2108717"/>
            <a:ext cx="193972" cy="39068"/>
          </a:xfrm>
          <a:prstGeom prst="straightConnector1">
            <a:avLst/>
          </a:prstGeom>
          <a:noFill/>
          <a:ln w="19050">
            <a:solidFill>
              <a:schemeClr val="tx1"/>
            </a:solidFill>
            <a:prstDash val="dash"/>
            <a:round/>
            <a:headEnd/>
            <a:tailEnd type="triangle" w="med" len="med"/>
          </a:ln>
        </p:spPr>
      </p:cxnSp>
      <p:sp>
        <p:nvSpPr>
          <p:cNvPr id="109" name="Rectangle 4"/>
          <p:cNvSpPr txBox="1">
            <a:spLocks noChangeArrowheads="1"/>
          </p:cNvSpPr>
          <p:nvPr/>
        </p:nvSpPr>
        <p:spPr bwMode="gray">
          <a:xfrm>
            <a:off x="7809772" y="2016478"/>
            <a:ext cx="640009" cy="307777"/>
          </a:xfrm>
          <a:prstGeom prst="rect">
            <a:avLst/>
          </a:prstGeom>
          <a:noFill/>
          <a:ln>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1400" b="1" kern="0" dirty="0" smtClean="0">
                <a:latin typeface="+mj-lt"/>
                <a:ea typeface="+mj-ea"/>
                <a:cs typeface="+mj-cs"/>
              </a:rPr>
              <a:t>Gaby</a:t>
            </a:r>
            <a:endParaRPr kumimoji="0" lang="es-ES" sz="14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10" name="Oval 25"/>
          <p:cNvSpPr>
            <a:spLocks noChangeArrowheads="1"/>
          </p:cNvSpPr>
          <p:nvPr/>
        </p:nvSpPr>
        <p:spPr bwMode="gray">
          <a:xfrm>
            <a:off x="7517541" y="1738844"/>
            <a:ext cx="119440" cy="129467"/>
          </a:xfrm>
          <a:prstGeom prst="ellipse">
            <a:avLst/>
          </a:prstGeom>
          <a:solidFill>
            <a:schemeClr val="accent2"/>
          </a:solidFill>
          <a:ln w="9525">
            <a:solidFill>
              <a:schemeClr val="tx1"/>
            </a:solidFill>
            <a:round/>
            <a:headEnd/>
            <a:tailEnd/>
          </a:ln>
        </p:spPr>
        <p:txBody>
          <a:bodyPr wrap="none" anchor="ctr"/>
          <a:lstStyle/>
          <a:p>
            <a:pPr algn="just">
              <a:lnSpc>
                <a:spcPct val="80000"/>
              </a:lnSpc>
              <a:spcBef>
                <a:spcPct val="20000"/>
              </a:spcBef>
              <a:buClr>
                <a:schemeClr val="accent2"/>
              </a:buClr>
              <a:buFont typeface="Times" pitchFamily="18" charset="0"/>
              <a:buChar char="-"/>
            </a:pPr>
            <a:endParaRPr lang="es-ES_tradnl" sz="1600" b="1">
              <a:latin typeface="Arial" charset="0"/>
              <a:ea typeface="ＭＳ Ｐゴシック" charset="-128"/>
              <a:sym typeface="Wingdings" pitchFamily="2" charset="2"/>
            </a:endParaRPr>
          </a:p>
        </p:txBody>
      </p:sp>
      <p:sp>
        <p:nvSpPr>
          <p:cNvPr id="111" name="Rectangle 4"/>
          <p:cNvSpPr txBox="1">
            <a:spLocks noChangeArrowheads="1"/>
          </p:cNvSpPr>
          <p:nvPr/>
        </p:nvSpPr>
        <p:spPr bwMode="gray">
          <a:xfrm>
            <a:off x="7821061" y="1463317"/>
            <a:ext cx="860097" cy="307777"/>
          </a:xfrm>
          <a:prstGeom prst="rect">
            <a:avLst/>
          </a:prstGeom>
          <a:noFill/>
          <a:ln>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0" u="none" strike="noStrike" kern="0" cap="none" spc="0" normalizeH="0" baseline="0" noProof="0" dirty="0" smtClean="0">
                <a:ln>
                  <a:noFill/>
                </a:ln>
                <a:solidFill>
                  <a:schemeClr val="tx1"/>
                </a:solidFill>
                <a:effectLst/>
                <a:uLnTx/>
                <a:uFillTx/>
                <a:latin typeface="+mj-lt"/>
                <a:ea typeface="+mj-ea"/>
                <a:cs typeface="+mj-cs"/>
              </a:rPr>
              <a:t>El Abra</a:t>
            </a:r>
          </a:p>
        </p:txBody>
      </p:sp>
      <p:cxnSp>
        <p:nvCxnSpPr>
          <p:cNvPr id="112" name="111 Conector recto de flecha"/>
          <p:cNvCxnSpPr/>
          <p:nvPr/>
        </p:nvCxnSpPr>
        <p:spPr>
          <a:xfrm rot="10800000" flipV="1">
            <a:off x="7647629" y="1636888"/>
            <a:ext cx="265882" cy="144447"/>
          </a:xfrm>
          <a:prstGeom prst="straightConnector1">
            <a:avLst/>
          </a:prstGeom>
          <a:noFill/>
          <a:ln w="19050">
            <a:solidFill>
              <a:schemeClr val="tx1"/>
            </a:solidFill>
            <a:prstDash val="dash"/>
            <a:round/>
            <a:headEnd/>
            <a:tailEnd type="triangle" w="med" len="med"/>
          </a:ln>
        </p:spPr>
      </p:cxn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9" descr="textura"/>
          <p:cNvSpPr>
            <a:spLocks noChangeArrowheads="1"/>
          </p:cNvSpPr>
          <p:nvPr/>
        </p:nvSpPr>
        <p:spPr bwMode="auto">
          <a:xfrm>
            <a:off x="-3175" y="-3175"/>
            <a:ext cx="9144000" cy="949325"/>
          </a:xfrm>
          <a:prstGeom prst="rect">
            <a:avLst/>
          </a:prstGeom>
          <a:blipFill dpi="0" rotWithShape="1">
            <a:blip r:embed="rId2" cstate="print"/>
            <a:srcRect/>
            <a:tile tx="0" ty="0" sx="100000" sy="100000" flip="none" algn="tl"/>
          </a:blipFill>
          <a:ln w="9525">
            <a:noFill/>
            <a:miter lim="800000"/>
            <a:headEnd/>
            <a:tailEnd/>
          </a:ln>
        </p:spPr>
        <p:txBody>
          <a:bodyPr/>
          <a:lstStyle/>
          <a:p>
            <a:pPr algn="just" eaLnBrk="0" hangingPunct="0"/>
            <a:r>
              <a:rPr lang="es-ES" sz="2600" b="1" dirty="0" err="1" smtClean="0">
                <a:solidFill>
                  <a:schemeClr val="bg1"/>
                </a:solidFill>
              </a:rPr>
              <a:t>Codelco’s</a:t>
            </a:r>
            <a:r>
              <a:rPr lang="es-ES" sz="2600" b="1" dirty="0" smtClean="0">
                <a:solidFill>
                  <a:schemeClr val="bg1"/>
                </a:solidFill>
              </a:rPr>
              <a:t> Project Portfolio:</a:t>
            </a:r>
          </a:p>
          <a:p>
            <a:pPr algn="just" eaLnBrk="0" hangingPunct="0"/>
            <a:r>
              <a:rPr lang="es-ES" sz="2600" b="1" dirty="0" smtClean="0">
                <a:solidFill>
                  <a:schemeClr val="bg1"/>
                </a:solidFill>
              </a:rPr>
              <a:t>Chuquicamata </a:t>
            </a:r>
            <a:r>
              <a:rPr lang="es-ES" sz="2600" b="1" dirty="0" err="1" smtClean="0">
                <a:solidFill>
                  <a:schemeClr val="bg1"/>
                </a:solidFill>
              </a:rPr>
              <a:t>Underground</a:t>
            </a:r>
            <a:endParaRPr lang="es-ES" sz="2600" b="1" dirty="0">
              <a:solidFill>
                <a:schemeClr val="bg1"/>
              </a:solidFill>
            </a:endParaRPr>
          </a:p>
        </p:txBody>
      </p:sp>
      <p:graphicFrame>
        <p:nvGraphicFramePr>
          <p:cNvPr id="238634" name="Group 42"/>
          <p:cNvGraphicFramePr>
            <a:graphicFrameLocks noGrp="1"/>
          </p:cNvGraphicFramePr>
          <p:nvPr/>
        </p:nvGraphicFramePr>
        <p:xfrm>
          <a:off x="508000" y="1524000"/>
          <a:ext cx="4965700" cy="2780795"/>
        </p:xfrm>
        <a:graphic>
          <a:graphicData uri="http://schemas.openxmlformats.org/drawingml/2006/table">
            <a:tbl>
              <a:tblPr/>
              <a:tblGrid>
                <a:gridCol w="1601788"/>
                <a:gridCol w="3363912"/>
              </a:tblGrid>
              <a:tr h="474663">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chemeClr val="bg1"/>
                          </a:solidFill>
                          <a:effectLst/>
                          <a:latin typeface="Arial" charset="0"/>
                        </a:rPr>
                        <a:t>Description</a:t>
                      </a:r>
                    </a:p>
                  </a:txBody>
                  <a:tcPr marL="90000" marR="90000" marT="46800" marB="46800" anchor="ctr" horzOverflow="overflow">
                    <a:lnL cap="flat">
                      <a:noFill/>
                    </a:lnL>
                    <a:lnR>
                      <a:noFill/>
                    </a:lnR>
                    <a:lnT cap="flat">
                      <a:noFill/>
                    </a:lnT>
                    <a:lnB>
                      <a:noFill/>
                    </a:lnB>
                    <a:lnTlToBr>
                      <a:noFill/>
                    </a:lnTlToBr>
                    <a:lnBlToTr>
                      <a:noFill/>
                    </a:lnBlToTr>
                    <a:solidFill>
                      <a:srgbClr val="996600"/>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Underground mine development in the world’s biggest open pit mine</a:t>
                      </a:r>
                    </a:p>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Copper and Molybdenum production</a:t>
                      </a:r>
                    </a:p>
                  </a:txBody>
                  <a:tcPr marL="90000" marR="90000" marT="46800" marB="46800" anchor="ctr" horzOverflow="overflow">
                    <a:lnL>
                      <a:noFill/>
                    </a:lnL>
                    <a:lnR cap="flat">
                      <a:noFill/>
                    </a:lnR>
                    <a:lnT cap="flat">
                      <a:noFill/>
                    </a:lnT>
                    <a:lnB>
                      <a:noFill/>
                    </a:lnB>
                    <a:lnTlToBr>
                      <a:noFill/>
                    </a:lnTlToBr>
                    <a:lnBlToTr>
                      <a:noFill/>
                    </a:lnBlToTr>
                    <a:solidFill>
                      <a:srgbClr val="FFFFFF"/>
                    </a:solidFill>
                  </a:tcPr>
                </a:tc>
              </a:tr>
              <a:tr h="177800">
                <a:tc>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US" sz="400" b="1" i="0" u="none" strike="noStrike" cap="none" normalizeH="0" baseline="0" noProof="0" smtClean="0">
                        <a:ln>
                          <a:noFill/>
                        </a:ln>
                        <a:solidFill>
                          <a:schemeClr val="bg1"/>
                        </a:solidFill>
                        <a:effectLst/>
                        <a:latin typeface="Arial" charset="0"/>
                      </a:endParaRPr>
                    </a:p>
                  </a:txBody>
                  <a:tcPr marL="90000" marR="90000" marT="46800" marB="46800" anchor="ctr" horzOverflow="overflow">
                    <a:lnL cap="flat">
                      <a:noFill/>
                    </a:lnL>
                    <a:lnR>
                      <a:noFill/>
                    </a:lnR>
                    <a:lnT>
                      <a:noFill/>
                    </a:lnT>
                    <a:lnB>
                      <a:noFill/>
                    </a:lnB>
                    <a:lnTlToBr>
                      <a:noFill/>
                    </a:lnTlToBr>
                    <a:lnBlToTr>
                      <a:noFill/>
                    </a:lnBlToTr>
                    <a:solidFill>
                      <a:schemeClr val="bg1"/>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endParaRPr kumimoji="0" lang="en-US" sz="400" b="0" i="0" u="none" strike="noStrike" cap="none" normalizeH="0" baseline="0" noProof="0" dirty="0" smtClean="0">
                        <a:ln>
                          <a:noFill/>
                        </a:ln>
                        <a:solidFill>
                          <a:schemeClr val="tx1"/>
                        </a:solidFill>
                        <a:effectLst/>
                        <a:latin typeface="Arial" charset="0"/>
                      </a:endParaRPr>
                    </a:p>
                  </a:txBody>
                  <a:tcPr marL="90000" marR="90000" marT="46800" marB="46800" anchor="ctr" horzOverflow="overflow">
                    <a:lnL>
                      <a:noFill/>
                    </a:lnL>
                    <a:lnR cap="flat">
                      <a:noFill/>
                    </a:lnR>
                    <a:lnT>
                      <a:noFill/>
                    </a:lnT>
                    <a:lnB>
                      <a:noFill/>
                    </a:lnB>
                    <a:lnTlToBr>
                      <a:noFill/>
                    </a:lnTlToBr>
                    <a:lnBlToTr>
                      <a:noFill/>
                    </a:lnBlToTr>
                    <a:solidFill>
                      <a:schemeClr val="bg1"/>
                    </a:solidFill>
                  </a:tcPr>
                </a:tc>
              </a:tr>
              <a:tr h="47307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400" b="1" i="0" u="none" strike="noStrike" cap="none" normalizeH="0" baseline="0" noProof="0" smtClean="0">
                          <a:ln>
                            <a:noFill/>
                          </a:ln>
                          <a:solidFill>
                            <a:schemeClr val="bg1"/>
                          </a:solidFill>
                          <a:effectLst/>
                          <a:latin typeface="Arial" charset="0"/>
                          <a:cs typeface="Arial" charset="0"/>
                        </a:rPr>
                        <a:t>Capacity</a:t>
                      </a:r>
                      <a:endParaRPr kumimoji="0" lang="en-US" sz="1400" b="1" i="0" u="none" strike="noStrike" cap="none" normalizeH="0" baseline="0" noProof="0" smtClean="0">
                        <a:ln>
                          <a:noFill/>
                        </a:ln>
                        <a:solidFill>
                          <a:schemeClr val="bg1"/>
                        </a:solidFill>
                        <a:effectLst/>
                        <a:latin typeface="Arial" charset="0"/>
                      </a:endParaRPr>
                    </a:p>
                  </a:txBody>
                  <a:tcPr marL="90000" marR="90000" marT="46800" marB="46800" anchor="ctr" horzOverflow="overflow">
                    <a:lnL cap="flat">
                      <a:noFill/>
                    </a:lnL>
                    <a:lnR>
                      <a:noFill/>
                    </a:lnR>
                    <a:lnT>
                      <a:noFill/>
                    </a:lnT>
                    <a:lnB>
                      <a:noFill/>
                    </a:lnB>
                    <a:lnTlToBr>
                      <a:noFill/>
                    </a:lnTlToBr>
                    <a:lnBlToTr>
                      <a:noFill/>
                    </a:lnBlToTr>
                    <a:solidFill>
                      <a:srgbClr val="996600"/>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315,000 ton/year</a:t>
                      </a:r>
                    </a:p>
                  </a:txBody>
                  <a:tcPr marL="90000" marR="90000" marT="46800" marB="46800" anchor="ctr" horzOverflow="overflow">
                    <a:lnL>
                      <a:noFill/>
                    </a:lnL>
                    <a:lnR cap="flat">
                      <a:noFill/>
                    </a:lnR>
                    <a:lnT>
                      <a:noFill/>
                    </a:lnT>
                    <a:lnB>
                      <a:noFill/>
                    </a:lnB>
                    <a:lnTlToBr>
                      <a:noFill/>
                    </a:lnTlToBr>
                    <a:lnBlToTr>
                      <a:noFill/>
                    </a:lnBlToTr>
                    <a:solidFill>
                      <a:srgbClr val="FFFFFF"/>
                    </a:solidFill>
                  </a:tcPr>
                </a:tc>
              </a:tr>
              <a:tr h="177800">
                <a:tc>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US" sz="400" b="1" i="0" u="none" strike="noStrike" cap="none" normalizeH="0" baseline="0" noProof="0" smtClean="0">
                        <a:ln>
                          <a:noFill/>
                        </a:ln>
                        <a:solidFill>
                          <a:schemeClr val="bg1"/>
                        </a:solidFill>
                        <a:effectLst/>
                        <a:latin typeface="Arial" charset="0"/>
                      </a:endParaRPr>
                    </a:p>
                  </a:txBody>
                  <a:tcPr marL="90000" marR="90000" marT="46800" marB="46800" anchor="ctr" horzOverflow="overflow">
                    <a:lnL cap="flat">
                      <a:noFill/>
                    </a:lnL>
                    <a:lnR>
                      <a:noFill/>
                    </a:lnR>
                    <a:lnT>
                      <a:noFill/>
                    </a:lnT>
                    <a:lnB>
                      <a:noFill/>
                    </a:lnB>
                    <a:lnTlToBr>
                      <a:noFill/>
                    </a:lnTlToBr>
                    <a:lnBlToTr>
                      <a:noFill/>
                    </a:lnBlToTr>
                    <a:solidFill>
                      <a:schemeClr val="bg1"/>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endParaRPr kumimoji="0" lang="en-US" sz="400" b="0" i="0" u="none" strike="noStrike" cap="none" normalizeH="0" baseline="0" noProof="0" dirty="0" smtClean="0">
                        <a:ln>
                          <a:noFill/>
                        </a:ln>
                        <a:solidFill>
                          <a:schemeClr val="tx1"/>
                        </a:solidFill>
                        <a:effectLst/>
                        <a:latin typeface="Arial" charset="0"/>
                      </a:endParaRPr>
                    </a:p>
                  </a:txBody>
                  <a:tcPr marL="90000" marR="90000" marT="46800" marB="46800" anchor="ctr" horzOverflow="overflow">
                    <a:lnL>
                      <a:noFill/>
                    </a:lnL>
                    <a:lnR cap="flat">
                      <a:noFill/>
                    </a:lnR>
                    <a:lnT>
                      <a:noFill/>
                    </a:lnT>
                    <a:lnB>
                      <a:noFill/>
                    </a:lnB>
                    <a:lnTlToBr>
                      <a:noFill/>
                    </a:lnTlToBr>
                    <a:lnBlToTr>
                      <a:noFill/>
                    </a:lnBlToTr>
                    <a:solidFill>
                      <a:schemeClr val="bg1"/>
                    </a:solidFill>
                  </a:tcPr>
                </a:tc>
              </a:tr>
              <a:tr h="474663">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400" b="1" i="0" u="none" strike="noStrike" cap="none" normalizeH="0" baseline="0" noProof="0" smtClean="0">
                          <a:ln>
                            <a:noFill/>
                          </a:ln>
                          <a:solidFill>
                            <a:schemeClr val="bg1"/>
                          </a:solidFill>
                          <a:effectLst/>
                          <a:latin typeface="Arial" charset="0"/>
                          <a:cs typeface="Arial" charset="0"/>
                        </a:rPr>
                        <a:t>Starting Production</a:t>
                      </a:r>
                      <a:endParaRPr kumimoji="0" lang="en-US" sz="1400" b="1" i="0" u="none" strike="noStrike" cap="none" normalizeH="0" baseline="0" noProof="0" smtClean="0">
                        <a:ln>
                          <a:noFill/>
                        </a:ln>
                        <a:solidFill>
                          <a:schemeClr val="bg1"/>
                        </a:solidFill>
                        <a:effectLst/>
                        <a:latin typeface="Arial" charset="0"/>
                      </a:endParaRPr>
                    </a:p>
                  </a:txBody>
                  <a:tcPr marL="90000" marR="90000" marT="46800" marB="46800" anchor="ctr" horzOverflow="overflow">
                    <a:lnL cap="flat">
                      <a:noFill/>
                    </a:lnL>
                    <a:lnR>
                      <a:noFill/>
                    </a:lnR>
                    <a:lnT>
                      <a:noFill/>
                    </a:lnT>
                    <a:lnB>
                      <a:noFill/>
                    </a:lnB>
                    <a:lnTlToBr>
                      <a:noFill/>
                    </a:lnTlToBr>
                    <a:lnBlToTr>
                      <a:noFill/>
                    </a:lnBlToTr>
                    <a:solidFill>
                      <a:srgbClr val="996600"/>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2018</a:t>
                      </a:r>
                    </a:p>
                  </a:txBody>
                  <a:tcPr marL="90000" marR="90000" marT="46800" marB="46800" anchor="ctr" horzOverflow="overflow">
                    <a:lnL>
                      <a:noFill/>
                    </a:lnL>
                    <a:lnR cap="flat">
                      <a:noFill/>
                    </a:lnR>
                    <a:lnT>
                      <a:noFill/>
                    </a:lnT>
                    <a:lnB>
                      <a:noFill/>
                    </a:lnB>
                    <a:lnTlToBr>
                      <a:noFill/>
                    </a:lnTlToBr>
                    <a:lnBlToTr>
                      <a:noFill/>
                    </a:lnBlToTr>
                    <a:solidFill>
                      <a:srgbClr val="FFFFFF"/>
                    </a:solidFill>
                  </a:tcPr>
                </a:tc>
              </a:tr>
              <a:tr h="177800">
                <a:tc>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US" sz="400" b="1" i="0" u="none" strike="noStrike" cap="none" normalizeH="0" baseline="0" noProof="0" smtClean="0">
                        <a:ln>
                          <a:noFill/>
                        </a:ln>
                        <a:solidFill>
                          <a:schemeClr val="bg1"/>
                        </a:solidFill>
                        <a:effectLst/>
                        <a:latin typeface="Arial" charset="0"/>
                      </a:endParaRPr>
                    </a:p>
                  </a:txBody>
                  <a:tcPr marL="90000" marR="90000" marT="46800" marB="46800" anchor="ctr" horzOverflow="overflow">
                    <a:lnL cap="flat">
                      <a:noFill/>
                    </a:lnL>
                    <a:lnR>
                      <a:noFill/>
                    </a:lnR>
                    <a:lnT>
                      <a:noFill/>
                    </a:lnT>
                    <a:lnB>
                      <a:noFill/>
                    </a:lnB>
                    <a:lnTlToBr>
                      <a:noFill/>
                    </a:lnTlToBr>
                    <a:lnBlToTr>
                      <a:noFill/>
                    </a:lnBlToTr>
                    <a:solidFill>
                      <a:schemeClr val="bg1"/>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endParaRPr kumimoji="0" lang="en-US" sz="400" b="0" i="0" u="none" strike="noStrike" cap="none" normalizeH="0" baseline="0" noProof="0" dirty="0" smtClean="0">
                        <a:ln>
                          <a:noFill/>
                        </a:ln>
                        <a:solidFill>
                          <a:schemeClr val="tx1"/>
                        </a:solidFill>
                        <a:effectLst/>
                        <a:latin typeface="Arial" charset="0"/>
                      </a:endParaRPr>
                    </a:p>
                  </a:txBody>
                  <a:tcPr marL="90000" marR="90000" marT="46800" marB="46800" anchor="ctr" horzOverflow="overflow">
                    <a:lnL>
                      <a:noFill/>
                    </a:lnL>
                    <a:lnR cap="flat">
                      <a:noFill/>
                    </a:lnR>
                    <a:lnT>
                      <a:noFill/>
                    </a:lnT>
                    <a:lnB>
                      <a:noFill/>
                    </a:lnB>
                    <a:lnTlToBr>
                      <a:noFill/>
                    </a:lnTlToBr>
                    <a:lnBlToTr>
                      <a:noFill/>
                    </a:lnBlToTr>
                    <a:solidFill>
                      <a:schemeClr val="bg1"/>
                    </a:solidFill>
                  </a:tcPr>
                </a:tc>
              </a:tr>
              <a:tr h="509588">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400" b="1" i="0" u="none" strike="noStrike" cap="none" normalizeH="0" baseline="0" noProof="0" smtClean="0">
                          <a:ln>
                            <a:noFill/>
                          </a:ln>
                          <a:solidFill>
                            <a:schemeClr val="bg1"/>
                          </a:solidFill>
                          <a:effectLst/>
                          <a:latin typeface="Arial" charset="0"/>
                          <a:cs typeface="Arial" charset="0"/>
                        </a:rPr>
                        <a:t>Status</a:t>
                      </a:r>
                      <a:endParaRPr kumimoji="0" lang="en-US" sz="1400" b="1" i="0" u="none" strike="noStrike" cap="none" normalizeH="0" baseline="0" noProof="0" smtClean="0">
                        <a:ln>
                          <a:noFill/>
                        </a:ln>
                        <a:solidFill>
                          <a:schemeClr val="bg1"/>
                        </a:solidFill>
                        <a:effectLst/>
                        <a:latin typeface="Arial" charset="0"/>
                      </a:endParaRPr>
                    </a:p>
                  </a:txBody>
                  <a:tcPr marL="90000" marR="90000" marT="46800" marB="46800" anchor="ctr" horzOverflow="overflow">
                    <a:lnL cap="flat">
                      <a:noFill/>
                    </a:lnL>
                    <a:lnR>
                      <a:noFill/>
                    </a:lnR>
                    <a:lnT>
                      <a:noFill/>
                    </a:lnT>
                    <a:lnB cap="flat">
                      <a:noFill/>
                    </a:lnB>
                    <a:lnTlToBr>
                      <a:noFill/>
                    </a:lnTlToBr>
                    <a:lnBlToTr>
                      <a:noFill/>
                    </a:lnBlToTr>
                    <a:solidFill>
                      <a:srgbClr val="996600"/>
                    </a:solidFill>
                  </a:tcPr>
                </a:tc>
                <a:tc>
                  <a:txBody>
                    <a:bodyPr/>
                    <a:lstStyle/>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Feasibility Study (finished 2013)</a:t>
                      </a:r>
                    </a:p>
                    <a:p>
                      <a:pPr marL="177800" marR="0" lvl="0" indent="-177800" algn="just" defTabSz="914400" rtl="0" eaLnBrk="0" fontAlgn="t" latinLnBrk="0" hangingPunct="0">
                        <a:lnSpc>
                          <a:spcPct val="100000"/>
                        </a:lnSpc>
                        <a:spcBef>
                          <a:spcPct val="0"/>
                        </a:spcBef>
                        <a:spcAft>
                          <a:spcPct val="0"/>
                        </a:spcAft>
                        <a:buClrTx/>
                        <a:buSzTx/>
                        <a:buFontTx/>
                        <a:buChar char="•"/>
                        <a:tabLst/>
                      </a:pPr>
                      <a:r>
                        <a:rPr kumimoji="0" lang="en-US" sz="1400" b="0" i="0" u="none" strike="noStrike" cap="none" normalizeH="0" baseline="0" noProof="0" dirty="0" smtClean="0">
                          <a:ln>
                            <a:noFill/>
                          </a:ln>
                          <a:solidFill>
                            <a:schemeClr val="tx1"/>
                          </a:solidFill>
                          <a:effectLst/>
                          <a:latin typeface="Arial" charset="0"/>
                        </a:rPr>
                        <a:t>Early construction works (4Q 2011)</a:t>
                      </a:r>
                    </a:p>
                  </a:txBody>
                  <a:tcPr marL="90000" marR="90000" marT="46800" marB="46800" anchor="ctr" horzOverflow="overflow">
                    <a:lnL>
                      <a:noFill/>
                    </a:lnL>
                    <a:lnR cap="flat">
                      <a:noFill/>
                    </a:lnR>
                    <a:lnT>
                      <a:noFill/>
                    </a:lnT>
                    <a:lnB cap="flat">
                      <a:noFill/>
                    </a:lnB>
                    <a:lnTlToBr>
                      <a:noFill/>
                    </a:lnTlToBr>
                    <a:lnBlToTr>
                      <a:noFill/>
                    </a:lnBlToTr>
                    <a:solidFill>
                      <a:srgbClr val="FFFFFF"/>
                    </a:solidFill>
                  </a:tcPr>
                </a:tc>
              </a:tr>
            </a:tbl>
          </a:graphicData>
        </a:graphic>
      </p:graphicFrame>
      <p:pic>
        <p:nvPicPr>
          <p:cNvPr id="68626" name="Picture 36" descr="03"/>
          <p:cNvPicPr>
            <a:picLocks noChangeAspect="1" noChangeArrowheads="1"/>
          </p:cNvPicPr>
          <p:nvPr/>
        </p:nvPicPr>
        <p:blipFill>
          <a:blip r:embed="rId3" cstate="print"/>
          <a:srcRect/>
          <a:stretch>
            <a:fillRect/>
          </a:stretch>
        </p:blipFill>
        <p:spPr bwMode="auto">
          <a:xfrm>
            <a:off x="6196013" y="1435100"/>
            <a:ext cx="2592387" cy="2362200"/>
          </a:xfrm>
          <a:prstGeom prst="rect">
            <a:avLst/>
          </a:prstGeom>
          <a:noFill/>
          <a:ln w="9525">
            <a:noFill/>
            <a:miter lim="800000"/>
            <a:headEnd/>
            <a:tailEnd/>
          </a:ln>
        </p:spPr>
      </p:pic>
      <p:pic>
        <p:nvPicPr>
          <p:cNvPr id="68627" name="0 Imagen" descr="PMCHS00.jpg"/>
          <p:cNvPicPr>
            <a:picLocks noChangeAspect="1" noChangeArrowheads="1"/>
          </p:cNvPicPr>
          <p:nvPr/>
        </p:nvPicPr>
        <p:blipFill>
          <a:blip r:embed="rId4" cstate="print"/>
          <a:srcRect l="8784" r="8784"/>
          <a:stretch>
            <a:fillRect/>
          </a:stretch>
        </p:blipFill>
        <p:spPr bwMode="auto">
          <a:xfrm>
            <a:off x="5530850" y="3479800"/>
            <a:ext cx="3460750" cy="2262188"/>
          </a:xfrm>
          <a:prstGeom prst="rect">
            <a:avLst/>
          </a:prstGeom>
          <a:noFill/>
          <a:ln w="9525">
            <a:noFill/>
            <a:miter lim="800000"/>
            <a:headEnd/>
            <a:tailEnd/>
          </a:ln>
        </p:spPr>
      </p:pic>
      <p:sp>
        <p:nvSpPr>
          <p:cNvPr id="68629" name="4 Marcador de pie de página"/>
          <p:cNvSpPr txBox="1">
            <a:spLocks noGrp="1"/>
          </p:cNvSpPr>
          <p:nvPr/>
        </p:nvSpPr>
        <p:spPr bwMode="auto">
          <a:xfrm>
            <a:off x="73025" y="6453188"/>
            <a:ext cx="5834063" cy="228600"/>
          </a:xfrm>
          <a:prstGeom prst="rect">
            <a:avLst/>
          </a:prstGeom>
          <a:noFill/>
          <a:ln w="9525">
            <a:noFill/>
            <a:miter lim="800000"/>
            <a:headEnd/>
            <a:tailEnd/>
          </a:ln>
        </p:spPr>
        <p:txBody>
          <a:bodyPr wrap="none"/>
          <a:lstStyle/>
          <a:p>
            <a:endParaRPr lang="en-US" sz="1000">
              <a:solidFill>
                <a:schemeClr val="bg1"/>
              </a:solidFill>
            </a:endParaRPr>
          </a:p>
        </p:txBody>
      </p:sp>
      <p:sp>
        <p:nvSpPr>
          <p:cNvPr id="7" name="6 Botón de acción: Hacia atrás o Anterior">
            <a:hlinkClick r:id="rId5" action="ppaction://hlinksldjump" highlightClick="1"/>
          </p:cNvPr>
          <p:cNvSpPr/>
          <p:nvPr/>
        </p:nvSpPr>
        <p:spPr>
          <a:xfrm>
            <a:off x="8460952" y="5827924"/>
            <a:ext cx="319489" cy="231354"/>
          </a:xfrm>
          <a:prstGeom prst="actionButtonBackPrevio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2" descr="textura"/>
          <p:cNvSpPr>
            <a:spLocks noChangeArrowheads="1"/>
          </p:cNvSpPr>
          <p:nvPr/>
        </p:nvSpPr>
        <p:spPr bwMode="auto">
          <a:xfrm>
            <a:off x="-3175" y="-3175"/>
            <a:ext cx="9144000" cy="639763"/>
          </a:xfrm>
          <a:prstGeom prst="rect">
            <a:avLst/>
          </a:prstGeom>
          <a:blipFill dpi="0" rotWithShape="1">
            <a:blip r:embed="rId3" cstate="print"/>
            <a:srcRect/>
            <a:tile tx="0" ty="0" sx="100000" sy="100000" flip="none" algn="tl"/>
          </a:blipFill>
          <a:ln w="9525">
            <a:noFill/>
            <a:miter lim="800000"/>
            <a:headEnd/>
            <a:tailEnd/>
          </a:ln>
        </p:spPr>
        <p:txBody>
          <a:bodyPr/>
          <a:lstStyle/>
          <a:p>
            <a:pPr eaLnBrk="0" hangingPunct="0"/>
            <a:r>
              <a:rPr lang="en-US" sz="2600" b="1">
                <a:solidFill>
                  <a:schemeClr val="bg1"/>
                </a:solidFill>
              </a:rPr>
              <a:t>Codelco: Operations and Global Commercial Presence*</a:t>
            </a:r>
            <a:endParaRPr lang="es-ES" sz="2600" b="1">
              <a:solidFill>
                <a:schemeClr val="bg1"/>
              </a:solidFill>
            </a:endParaRPr>
          </a:p>
        </p:txBody>
      </p:sp>
      <p:pic>
        <p:nvPicPr>
          <p:cNvPr id="117763" name="Picture 4"/>
          <p:cNvPicPr>
            <a:picLocks noChangeAspect="1" noChangeArrowheads="1"/>
          </p:cNvPicPr>
          <p:nvPr/>
        </p:nvPicPr>
        <p:blipFill>
          <a:blip r:embed="rId4" cstate="print"/>
          <a:srcRect r="6013"/>
          <a:stretch>
            <a:fillRect/>
          </a:stretch>
        </p:blipFill>
        <p:spPr bwMode="auto">
          <a:xfrm>
            <a:off x="1218981" y="1745867"/>
            <a:ext cx="7321550" cy="3602037"/>
          </a:xfrm>
          <a:prstGeom prst="rect">
            <a:avLst/>
          </a:prstGeom>
          <a:noFill/>
          <a:ln w="9525">
            <a:noFill/>
            <a:miter lim="800000"/>
            <a:headEnd/>
            <a:tailEnd/>
          </a:ln>
        </p:spPr>
      </p:pic>
      <p:sp>
        <p:nvSpPr>
          <p:cNvPr id="117764" name="Line 44"/>
          <p:cNvSpPr>
            <a:spLocks noChangeShapeType="1"/>
          </p:cNvSpPr>
          <p:nvPr/>
        </p:nvSpPr>
        <p:spPr bwMode="auto">
          <a:xfrm flipH="1">
            <a:off x="4684713" y="2236788"/>
            <a:ext cx="2308225" cy="227012"/>
          </a:xfrm>
          <a:prstGeom prst="line">
            <a:avLst/>
          </a:prstGeom>
          <a:noFill/>
          <a:ln w="6350">
            <a:solidFill>
              <a:srgbClr val="3366FF"/>
            </a:solidFill>
            <a:prstDash val="dash"/>
            <a:round/>
            <a:headEnd type="none" w="sm" len="sm"/>
            <a:tailEnd type="none" w="sm" len="sm"/>
          </a:ln>
        </p:spPr>
        <p:txBody>
          <a:bodyPr anchor="ctr">
            <a:spAutoFit/>
          </a:bodyPr>
          <a:lstStyle/>
          <a:p>
            <a:endParaRPr lang="es-CL"/>
          </a:p>
        </p:txBody>
      </p:sp>
      <p:sp>
        <p:nvSpPr>
          <p:cNvPr id="117765" name="Oval 5"/>
          <p:cNvSpPr>
            <a:spLocks noChangeArrowheads="1"/>
          </p:cNvSpPr>
          <p:nvPr/>
        </p:nvSpPr>
        <p:spPr bwMode="auto">
          <a:xfrm>
            <a:off x="2668588" y="4638675"/>
            <a:ext cx="82550" cy="93663"/>
          </a:xfrm>
          <a:prstGeom prst="ellipse">
            <a:avLst/>
          </a:prstGeom>
          <a:solidFill>
            <a:srgbClr val="FFFF00"/>
          </a:solidFill>
          <a:ln w="3175">
            <a:solidFill>
              <a:schemeClr val="tx1"/>
            </a:solidFill>
            <a:round/>
            <a:headEnd type="none" w="sm" len="sm"/>
            <a:tailEnd type="none" w="sm" len="sm"/>
          </a:ln>
        </p:spPr>
        <p:txBody>
          <a:bodyPr anchor="ctr">
            <a:spAutoFit/>
          </a:bodyPr>
          <a:lstStyle/>
          <a:p>
            <a:endParaRPr lang="es-CL"/>
          </a:p>
        </p:txBody>
      </p:sp>
      <p:sp>
        <p:nvSpPr>
          <p:cNvPr id="117766" name="Oval 6"/>
          <p:cNvSpPr>
            <a:spLocks noChangeArrowheads="1"/>
          </p:cNvSpPr>
          <p:nvPr/>
        </p:nvSpPr>
        <p:spPr bwMode="auto">
          <a:xfrm>
            <a:off x="2740025" y="4427538"/>
            <a:ext cx="82550" cy="93662"/>
          </a:xfrm>
          <a:prstGeom prst="ellipse">
            <a:avLst/>
          </a:prstGeom>
          <a:solidFill>
            <a:srgbClr val="FFFF00"/>
          </a:solidFill>
          <a:ln w="3175">
            <a:solidFill>
              <a:schemeClr val="tx1"/>
            </a:solidFill>
            <a:round/>
            <a:headEnd type="none" w="sm" len="sm"/>
            <a:tailEnd type="none" w="sm" len="sm"/>
          </a:ln>
        </p:spPr>
        <p:txBody>
          <a:bodyPr anchor="ctr">
            <a:spAutoFit/>
          </a:bodyPr>
          <a:lstStyle/>
          <a:p>
            <a:endParaRPr lang="es-CL"/>
          </a:p>
        </p:txBody>
      </p:sp>
      <p:sp>
        <p:nvSpPr>
          <p:cNvPr id="117767" name="Oval 7"/>
          <p:cNvSpPr>
            <a:spLocks noChangeArrowheads="1"/>
          </p:cNvSpPr>
          <p:nvPr/>
        </p:nvSpPr>
        <p:spPr bwMode="auto">
          <a:xfrm>
            <a:off x="2747963" y="4514850"/>
            <a:ext cx="80962" cy="92075"/>
          </a:xfrm>
          <a:prstGeom prst="ellipse">
            <a:avLst/>
          </a:prstGeom>
          <a:solidFill>
            <a:srgbClr val="FFFF00"/>
          </a:solidFill>
          <a:ln w="3175">
            <a:solidFill>
              <a:schemeClr val="tx1"/>
            </a:solidFill>
            <a:round/>
            <a:headEnd type="none" w="sm" len="sm"/>
            <a:tailEnd type="none" w="sm" len="sm"/>
          </a:ln>
        </p:spPr>
        <p:txBody>
          <a:bodyPr anchor="ctr">
            <a:spAutoFit/>
          </a:bodyPr>
          <a:lstStyle/>
          <a:p>
            <a:endParaRPr lang="es-CL"/>
          </a:p>
        </p:txBody>
      </p:sp>
      <p:sp>
        <p:nvSpPr>
          <p:cNvPr id="117768" name="Oval 8"/>
          <p:cNvSpPr>
            <a:spLocks noChangeArrowheads="1"/>
          </p:cNvSpPr>
          <p:nvPr/>
        </p:nvSpPr>
        <p:spPr bwMode="auto">
          <a:xfrm>
            <a:off x="2706688" y="4710113"/>
            <a:ext cx="82550" cy="92075"/>
          </a:xfrm>
          <a:prstGeom prst="ellipse">
            <a:avLst/>
          </a:prstGeom>
          <a:solidFill>
            <a:srgbClr val="0000FF"/>
          </a:solidFill>
          <a:ln w="3175">
            <a:solidFill>
              <a:schemeClr val="tx1"/>
            </a:solidFill>
            <a:round/>
            <a:headEnd type="none" w="sm" len="sm"/>
            <a:tailEnd type="none" w="sm" len="sm"/>
          </a:ln>
        </p:spPr>
        <p:txBody>
          <a:bodyPr anchor="ctr">
            <a:spAutoFit/>
          </a:bodyPr>
          <a:lstStyle/>
          <a:p>
            <a:endParaRPr lang="es-CL"/>
          </a:p>
        </p:txBody>
      </p:sp>
      <p:sp>
        <p:nvSpPr>
          <p:cNvPr id="117769" name="Oval 9"/>
          <p:cNvSpPr>
            <a:spLocks noChangeArrowheads="1"/>
          </p:cNvSpPr>
          <p:nvPr/>
        </p:nvSpPr>
        <p:spPr bwMode="auto">
          <a:xfrm>
            <a:off x="2744788" y="4648200"/>
            <a:ext cx="80962" cy="92075"/>
          </a:xfrm>
          <a:prstGeom prst="ellipse">
            <a:avLst/>
          </a:prstGeom>
          <a:solidFill>
            <a:srgbClr val="FFFF00"/>
          </a:solidFill>
          <a:ln w="3175">
            <a:solidFill>
              <a:schemeClr val="tx1"/>
            </a:solidFill>
            <a:round/>
            <a:headEnd type="none" w="sm" len="sm"/>
            <a:tailEnd type="none" w="sm" len="sm"/>
          </a:ln>
        </p:spPr>
        <p:txBody>
          <a:bodyPr anchor="ctr">
            <a:spAutoFit/>
          </a:bodyPr>
          <a:lstStyle/>
          <a:p>
            <a:endParaRPr lang="es-CL"/>
          </a:p>
        </p:txBody>
      </p:sp>
      <p:sp>
        <p:nvSpPr>
          <p:cNvPr id="117770" name="Oval 10"/>
          <p:cNvSpPr>
            <a:spLocks noChangeArrowheads="1"/>
          </p:cNvSpPr>
          <p:nvPr/>
        </p:nvSpPr>
        <p:spPr bwMode="auto">
          <a:xfrm>
            <a:off x="2719388" y="4778375"/>
            <a:ext cx="80962" cy="92075"/>
          </a:xfrm>
          <a:prstGeom prst="ellipse">
            <a:avLst/>
          </a:prstGeom>
          <a:solidFill>
            <a:srgbClr val="FFFF00"/>
          </a:solidFill>
          <a:ln w="3175">
            <a:solidFill>
              <a:schemeClr val="tx1"/>
            </a:solidFill>
            <a:round/>
            <a:headEnd type="none" w="sm" len="sm"/>
            <a:tailEnd type="none" w="sm" len="sm"/>
          </a:ln>
        </p:spPr>
        <p:txBody>
          <a:bodyPr anchor="ctr">
            <a:spAutoFit/>
          </a:bodyPr>
          <a:lstStyle/>
          <a:p>
            <a:endParaRPr lang="es-CL"/>
          </a:p>
        </p:txBody>
      </p:sp>
      <p:sp>
        <p:nvSpPr>
          <p:cNvPr id="97291" name="Rectangle 11"/>
          <p:cNvSpPr>
            <a:spLocks noChangeArrowheads="1"/>
          </p:cNvSpPr>
          <p:nvPr/>
        </p:nvSpPr>
        <p:spPr bwMode="auto">
          <a:xfrm>
            <a:off x="73025" y="1700213"/>
            <a:ext cx="1069975" cy="620712"/>
          </a:xfrm>
          <a:prstGeom prst="rect">
            <a:avLst/>
          </a:prstGeom>
          <a:solidFill>
            <a:srgbClr val="003366">
              <a:alpha val="49001"/>
            </a:srgbClr>
          </a:solidFill>
          <a:ln w="6350">
            <a:noFill/>
            <a:miter lim="800000"/>
            <a:headEnd type="none" w="sm" len="sm"/>
            <a:tailEnd type="none" w="sm" len="sm"/>
          </a:ln>
          <a:effectLst>
            <a:outerShdw dist="35921" dir="2700000" algn="ctr" rotWithShape="0">
              <a:schemeClr val="bg2"/>
            </a:outerShdw>
          </a:effectLst>
        </p:spPr>
        <p:txBody>
          <a:bodyPr anchor="ctr"/>
          <a:lstStyle/>
          <a:p>
            <a:pPr algn="ctr">
              <a:lnSpc>
                <a:spcPct val="95000"/>
              </a:lnSpc>
              <a:spcBef>
                <a:spcPct val="10000"/>
              </a:spcBef>
              <a:defRPr/>
            </a:pPr>
            <a:r>
              <a:rPr lang="es-CL" sz="1100" b="1" dirty="0">
                <a:solidFill>
                  <a:schemeClr val="bg1"/>
                </a:solidFill>
                <a:latin typeface="Arial Narrow" pitchFamily="34" charset="0"/>
                <a:cs typeface="Arial" pitchFamily="34" charset="0"/>
              </a:rPr>
              <a:t>Chuquicamata </a:t>
            </a:r>
            <a:r>
              <a:rPr lang="es-CL" sz="1100" b="1" dirty="0" err="1">
                <a:solidFill>
                  <a:schemeClr val="bg1"/>
                </a:solidFill>
                <a:latin typeface="Arial Narrow" pitchFamily="34" charset="0"/>
                <a:cs typeface="Arial" pitchFamily="34" charset="0"/>
              </a:rPr>
              <a:t>Division</a:t>
            </a:r>
            <a:endParaRPr lang="es-CL" sz="1100" b="1" dirty="0">
              <a:solidFill>
                <a:schemeClr val="bg1"/>
              </a:solidFill>
              <a:latin typeface="Arial Narrow" pitchFamily="34" charset="0"/>
              <a:cs typeface="Arial" pitchFamily="34" charset="0"/>
            </a:endParaRPr>
          </a:p>
          <a:p>
            <a:pPr algn="ctr">
              <a:lnSpc>
                <a:spcPct val="95000"/>
              </a:lnSpc>
              <a:spcBef>
                <a:spcPct val="10000"/>
              </a:spcBef>
              <a:defRPr/>
            </a:pPr>
            <a:r>
              <a:rPr lang="en-US" sz="1100" b="1" dirty="0">
                <a:solidFill>
                  <a:schemeClr val="bg1"/>
                </a:solidFill>
                <a:latin typeface="Arial Narrow" pitchFamily="34" charset="0"/>
                <a:cs typeface="Arial" pitchFamily="34" charset="0"/>
              </a:rPr>
              <a:t>Copper</a:t>
            </a:r>
          </a:p>
        </p:txBody>
      </p:sp>
      <p:pic>
        <p:nvPicPr>
          <p:cNvPr id="117772" name="Picture 12"/>
          <p:cNvPicPr>
            <a:picLocks noChangeAspect="1" noChangeArrowheads="1"/>
          </p:cNvPicPr>
          <p:nvPr/>
        </p:nvPicPr>
        <p:blipFill>
          <a:blip r:embed="rId5" cstate="print"/>
          <a:srcRect/>
          <a:stretch>
            <a:fillRect/>
          </a:stretch>
        </p:blipFill>
        <p:spPr bwMode="auto">
          <a:xfrm>
            <a:off x="73025" y="871538"/>
            <a:ext cx="1079500" cy="830262"/>
          </a:xfrm>
          <a:prstGeom prst="rect">
            <a:avLst/>
          </a:prstGeom>
          <a:noFill/>
          <a:ln w="9525">
            <a:noFill/>
            <a:miter lim="800000"/>
            <a:headEnd/>
            <a:tailEnd/>
          </a:ln>
        </p:spPr>
      </p:pic>
      <p:sp>
        <p:nvSpPr>
          <p:cNvPr id="97293" name="Rectangle 13"/>
          <p:cNvSpPr>
            <a:spLocks noChangeArrowheads="1"/>
          </p:cNvSpPr>
          <p:nvPr/>
        </p:nvSpPr>
        <p:spPr bwMode="auto">
          <a:xfrm>
            <a:off x="5780088" y="4286250"/>
            <a:ext cx="1119187" cy="620713"/>
          </a:xfrm>
          <a:prstGeom prst="rect">
            <a:avLst/>
          </a:prstGeom>
          <a:solidFill>
            <a:srgbClr val="003366">
              <a:alpha val="49001"/>
            </a:srgbClr>
          </a:solidFill>
          <a:ln w="6350">
            <a:noFill/>
            <a:miter lim="800000"/>
            <a:headEnd type="none" w="sm" len="sm"/>
            <a:tailEnd type="none" w="sm" len="sm"/>
          </a:ln>
          <a:effectLst>
            <a:outerShdw dist="35921" dir="2700000" algn="ctr" rotWithShape="0">
              <a:schemeClr val="bg2"/>
            </a:outerShdw>
          </a:effectLst>
        </p:spPr>
        <p:txBody>
          <a:bodyPr anchor="ctr"/>
          <a:lstStyle/>
          <a:p>
            <a:pPr algn="ctr">
              <a:lnSpc>
                <a:spcPct val="95000"/>
              </a:lnSpc>
              <a:spcBef>
                <a:spcPct val="10000"/>
              </a:spcBef>
              <a:defRPr/>
            </a:pPr>
            <a:r>
              <a:rPr lang="es-CL" sz="1000" b="1">
                <a:solidFill>
                  <a:schemeClr val="bg1"/>
                </a:solidFill>
                <a:latin typeface="Arial Narrow" pitchFamily="34" charset="0"/>
                <a:cs typeface="Arial" pitchFamily="34" charset="0"/>
              </a:rPr>
              <a:t>Ventanas</a:t>
            </a:r>
          </a:p>
          <a:p>
            <a:pPr algn="ctr">
              <a:lnSpc>
                <a:spcPct val="95000"/>
              </a:lnSpc>
              <a:spcBef>
                <a:spcPct val="10000"/>
              </a:spcBef>
              <a:defRPr/>
            </a:pPr>
            <a:r>
              <a:rPr lang="en-US" sz="1000" b="1">
                <a:solidFill>
                  <a:schemeClr val="bg1"/>
                </a:solidFill>
                <a:latin typeface="Arial Narrow" pitchFamily="34" charset="0"/>
                <a:cs typeface="Arial" pitchFamily="34" charset="0"/>
              </a:rPr>
              <a:t>Smelter &amp; Refinery</a:t>
            </a:r>
          </a:p>
          <a:p>
            <a:pPr algn="ctr">
              <a:lnSpc>
                <a:spcPct val="95000"/>
              </a:lnSpc>
              <a:spcBef>
                <a:spcPct val="10000"/>
              </a:spcBef>
              <a:defRPr/>
            </a:pPr>
            <a:r>
              <a:rPr lang="en-US" sz="1000" b="1">
                <a:solidFill>
                  <a:schemeClr val="bg1"/>
                </a:solidFill>
                <a:latin typeface="Arial Narrow" pitchFamily="34" charset="0"/>
                <a:cs typeface="Arial" pitchFamily="34" charset="0"/>
              </a:rPr>
              <a:t>Division</a:t>
            </a:r>
          </a:p>
        </p:txBody>
      </p:sp>
      <p:sp>
        <p:nvSpPr>
          <p:cNvPr id="97294" name="Rectangle 14"/>
          <p:cNvSpPr>
            <a:spLocks noChangeArrowheads="1"/>
          </p:cNvSpPr>
          <p:nvPr/>
        </p:nvSpPr>
        <p:spPr bwMode="auto">
          <a:xfrm>
            <a:off x="1294375" y="5396275"/>
            <a:ext cx="1081088" cy="620713"/>
          </a:xfrm>
          <a:prstGeom prst="rect">
            <a:avLst/>
          </a:prstGeom>
          <a:solidFill>
            <a:srgbClr val="003366">
              <a:alpha val="49001"/>
            </a:srgbClr>
          </a:solidFill>
          <a:ln w="6350">
            <a:noFill/>
            <a:miter lim="800000"/>
            <a:headEnd type="none" w="sm" len="sm"/>
            <a:tailEnd type="none" w="sm" len="sm"/>
          </a:ln>
          <a:effectLst>
            <a:outerShdw dist="35921" dir="2700000" algn="ctr" rotWithShape="0">
              <a:schemeClr val="bg2"/>
            </a:outerShdw>
          </a:effectLst>
        </p:spPr>
        <p:txBody>
          <a:bodyPr anchor="ctr"/>
          <a:lstStyle/>
          <a:p>
            <a:pPr algn="ctr">
              <a:lnSpc>
                <a:spcPct val="95000"/>
              </a:lnSpc>
              <a:spcBef>
                <a:spcPct val="10000"/>
              </a:spcBef>
              <a:defRPr/>
            </a:pPr>
            <a:r>
              <a:rPr lang="es-CL" sz="1100" b="1">
                <a:solidFill>
                  <a:schemeClr val="bg1"/>
                </a:solidFill>
                <a:latin typeface="Arial Narrow" pitchFamily="34" charset="0"/>
                <a:cs typeface="Arial" pitchFamily="34" charset="0"/>
              </a:rPr>
              <a:t>Andina</a:t>
            </a:r>
          </a:p>
          <a:p>
            <a:pPr algn="ctr">
              <a:lnSpc>
                <a:spcPct val="95000"/>
              </a:lnSpc>
              <a:spcBef>
                <a:spcPct val="10000"/>
              </a:spcBef>
              <a:defRPr/>
            </a:pPr>
            <a:r>
              <a:rPr lang="es-CL" sz="1100" b="1">
                <a:solidFill>
                  <a:schemeClr val="bg1"/>
                </a:solidFill>
                <a:latin typeface="Arial Narrow" pitchFamily="34" charset="0"/>
                <a:cs typeface="Arial" pitchFamily="34" charset="0"/>
              </a:rPr>
              <a:t>Division</a:t>
            </a:r>
          </a:p>
          <a:p>
            <a:pPr algn="ctr">
              <a:lnSpc>
                <a:spcPct val="95000"/>
              </a:lnSpc>
              <a:spcBef>
                <a:spcPct val="10000"/>
              </a:spcBef>
              <a:defRPr/>
            </a:pPr>
            <a:r>
              <a:rPr lang="en-US" sz="1100" b="1">
                <a:solidFill>
                  <a:schemeClr val="bg1"/>
                </a:solidFill>
                <a:latin typeface="Arial Narrow" pitchFamily="34" charset="0"/>
                <a:cs typeface="Arial" pitchFamily="34" charset="0"/>
              </a:rPr>
              <a:t>Copper</a:t>
            </a:r>
          </a:p>
        </p:txBody>
      </p:sp>
      <p:pic>
        <p:nvPicPr>
          <p:cNvPr id="117775" name="Picture 15"/>
          <p:cNvPicPr>
            <a:picLocks noChangeAspect="1" noChangeArrowheads="1"/>
          </p:cNvPicPr>
          <p:nvPr/>
        </p:nvPicPr>
        <p:blipFill>
          <a:blip r:embed="rId6" cstate="print"/>
          <a:srcRect/>
          <a:stretch>
            <a:fillRect/>
          </a:stretch>
        </p:blipFill>
        <p:spPr bwMode="auto">
          <a:xfrm>
            <a:off x="1289613" y="4577125"/>
            <a:ext cx="1096962" cy="830263"/>
          </a:xfrm>
          <a:prstGeom prst="rect">
            <a:avLst/>
          </a:prstGeom>
          <a:noFill/>
          <a:ln w="9525">
            <a:noFill/>
            <a:miter lim="800000"/>
            <a:headEnd/>
            <a:tailEnd/>
          </a:ln>
        </p:spPr>
      </p:pic>
      <p:pic>
        <p:nvPicPr>
          <p:cNvPr id="117776" name="Picture 16"/>
          <p:cNvPicPr>
            <a:picLocks noChangeAspect="1" noChangeArrowheads="1"/>
          </p:cNvPicPr>
          <p:nvPr/>
        </p:nvPicPr>
        <p:blipFill>
          <a:blip r:embed="rId7" cstate="print"/>
          <a:srcRect/>
          <a:stretch>
            <a:fillRect/>
          </a:stretch>
        </p:blipFill>
        <p:spPr bwMode="auto">
          <a:xfrm>
            <a:off x="5775325" y="3452813"/>
            <a:ext cx="1117600" cy="830262"/>
          </a:xfrm>
          <a:prstGeom prst="rect">
            <a:avLst/>
          </a:prstGeom>
          <a:noFill/>
          <a:ln w="9525">
            <a:noFill/>
            <a:miter lim="800000"/>
            <a:headEnd/>
            <a:tailEnd/>
          </a:ln>
        </p:spPr>
      </p:pic>
      <p:sp>
        <p:nvSpPr>
          <p:cNvPr id="117777" name="Line 17"/>
          <p:cNvSpPr>
            <a:spLocks noChangeShapeType="1"/>
          </p:cNvSpPr>
          <p:nvPr/>
        </p:nvSpPr>
        <p:spPr bwMode="auto">
          <a:xfrm>
            <a:off x="1157288" y="2063750"/>
            <a:ext cx="1543050" cy="2444750"/>
          </a:xfrm>
          <a:prstGeom prst="line">
            <a:avLst/>
          </a:prstGeom>
          <a:noFill/>
          <a:ln w="6350">
            <a:solidFill>
              <a:schemeClr val="hlink"/>
            </a:solidFill>
            <a:prstDash val="dash"/>
            <a:round/>
            <a:headEnd type="none" w="sm" len="sm"/>
            <a:tailEnd type="none" w="sm" len="sm"/>
          </a:ln>
        </p:spPr>
        <p:txBody>
          <a:bodyPr anchor="ctr">
            <a:spAutoFit/>
          </a:bodyPr>
          <a:lstStyle/>
          <a:p>
            <a:endParaRPr lang="es-CL"/>
          </a:p>
        </p:txBody>
      </p:sp>
      <p:sp>
        <p:nvSpPr>
          <p:cNvPr id="117778" name="Line 18"/>
          <p:cNvSpPr>
            <a:spLocks noChangeShapeType="1"/>
          </p:cNvSpPr>
          <p:nvPr/>
        </p:nvSpPr>
        <p:spPr bwMode="auto">
          <a:xfrm>
            <a:off x="1177159" y="4193628"/>
            <a:ext cx="1588266" cy="394247"/>
          </a:xfrm>
          <a:prstGeom prst="line">
            <a:avLst/>
          </a:prstGeom>
          <a:noFill/>
          <a:ln w="6350">
            <a:solidFill>
              <a:schemeClr val="hlink"/>
            </a:solidFill>
            <a:prstDash val="dash"/>
            <a:round/>
            <a:headEnd type="none" w="sm" len="sm"/>
            <a:tailEnd type="none" w="sm" len="sm"/>
          </a:ln>
        </p:spPr>
        <p:txBody>
          <a:bodyPr wrap="square" anchor="ctr">
            <a:spAutoFit/>
          </a:bodyPr>
          <a:lstStyle/>
          <a:p>
            <a:endParaRPr lang="es-CL"/>
          </a:p>
        </p:txBody>
      </p:sp>
      <p:sp>
        <p:nvSpPr>
          <p:cNvPr id="117779" name="Line 19"/>
          <p:cNvSpPr>
            <a:spLocks noChangeShapeType="1"/>
          </p:cNvSpPr>
          <p:nvPr/>
        </p:nvSpPr>
        <p:spPr bwMode="auto">
          <a:xfrm flipV="1">
            <a:off x="2375338" y="4691061"/>
            <a:ext cx="382149" cy="259310"/>
          </a:xfrm>
          <a:prstGeom prst="line">
            <a:avLst/>
          </a:prstGeom>
          <a:noFill/>
          <a:ln w="6350">
            <a:solidFill>
              <a:schemeClr val="hlink"/>
            </a:solidFill>
            <a:prstDash val="dash"/>
            <a:round/>
            <a:headEnd type="none" w="sm" len="sm"/>
            <a:tailEnd type="none" w="sm" len="sm"/>
          </a:ln>
        </p:spPr>
        <p:txBody>
          <a:bodyPr wrap="square" anchor="ctr">
            <a:spAutoFit/>
          </a:bodyPr>
          <a:lstStyle/>
          <a:p>
            <a:endParaRPr lang="es-CL"/>
          </a:p>
        </p:txBody>
      </p:sp>
      <p:sp>
        <p:nvSpPr>
          <p:cNvPr id="97300" name="Rectangle 20"/>
          <p:cNvSpPr>
            <a:spLocks noChangeArrowheads="1"/>
          </p:cNvSpPr>
          <p:nvPr/>
        </p:nvSpPr>
        <p:spPr bwMode="auto">
          <a:xfrm>
            <a:off x="3146425" y="5653088"/>
            <a:ext cx="1089025" cy="411162"/>
          </a:xfrm>
          <a:prstGeom prst="rect">
            <a:avLst/>
          </a:prstGeom>
          <a:solidFill>
            <a:srgbClr val="99CCFF">
              <a:alpha val="83000"/>
            </a:srgbClr>
          </a:solidFill>
          <a:ln w="6350">
            <a:noFill/>
            <a:miter lim="800000"/>
            <a:headEnd type="none" w="sm" len="sm"/>
            <a:tailEnd type="none" w="sm" len="sm"/>
          </a:ln>
          <a:effectLst>
            <a:outerShdw dist="35921" dir="2700000" algn="ctr" rotWithShape="0">
              <a:schemeClr val="bg2"/>
            </a:outerShdw>
          </a:effectLst>
        </p:spPr>
        <p:txBody>
          <a:bodyPr anchor="ctr"/>
          <a:lstStyle/>
          <a:p>
            <a:pPr algn="ctr">
              <a:lnSpc>
                <a:spcPct val="95000"/>
              </a:lnSpc>
              <a:spcBef>
                <a:spcPct val="10000"/>
              </a:spcBef>
            </a:pPr>
            <a:r>
              <a:rPr lang="es-CL" sz="1200" b="1">
                <a:solidFill>
                  <a:schemeClr val="bg1"/>
                </a:solidFill>
                <a:latin typeface="Arial Narrow" pitchFamily="34" charset="0"/>
                <a:cs typeface="Arial" charset="0"/>
              </a:rPr>
              <a:t>Santiago</a:t>
            </a:r>
          </a:p>
          <a:p>
            <a:pPr algn="ctr">
              <a:lnSpc>
                <a:spcPct val="95000"/>
              </a:lnSpc>
              <a:spcBef>
                <a:spcPct val="10000"/>
              </a:spcBef>
            </a:pPr>
            <a:r>
              <a:rPr lang="es-CL" sz="1200" b="1">
                <a:solidFill>
                  <a:schemeClr val="bg1"/>
                </a:solidFill>
                <a:latin typeface="Arial Narrow" pitchFamily="34" charset="0"/>
                <a:cs typeface="Arial" charset="0"/>
              </a:rPr>
              <a:t>Headquarters</a:t>
            </a:r>
          </a:p>
        </p:txBody>
      </p:sp>
      <p:sp>
        <p:nvSpPr>
          <p:cNvPr id="97301" name="Rectangle 21"/>
          <p:cNvSpPr>
            <a:spLocks noChangeArrowheads="1"/>
          </p:cNvSpPr>
          <p:nvPr/>
        </p:nvSpPr>
        <p:spPr bwMode="auto">
          <a:xfrm>
            <a:off x="88900" y="4679193"/>
            <a:ext cx="1071563" cy="620712"/>
          </a:xfrm>
          <a:prstGeom prst="rect">
            <a:avLst/>
          </a:prstGeom>
          <a:solidFill>
            <a:srgbClr val="003366">
              <a:alpha val="49001"/>
            </a:srgbClr>
          </a:solidFill>
          <a:ln w="6350">
            <a:noFill/>
            <a:miter lim="800000"/>
            <a:headEnd type="none" w="sm" len="sm"/>
            <a:tailEnd type="none" w="sm" len="sm"/>
          </a:ln>
          <a:effectLst>
            <a:outerShdw dist="35921" dir="2700000" algn="ctr" rotWithShape="0">
              <a:schemeClr val="bg2"/>
            </a:outerShdw>
          </a:effectLst>
        </p:spPr>
        <p:txBody>
          <a:bodyPr anchor="ctr"/>
          <a:lstStyle/>
          <a:p>
            <a:pPr algn="ctr">
              <a:lnSpc>
                <a:spcPct val="95000"/>
              </a:lnSpc>
              <a:spcBef>
                <a:spcPct val="10000"/>
              </a:spcBef>
              <a:defRPr/>
            </a:pPr>
            <a:r>
              <a:rPr lang="es-CL" sz="1100" b="1" dirty="0">
                <a:solidFill>
                  <a:schemeClr val="bg1"/>
                </a:solidFill>
                <a:latin typeface="Arial Narrow" pitchFamily="34" charset="0"/>
                <a:cs typeface="Arial" pitchFamily="34" charset="0"/>
              </a:rPr>
              <a:t>Salvador </a:t>
            </a:r>
          </a:p>
          <a:p>
            <a:pPr algn="ctr">
              <a:lnSpc>
                <a:spcPct val="95000"/>
              </a:lnSpc>
              <a:spcBef>
                <a:spcPct val="10000"/>
              </a:spcBef>
              <a:defRPr/>
            </a:pPr>
            <a:r>
              <a:rPr lang="es-CL" sz="1100" b="1" dirty="0" err="1">
                <a:solidFill>
                  <a:schemeClr val="bg1"/>
                </a:solidFill>
                <a:latin typeface="Arial Narrow" pitchFamily="34" charset="0"/>
                <a:cs typeface="Arial" pitchFamily="34" charset="0"/>
              </a:rPr>
              <a:t>Division</a:t>
            </a:r>
            <a:endParaRPr lang="es-CL" sz="1100" b="1" dirty="0">
              <a:solidFill>
                <a:schemeClr val="bg1"/>
              </a:solidFill>
              <a:latin typeface="Arial Narrow" pitchFamily="34" charset="0"/>
              <a:cs typeface="Arial" pitchFamily="34" charset="0"/>
            </a:endParaRPr>
          </a:p>
          <a:p>
            <a:pPr algn="ctr">
              <a:lnSpc>
                <a:spcPct val="95000"/>
              </a:lnSpc>
              <a:spcBef>
                <a:spcPct val="10000"/>
              </a:spcBef>
              <a:defRPr/>
            </a:pPr>
            <a:r>
              <a:rPr lang="en-US" sz="1100" b="1" dirty="0">
                <a:solidFill>
                  <a:schemeClr val="bg1"/>
                </a:solidFill>
                <a:latin typeface="Arial Narrow" pitchFamily="34" charset="0"/>
                <a:cs typeface="Arial" pitchFamily="34" charset="0"/>
              </a:rPr>
              <a:t>Copper</a:t>
            </a:r>
          </a:p>
        </p:txBody>
      </p:sp>
      <p:pic>
        <p:nvPicPr>
          <p:cNvPr id="117782" name="Picture 22"/>
          <p:cNvPicPr>
            <a:picLocks noChangeAspect="1" noChangeArrowheads="1"/>
          </p:cNvPicPr>
          <p:nvPr/>
        </p:nvPicPr>
        <p:blipFill>
          <a:blip r:embed="rId8" cstate="print"/>
          <a:srcRect/>
          <a:stretch>
            <a:fillRect/>
          </a:stretch>
        </p:blipFill>
        <p:spPr bwMode="auto">
          <a:xfrm>
            <a:off x="3146425" y="4829175"/>
            <a:ext cx="1093788" cy="831850"/>
          </a:xfrm>
          <a:prstGeom prst="rect">
            <a:avLst/>
          </a:prstGeom>
          <a:noFill/>
          <a:ln w="9525">
            <a:noFill/>
            <a:miter lim="800000"/>
            <a:headEnd/>
            <a:tailEnd/>
          </a:ln>
        </p:spPr>
      </p:pic>
      <p:pic>
        <p:nvPicPr>
          <p:cNvPr id="117783" name="Picture 23"/>
          <p:cNvPicPr>
            <a:picLocks noChangeAspect="1" noChangeArrowheads="1"/>
          </p:cNvPicPr>
          <p:nvPr/>
        </p:nvPicPr>
        <p:blipFill>
          <a:blip r:embed="rId9" cstate="print"/>
          <a:srcRect/>
          <a:stretch>
            <a:fillRect/>
          </a:stretch>
        </p:blipFill>
        <p:spPr bwMode="auto">
          <a:xfrm>
            <a:off x="88900" y="3869568"/>
            <a:ext cx="1090613" cy="830262"/>
          </a:xfrm>
          <a:prstGeom prst="rect">
            <a:avLst/>
          </a:prstGeom>
          <a:noFill/>
          <a:ln w="9525">
            <a:noFill/>
            <a:miter lim="800000"/>
            <a:headEnd/>
            <a:tailEnd/>
          </a:ln>
        </p:spPr>
      </p:pic>
      <p:sp>
        <p:nvSpPr>
          <p:cNvPr id="97304" name="Rectangle 24"/>
          <p:cNvSpPr>
            <a:spLocks noChangeArrowheads="1"/>
          </p:cNvSpPr>
          <p:nvPr/>
        </p:nvSpPr>
        <p:spPr bwMode="auto">
          <a:xfrm>
            <a:off x="4603750" y="5446713"/>
            <a:ext cx="1090613" cy="620712"/>
          </a:xfrm>
          <a:prstGeom prst="rect">
            <a:avLst/>
          </a:prstGeom>
          <a:solidFill>
            <a:srgbClr val="003366">
              <a:alpha val="49001"/>
            </a:srgbClr>
          </a:solidFill>
          <a:ln w="6350">
            <a:noFill/>
            <a:miter lim="800000"/>
            <a:headEnd type="none" w="sm" len="sm"/>
            <a:tailEnd type="none" w="sm" len="sm"/>
          </a:ln>
          <a:effectLst>
            <a:outerShdw dist="35921" dir="2700000" algn="ctr" rotWithShape="0">
              <a:schemeClr val="bg2"/>
            </a:outerShdw>
          </a:effectLst>
        </p:spPr>
        <p:txBody>
          <a:bodyPr anchor="ctr"/>
          <a:lstStyle/>
          <a:p>
            <a:pPr algn="ctr">
              <a:lnSpc>
                <a:spcPct val="95000"/>
              </a:lnSpc>
              <a:spcBef>
                <a:spcPct val="10000"/>
              </a:spcBef>
              <a:defRPr/>
            </a:pPr>
            <a:r>
              <a:rPr lang="es-CL" sz="1100" b="1" dirty="0">
                <a:solidFill>
                  <a:schemeClr val="bg1"/>
                </a:solidFill>
                <a:latin typeface="Arial Narrow" pitchFamily="34" charset="0"/>
                <a:cs typeface="Arial" pitchFamily="34" charset="0"/>
              </a:rPr>
              <a:t>El Teniente</a:t>
            </a:r>
          </a:p>
          <a:p>
            <a:pPr algn="ctr">
              <a:lnSpc>
                <a:spcPct val="95000"/>
              </a:lnSpc>
              <a:spcBef>
                <a:spcPct val="10000"/>
              </a:spcBef>
              <a:defRPr/>
            </a:pPr>
            <a:r>
              <a:rPr lang="es-CL" sz="1100" b="1" dirty="0" err="1">
                <a:solidFill>
                  <a:schemeClr val="bg1"/>
                </a:solidFill>
                <a:latin typeface="Arial Narrow" pitchFamily="34" charset="0"/>
                <a:cs typeface="Arial" pitchFamily="34" charset="0"/>
              </a:rPr>
              <a:t>Division</a:t>
            </a:r>
            <a:endParaRPr lang="es-CL" sz="1100" b="1" dirty="0">
              <a:solidFill>
                <a:schemeClr val="bg1"/>
              </a:solidFill>
              <a:latin typeface="Arial Narrow" pitchFamily="34" charset="0"/>
              <a:cs typeface="Arial" pitchFamily="34" charset="0"/>
            </a:endParaRPr>
          </a:p>
          <a:p>
            <a:pPr algn="ctr">
              <a:lnSpc>
                <a:spcPct val="95000"/>
              </a:lnSpc>
              <a:spcBef>
                <a:spcPct val="10000"/>
              </a:spcBef>
              <a:defRPr/>
            </a:pPr>
            <a:r>
              <a:rPr lang="en-US" sz="1100" b="1" dirty="0">
                <a:solidFill>
                  <a:schemeClr val="bg1"/>
                </a:solidFill>
                <a:latin typeface="Arial Narrow" pitchFamily="34" charset="0"/>
                <a:cs typeface="Arial" pitchFamily="34" charset="0"/>
              </a:rPr>
              <a:t>Copper</a:t>
            </a:r>
          </a:p>
        </p:txBody>
      </p:sp>
      <p:pic>
        <p:nvPicPr>
          <p:cNvPr id="117785" name="Picture 25"/>
          <p:cNvPicPr>
            <a:picLocks noChangeAspect="1" noChangeArrowheads="1"/>
          </p:cNvPicPr>
          <p:nvPr/>
        </p:nvPicPr>
        <p:blipFill>
          <a:blip r:embed="rId10" cstate="print"/>
          <a:srcRect/>
          <a:stretch>
            <a:fillRect/>
          </a:stretch>
        </p:blipFill>
        <p:spPr bwMode="auto">
          <a:xfrm>
            <a:off x="4602163" y="4660900"/>
            <a:ext cx="1119187" cy="830263"/>
          </a:xfrm>
          <a:prstGeom prst="rect">
            <a:avLst/>
          </a:prstGeom>
          <a:noFill/>
          <a:ln w="9525">
            <a:noFill/>
            <a:miter lim="800000"/>
            <a:headEnd/>
            <a:tailEnd/>
          </a:ln>
        </p:spPr>
      </p:pic>
      <p:sp>
        <p:nvSpPr>
          <p:cNvPr id="117786" name="Line 26"/>
          <p:cNvSpPr>
            <a:spLocks noChangeShapeType="1"/>
          </p:cNvSpPr>
          <p:nvPr/>
        </p:nvSpPr>
        <p:spPr bwMode="auto">
          <a:xfrm>
            <a:off x="2719388" y="4783138"/>
            <a:ext cx="428625" cy="452437"/>
          </a:xfrm>
          <a:prstGeom prst="line">
            <a:avLst/>
          </a:prstGeom>
          <a:noFill/>
          <a:ln w="6350">
            <a:solidFill>
              <a:srgbClr val="3366FF"/>
            </a:solidFill>
            <a:prstDash val="dash"/>
            <a:round/>
            <a:headEnd type="none" w="sm" len="sm"/>
            <a:tailEnd type="none" w="sm" len="sm"/>
          </a:ln>
        </p:spPr>
        <p:txBody>
          <a:bodyPr anchor="ctr">
            <a:spAutoFit/>
          </a:bodyPr>
          <a:lstStyle/>
          <a:p>
            <a:endParaRPr lang="es-CL"/>
          </a:p>
        </p:txBody>
      </p:sp>
      <p:sp>
        <p:nvSpPr>
          <p:cNvPr id="117787" name="Line 27"/>
          <p:cNvSpPr>
            <a:spLocks noChangeShapeType="1"/>
          </p:cNvSpPr>
          <p:nvPr/>
        </p:nvSpPr>
        <p:spPr bwMode="auto">
          <a:xfrm flipV="1">
            <a:off x="2751138" y="4702175"/>
            <a:ext cx="1865312" cy="107950"/>
          </a:xfrm>
          <a:prstGeom prst="line">
            <a:avLst/>
          </a:prstGeom>
          <a:noFill/>
          <a:ln w="6350">
            <a:solidFill>
              <a:schemeClr val="hlink"/>
            </a:solidFill>
            <a:prstDash val="dash"/>
            <a:round/>
            <a:headEnd type="none" w="sm" len="sm"/>
            <a:tailEnd type="none" w="sm" len="sm"/>
          </a:ln>
        </p:spPr>
        <p:txBody>
          <a:bodyPr anchor="ctr">
            <a:spAutoFit/>
          </a:bodyPr>
          <a:lstStyle/>
          <a:p>
            <a:endParaRPr lang="es-CL"/>
          </a:p>
        </p:txBody>
      </p:sp>
      <p:sp>
        <p:nvSpPr>
          <p:cNvPr id="117788" name="Line 28"/>
          <p:cNvSpPr>
            <a:spLocks noChangeShapeType="1"/>
          </p:cNvSpPr>
          <p:nvPr/>
        </p:nvSpPr>
        <p:spPr bwMode="auto">
          <a:xfrm flipV="1">
            <a:off x="2714625" y="4294188"/>
            <a:ext cx="3084513" cy="428625"/>
          </a:xfrm>
          <a:prstGeom prst="line">
            <a:avLst/>
          </a:prstGeom>
          <a:noFill/>
          <a:ln w="6350">
            <a:solidFill>
              <a:schemeClr val="hlink"/>
            </a:solidFill>
            <a:prstDash val="dash"/>
            <a:round/>
            <a:headEnd type="none" w="sm" len="sm"/>
            <a:tailEnd type="none" w="sm" len="sm"/>
          </a:ln>
        </p:spPr>
        <p:txBody>
          <a:bodyPr anchor="ctr">
            <a:spAutoFit/>
          </a:bodyPr>
          <a:lstStyle/>
          <a:p>
            <a:endParaRPr lang="es-CL"/>
          </a:p>
        </p:txBody>
      </p:sp>
      <p:sp>
        <p:nvSpPr>
          <p:cNvPr id="97309" name="Rectangle 29"/>
          <p:cNvSpPr>
            <a:spLocks noChangeArrowheads="1"/>
          </p:cNvSpPr>
          <p:nvPr/>
        </p:nvSpPr>
        <p:spPr bwMode="auto">
          <a:xfrm>
            <a:off x="4037013" y="1562100"/>
            <a:ext cx="1071562" cy="511175"/>
          </a:xfrm>
          <a:prstGeom prst="rect">
            <a:avLst/>
          </a:prstGeom>
          <a:solidFill>
            <a:srgbClr val="99CCFF">
              <a:alpha val="83000"/>
            </a:srgbClr>
          </a:solidFill>
          <a:ln w="6350">
            <a:noFill/>
            <a:miter lim="800000"/>
            <a:headEnd type="none" w="sm" len="sm"/>
            <a:tailEnd type="none" w="sm" len="sm"/>
          </a:ln>
          <a:effectLst>
            <a:outerShdw dist="35921" dir="2700000" algn="ctr" rotWithShape="0">
              <a:schemeClr val="bg2"/>
            </a:outerShdw>
          </a:effectLst>
        </p:spPr>
        <p:txBody>
          <a:bodyPr anchor="ctr"/>
          <a:lstStyle/>
          <a:p>
            <a:pPr algn="ctr">
              <a:lnSpc>
                <a:spcPct val="95000"/>
              </a:lnSpc>
              <a:spcBef>
                <a:spcPct val="10000"/>
              </a:spcBef>
            </a:pPr>
            <a:r>
              <a:rPr lang="es-CL" sz="1100" b="1">
                <a:solidFill>
                  <a:schemeClr val="bg1"/>
                </a:solidFill>
                <a:latin typeface="Arial Narrow" pitchFamily="34" charset="0"/>
                <a:cs typeface="Arial" charset="0"/>
              </a:rPr>
              <a:t>New York - US</a:t>
            </a:r>
          </a:p>
          <a:p>
            <a:pPr algn="ctr">
              <a:lnSpc>
                <a:spcPct val="95000"/>
              </a:lnSpc>
              <a:spcBef>
                <a:spcPct val="10000"/>
              </a:spcBef>
            </a:pPr>
            <a:r>
              <a:rPr lang="es-CL" sz="1100" b="1">
                <a:solidFill>
                  <a:schemeClr val="bg1"/>
                </a:solidFill>
                <a:latin typeface="Arial Narrow" pitchFamily="34" charset="0"/>
                <a:cs typeface="Arial" charset="0"/>
              </a:rPr>
              <a:t>Codelco Group Inc.</a:t>
            </a:r>
          </a:p>
        </p:txBody>
      </p:sp>
      <p:sp>
        <p:nvSpPr>
          <p:cNvPr id="97310" name="Rectangle 30"/>
          <p:cNvSpPr>
            <a:spLocks noChangeArrowheads="1"/>
          </p:cNvSpPr>
          <p:nvPr/>
        </p:nvSpPr>
        <p:spPr bwMode="auto">
          <a:xfrm>
            <a:off x="7005638" y="1693863"/>
            <a:ext cx="1298575" cy="620712"/>
          </a:xfrm>
          <a:prstGeom prst="rect">
            <a:avLst/>
          </a:prstGeom>
          <a:solidFill>
            <a:srgbClr val="99CCFF">
              <a:alpha val="83000"/>
            </a:srgbClr>
          </a:solidFill>
          <a:ln w="6350">
            <a:noFill/>
            <a:miter lim="800000"/>
            <a:headEnd type="none" w="sm" len="sm"/>
            <a:tailEnd type="none" w="sm" len="sm"/>
          </a:ln>
          <a:effectLst>
            <a:outerShdw dist="35921" dir="2700000" algn="ctr" rotWithShape="0">
              <a:schemeClr val="bg2"/>
            </a:outerShdw>
          </a:effectLst>
        </p:spPr>
        <p:txBody>
          <a:bodyPr anchor="ctr"/>
          <a:lstStyle/>
          <a:p>
            <a:pPr algn="ctr">
              <a:lnSpc>
                <a:spcPct val="95000"/>
              </a:lnSpc>
              <a:spcBef>
                <a:spcPct val="10000"/>
              </a:spcBef>
            </a:pPr>
            <a:r>
              <a:rPr lang="es-CL" sz="1000" b="1">
                <a:solidFill>
                  <a:schemeClr val="bg1"/>
                </a:solidFill>
                <a:latin typeface="Arial Narrow" pitchFamily="34" charset="0"/>
                <a:cs typeface="Arial" charset="0"/>
              </a:rPr>
              <a:t>Düsseldorf - Germany</a:t>
            </a:r>
          </a:p>
          <a:p>
            <a:pPr algn="ctr">
              <a:lnSpc>
                <a:spcPct val="95000"/>
              </a:lnSpc>
              <a:spcBef>
                <a:spcPct val="10000"/>
              </a:spcBef>
            </a:pPr>
            <a:r>
              <a:rPr lang="es-CL" sz="1000" b="1">
                <a:solidFill>
                  <a:schemeClr val="bg1"/>
                </a:solidFill>
                <a:latin typeface="Arial Narrow" pitchFamily="34" charset="0"/>
                <a:cs typeface="Arial" charset="0"/>
              </a:rPr>
              <a:t>Codelco Kupferhandel  GMHB</a:t>
            </a:r>
          </a:p>
        </p:txBody>
      </p:sp>
      <p:pic>
        <p:nvPicPr>
          <p:cNvPr id="117791" name="Picture 31"/>
          <p:cNvPicPr>
            <a:picLocks noChangeAspect="1" noChangeArrowheads="1"/>
          </p:cNvPicPr>
          <p:nvPr/>
        </p:nvPicPr>
        <p:blipFill>
          <a:blip r:embed="rId11" cstate="print"/>
          <a:srcRect/>
          <a:stretch>
            <a:fillRect/>
          </a:stretch>
        </p:blipFill>
        <p:spPr bwMode="auto">
          <a:xfrm>
            <a:off x="4033838" y="725488"/>
            <a:ext cx="1079500" cy="830262"/>
          </a:xfrm>
          <a:prstGeom prst="rect">
            <a:avLst/>
          </a:prstGeom>
          <a:noFill/>
          <a:ln w="9525">
            <a:noFill/>
            <a:miter lim="800000"/>
            <a:headEnd/>
            <a:tailEnd/>
          </a:ln>
        </p:spPr>
      </p:pic>
      <p:sp>
        <p:nvSpPr>
          <p:cNvPr id="97312" name="Rectangle 32"/>
          <p:cNvSpPr>
            <a:spLocks noChangeArrowheads="1"/>
          </p:cNvSpPr>
          <p:nvPr/>
        </p:nvSpPr>
        <p:spPr bwMode="auto">
          <a:xfrm>
            <a:off x="5413375" y="1538288"/>
            <a:ext cx="1109663" cy="547687"/>
          </a:xfrm>
          <a:prstGeom prst="rect">
            <a:avLst/>
          </a:prstGeom>
          <a:solidFill>
            <a:srgbClr val="99CCFF">
              <a:alpha val="83000"/>
            </a:srgbClr>
          </a:solidFill>
          <a:ln w="6350">
            <a:noFill/>
            <a:miter lim="800000"/>
            <a:headEnd type="none" w="sm" len="sm"/>
            <a:tailEnd type="none" w="sm" len="sm"/>
          </a:ln>
          <a:effectLst>
            <a:outerShdw dist="35921" dir="2700000" algn="ctr" rotWithShape="0">
              <a:schemeClr val="bg2"/>
            </a:outerShdw>
          </a:effectLst>
        </p:spPr>
        <p:txBody>
          <a:bodyPr anchor="ctr"/>
          <a:lstStyle/>
          <a:p>
            <a:pPr algn="ctr">
              <a:lnSpc>
                <a:spcPct val="95000"/>
              </a:lnSpc>
              <a:spcBef>
                <a:spcPct val="10000"/>
              </a:spcBef>
            </a:pPr>
            <a:r>
              <a:rPr lang="es-CL" sz="1100" b="1">
                <a:solidFill>
                  <a:schemeClr val="bg1"/>
                </a:solidFill>
                <a:latin typeface="Arial Narrow" pitchFamily="34" charset="0"/>
                <a:cs typeface="Arial" charset="0"/>
              </a:rPr>
              <a:t>London - UK</a:t>
            </a:r>
          </a:p>
          <a:p>
            <a:pPr algn="ctr">
              <a:lnSpc>
                <a:spcPct val="95000"/>
              </a:lnSpc>
              <a:spcBef>
                <a:spcPct val="10000"/>
              </a:spcBef>
            </a:pPr>
            <a:r>
              <a:rPr lang="es-CL" sz="1100" b="1">
                <a:solidFill>
                  <a:schemeClr val="bg1"/>
                </a:solidFill>
                <a:latin typeface="Arial Narrow" pitchFamily="34" charset="0"/>
                <a:cs typeface="Arial" charset="0"/>
              </a:rPr>
              <a:t>Chile Copper </a:t>
            </a:r>
          </a:p>
          <a:p>
            <a:pPr algn="ctr">
              <a:lnSpc>
                <a:spcPct val="95000"/>
              </a:lnSpc>
              <a:spcBef>
                <a:spcPct val="10000"/>
              </a:spcBef>
            </a:pPr>
            <a:r>
              <a:rPr lang="es-CL" sz="1100" b="1">
                <a:solidFill>
                  <a:schemeClr val="bg1"/>
                </a:solidFill>
                <a:latin typeface="Arial Narrow" pitchFamily="34" charset="0"/>
                <a:cs typeface="Arial" charset="0"/>
              </a:rPr>
              <a:t>Ltd.</a:t>
            </a:r>
          </a:p>
        </p:txBody>
      </p:sp>
      <p:pic>
        <p:nvPicPr>
          <p:cNvPr id="117793" name="Picture 33"/>
          <p:cNvPicPr>
            <a:picLocks noChangeAspect="1" noChangeArrowheads="1"/>
          </p:cNvPicPr>
          <p:nvPr/>
        </p:nvPicPr>
        <p:blipFill>
          <a:blip r:embed="rId12" cstate="print"/>
          <a:srcRect/>
          <a:stretch>
            <a:fillRect/>
          </a:stretch>
        </p:blipFill>
        <p:spPr bwMode="auto">
          <a:xfrm>
            <a:off x="5418138" y="708025"/>
            <a:ext cx="1104900" cy="830263"/>
          </a:xfrm>
          <a:prstGeom prst="rect">
            <a:avLst/>
          </a:prstGeom>
          <a:noFill/>
          <a:ln w="9525">
            <a:noFill/>
            <a:miter lim="800000"/>
            <a:headEnd/>
            <a:tailEnd/>
          </a:ln>
        </p:spPr>
      </p:pic>
      <p:pic>
        <p:nvPicPr>
          <p:cNvPr id="117794" name="Picture 34"/>
          <p:cNvPicPr>
            <a:picLocks noChangeAspect="1" noChangeArrowheads="1"/>
          </p:cNvPicPr>
          <p:nvPr/>
        </p:nvPicPr>
        <p:blipFill>
          <a:blip r:embed="rId13" cstate="print"/>
          <a:srcRect/>
          <a:stretch>
            <a:fillRect/>
          </a:stretch>
        </p:blipFill>
        <p:spPr bwMode="auto">
          <a:xfrm>
            <a:off x="7004050" y="806450"/>
            <a:ext cx="1319213" cy="884238"/>
          </a:xfrm>
          <a:prstGeom prst="rect">
            <a:avLst/>
          </a:prstGeom>
          <a:noFill/>
          <a:ln w="9525">
            <a:noFill/>
            <a:miter lim="800000"/>
            <a:headEnd/>
            <a:tailEnd/>
          </a:ln>
        </p:spPr>
      </p:pic>
      <p:sp>
        <p:nvSpPr>
          <p:cNvPr id="117795" name="Line 35"/>
          <p:cNvSpPr>
            <a:spLocks noChangeShapeType="1"/>
          </p:cNvSpPr>
          <p:nvPr/>
        </p:nvSpPr>
        <p:spPr bwMode="auto">
          <a:xfrm flipH="1">
            <a:off x="2625725" y="2070100"/>
            <a:ext cx="1833563" cy="825500"/>
          </a:xfrm>
          <a:prstGeom prst="line">
            <a:avLst/>
          </a:prstGeom>
          <a:noFill/>
          <a:ln w="6350">
            <a:solidFill>
              <a:srgbClr val="3366FF"/>
            </a:solidFill>
            <a:prstDash val="dash"/>
            <a:round/>
            <a:headEnd type="none" w="sm" len="sm"/>
            <a:tailEnd type="none" w="sm" len="sm"/>
          </a:ln>
        </p:spPr>
        <p:txBody>
          <a:bodyPr anchor="ctr">
            <a:spAutoFit/>
          </a:bodyPr>
          <a:lstStyle/>
          <a:p>
            <a:endParaRPr lang="es-CL"/>
          </a:p>
        </p:txBody>
      </p:sp>
      <p:sp>
        <p:nvSpPr>
          <p:cNvPr id="117796" name="Oval 36"/>
          <p:cNvSpPr>
            <a:spLocks noChangeArrowheads="1"/>
          </p:cNvSpPr>
          <p:nvPr/>
        </p:nvSpPr>
        <p:spPr bwMode="auto">
          <a:xfrm>
            <a:off x="2574925" y="2819400"/>
            <a:ext cx="82550" cy="93663"/>
          </a:xfrm>
          <a:prstGeom prst="ellipse">
            <a:avLst/>
          </a:prstGeom>
          <a:solidFill>
            <a:srgbClr val="3366FF"/>
          </a:solidFill>
          <a:ln w="3175">
            <a:solidFill>
              <a:schemeClr val="tx1"/>
            </a:solidFill>
            <a:round/>
            <a:headEnd type="none" w="sm" len="sm"/>
            <a:tailEnd type="none" w="sm" len="sm"/>
          </a:ln>
        </p:spPr>
        <p:txBody>
          <a:bodyPr anchor="ctr">
            <a:spAutoFit/>
          </a:bodyPr>
          <a:lstStyle/>
          <a:p>
            <a:endParaRPr lang="es-CL"/>
          </a:p>
        </p:txBody>
      </p:sp>
      <p:sp>
        <p:nvSpPr>
          <p:cNvPr id="97317" name="Rectangle 37"/>
          <p:cNvSpPr>
            <a:spLocks noChangeArrowheads="1"/>
          </p:cNvSpPr>
          <p:nvPr/>
        </p:nvSpPr>
        <p:spPr bwMode="auto">
          <a:xfrm>
            <a:off x="7702550" y="4776788"/>
            <a:ext cx="1201738" cy="609600"/>
          </a:xfrm>
          <a:prstGeom prst="rect">
            <a:avLst/>
          </a:prstGeom>
          <a:solidFill>
            <a:srgbClr val="99CCFF">
              <a:alpha val="83000"/>
            </a:srgbClr>
          </a:solidFill>
          <a:ln w="6350">
            <a:noFill/>
            <a:miter lim="800000"/>
            <a:headEnd type="none" w="sm" len="sm"/>
            <a:tailEnd type="none" w="sm" len="sm"/>
          </a:ln>
          <a:effectLst>
            <a:outerShdw dist="35921" dir="2700000" algn="ctr" rotWithShape="0">
              <a:schemeClr val="bg2"/>
            </a:outerShdw>
          </a:effectLst>
        </p:spPr>
        <p:txBody>
          <a:bodyPr anchor="ctr"/>
          <a:lstStyle/>
          <a:p>
            <a:pPr algn="ctr">
              <a:lnSpc>
                <a:spcPct val="95000"/>
              </a:lnSpc>
              <a:spcBef>
                <a:spcPct val="10000"/>
              </a:spcBef>
            </a:pPr>
            <a:r>
              <a:rPr lang="es-CL" sz="1100" b="1">
                <a:solidFill>
                  <a:schemeClr val="bg1"/>
                </a:solidFill>
                <a:latin typeface="Arial Narrow" pitchFamily="34" charset="0"/>
                <a:cs typeface="Arial" charset="0"/>
              </a:rPr>
              <a:t>Shanghai - China</a:t>
            </a:r>
          </a:p>
          <a:p>
            <a:pPr algn="ctr">
              <a:lnSpc>
                <a:spcPct val="95000"/>
              </a:lnSpc>
              <a:spcBef>
                <a:spcPct val="10000"/>
              </a:spcBef>
            </a:pPr>
            <a:r>
              <a:rPr lang="es-CL" sz="1100" b="1">
                <a:solidFill>
                  <a:schemeClr val="bg1"/>
                </a:solidFill>
                <a:latin typeface="Arial Narrow" pitchFamily="34" charset="0"/>
                <a:cs typeface="Arial" charset="0"/>
              </a:rPr>
              <a:t>Representative Office</a:t>
            </a:r>
          </a:p>
        </p:txBody>
      </p:sp>
      <p:pic>
        <p:nvPicPr>
          <p:cNvPr id="117798" name="Picture 38"/>
          <p:cNvPicPr>
            <a:picLocks noChangeAspect="1" noChangeArrowheads="1"/>
          </p:cNvPicPr>
          <p:nvPr/>
        </p:nvPicPr>
        <p:blipFill>
          <a:blip r:embed="rId14" cstate="print"/>
          <a:srcRect/>
          <a:stretch>
            <a:fillRect/>
          </a:stretch>
        </p:blipFill>
        <p:spPr bwMode="auto">
          <a:xfrm>
            <a:off x="7704138" y="3930650"/>
            <a:ext cx="1198562" cy="846138"/>
          </a:xfrm>
          <a:prstGeom prst="rect">
            <a:avLst/>
          </a:prstGeom>
          <a:noFill/>
          <a:ln w="9525">
            <a:noFill/>
            <a:miter lim="800000"/>
            <a:headEnd/>
            <a:tailEnd/>
          </a:ln>
        </p:spPr>
      </p:pic>
      <p:sp>
        <p:nvSpPr>
          <p:cNvPr id="117799" name="Line 39"/>
          <p:cNvSpPr>
            <a:spLocks noChangeShapeType="1"/>
          </p:cNvSpPr>
          <p:nvPr/>
        </p:nvSpPr>
        <p:spPr bwMode="auto">
          <a:xfrm flipH="1" flipV="1">
            <a:off x="7137400" y="3019425"/>
            <a:ext cx="601663" cy="922338"/>
          </a:xfrm>
          <a:prstGeom prst="line">
            <a:avLst/>
          </a:prstGeom>
          <a:noFill/>
          <a:ln w="6350">
            <a:solidFill>
              <a:srgbClr val="3366FF"/>
            </a:solidFill>
            <a:prstDash val="dash"/>
            <a:round/>
            <a:headEnd type="none" w="sm" len="sm"/>
            <a:tailEnd type="none" w="sm" len="sm"/>
          </a:ln>
        </p:spPr>
        <p:txBody>
          <a:bodyPr anchor="ctr">
            <a:spAutoFit/>
          </a:bodyPr>
          <a:lstStyle/>
          <a:p>
            <a:endParaRPr lang="es-CL"/>
          </a:p>
        </p:txBody>
      </p:sp>
      <p:sp>
        <p:nvSpPr>
          <p:cNvPr id="117800" name="Oval 40"/>
          <p:cNvSpPr>
            <a:spLocks noChangeArrowheads="1"/>
          </p:cNvSpPr>
          <p:nvPr/>
        </p:nvSpPr>
        <p:spPr bwMode="auto">
          <a:xfrm>
            <a:off x="7096125" y="2989263"/>
            <a:ext cx="80963" cy="92075"/>
          </a:xfrm>
          <a:prstGeom prst="ellipse">
            <a:avLst/>
          </a:prstGeom>
          <a:solidFill>
            <a:srgbClr val="0000FF"/>
          </a:solidFill>
          <a:ln w="3175">
            <a:solidFill>
              <a:schemeClr val="tx1"/>
            </a:solidFill>
            <a:round/>
            <a:headEnd type="none" w="sm" len="sm"/>
            <a:tailEnd type="none" w="sm" len="sm"/>
          </a:ln>
        </p:spPr>
        <p:txBody>
          <a:bodyPr anchor="ctr">
            <a:spAutoFit/>
          </a:bodyPr>
          <a:lstStyle/>
          <a:p>
            <a:endParaRPr lang="es-CL"/>
          </a:p>
        </p:txBody>
      </p:sp>
      <p:sp>
        <p:nvSpPr>
          <p:cNvPr id="117801" name="Line 42"/>
          <p:cNvSpPr>
            <a:spLocks noChangeShapeType="1"/>
          </p:cNvSpPr>
          <p:nvPr/>
        </p:nvSpPr>
        <p:spPr bwMode="auto">
          <a:xfrm flipV="1">
            <a:off x="4416425" y="2100263"/>
            <a:ext cx="1222375" cy="385762"/>
          </a:xfrm>
          <a:prstGeom prst="line">
            <a:avLst/>
          </a:prstGeom>
          <a:noFill/>
          <a:ln w="6350">
            <a:solidFill>
              <a:srgbClr val="3366FF"/>
            </a:solidFill>
            <a:prstDash val="dash"/>
            <a:round/>
            <a:headEnd type="none" w="sm" len="sm"/>
            <a:tailEnd type="none" w="sm" len="sm"/>
          </a:ln>
        </p:spPr>
        <p:txBody>
          <a:bodyPr anchor="ctr">
            <a:spAutoFit/>
          </a:bodyPr>
          <a:lstStyle/>
          <a:p>
            <a:endParaRPr lang="es-CL"/>
          </a:p>
        </p:txBody>
      </p:sp>
      <p:sp>
        <p:nvSpPr>
          <p:cNvPr id="117802" name="Oval 43"/>
          <p:cNvSpPr>
            <a:spLocks noChangeArrowheads="1"/>
          </p:cNvSpPr>
          <p:nvPr/>
        </p:nvSpPr>
        <p:spPr bwMode="auto">
          <a:xfrm>
            <a:off x="4605338" y="2454275"/>
            <a:ext cx="82550" cy="93663"/>
          </a:xfrm>
          <a:prstGeom prst="ellipse">
            <a:avLst/>
          </a:prstGeom>
          <a:solidFill>
            <a:srgbClr val="3366FF"/>
          </a:solidFill>
          <a:ln w="3175">
            <a:solidFill>
              <a:schemeClr val="tx1"/>
            </a:solidFill>
            <a:round/>
            <a:headEnd type="none" w="sm" len="sm"/>
            <a:tailEnd type="none" w="sm" len="sm"/>
          </a:ln>
        </p:spPr>
        <p:txBody>
          <a:bodyPr anchor="ctr">
            <a:spAutoFit/>
          </a:bodyPr>
          <a:lstStyle/>
          <a:p>
            <a:endParaRPr lang="es-CL"/>
          </a:p>
        </p:txBody>
      </p:sp>
      <p:sp>
        <p:nvSpPr>
          <p:cNvPr id="97325" name="Rectangle 45"/>
          <p:cNvSpPr>
            <a:spLocks noChangeArrowheads="1"/>
          </p:cNvSpPr>
          <p:nvPr/>
        </p:nvSpPr>
        <p:spPr bwMode="auto">
          <a:xfrm>
            <a:off x="3624263" y="3705225"/>
            <a:ext cx="1092200" cy="620713"/>
          </a:xfrm>
          <a:prstGeom prst="rect">
            <a:avLst/>
          </a:prstGeom>
          <a:solidFill>
            <a:srgbClr val="003366">
              <a:alpha val="49001"/>
            </a:srgbClr>
          </a:solidFill>
          <a:ln w="6350">
            <a:noFill/>
            <a:miter lim="800000"/>
            <a:headEnd type="none" w="sm" len="sm"/>
            <a:tailEnd type="none" w="sm" len="sm"/>
          </a:ln>
          <a:effectLst>
            <a:outerShdw dist="35921" dir="2700000" algn="ctr" rotWithShape="0">
              <a:schemeClr val="bg2"/>
            </a:outerShdw>
          </a:effectLst>
        </p:spPr>
        <p:txBody>
          <a:bodyPr anchor="ctr"/>
          <a:lstStyle/>
          <a:p>
            <a:pPr algn="ctr">
              <a:lnSpc>
                <a:spcPct val="95000"/>
              </a:lnSpc>
              <a:spcBef>
                <a:spcPct val="10000"/>
              </a:spcBef>
              <a:defRPr/>
            </a:pPr>
            <a:r>
              <a:rPr lang="es-CL" sz="1100" b="1">
                <a:solidFill>
                  <a:schemeClr val="bg1"/>
                </a:solidFill>
                <a:latin typeface="Arial Narrow" pitchFamily="34" charset="0"/>
                <a:cs typeface="Arial" pitchFamily="34" charset="0"/>
              </a:rPr>
              <a:t>Gabriela Mistral </a:t>
            </a:r>
          </a:p>
          <a:p>
            <a:pPr algn="ctr">
              <a:lnSpc>
                <a:spcPct val="95000"/>
              </a:lnSpc>
              <a:spcBef>
                <a:spcPct val="10000"/>
              </a:spcBef>
              <a:defRPr/>
            </a:pPr>
            <a:r>
              <a:rPr lang="es-CL" sz="1100" b="1">
                <a:solidFill>
                  <a:schemeClr val="bg1"/>
                </a:solidFill>
                <a:latin typeface="Arial Narrow" pitchFamily="34" charset="0"/>
                <a:cs typeface="Arial" pitchFamily="34" charset="0"/>
              </a:rPr>
              <a:t>Operation</a:t>
            </a:r>
          </a:p>
          <a:p>
            <a:pPr algn="ctr">
              <a:lnSpc>
                <a:spcPct val="95000"/>
              </a:lnSpc>
              <a:spcBef>
                <a:spcPct val="10000"/>
              </a:spcBef>
              <a:defRPr/>
            </a:pPr>
            <a:r>
              <a:rPr lang="en-US" sz="1100" b="1">
                <a:solidFill>
                  <a:schemeClr val="bg1"/>
                </a:solidFill>
                <a:latin typeface="Arial Narrow" pitchFamily="34" charset="0"/>
                <a:cs typeface="Arial" pitchFamily="34" charset="0"/>
              </a:rPr>
              <a:t>Copper</a:t>
            </a:r>
          </a:p>
        </p:txBody>
      </p:sp>
      <p:sp>
        <p:nvSpPr>
          <p:cNvPr id="117804" name="Line 46"/>
          <p:cNvSpPr>
            <a:spLocks noChangeShapeType="1"/>
          </p:cNvSpPr>
          <p:nvPr/>
        </p:nvSpPr>
        <p:spPr bwMode="auto">
          <a:xfrm flipH="1">
            <a:off x="2784475" y="3943350"/>
            <a:ext cx="857250" cy="560388"/>
          </a:xfrm>
          <a:prstGeom prst="line">
            <a:avLst/>
          </a:prstGeom>
          <a:noFill/>
          <a:ln w="6350">
            <a:solidFill>
              <a:srgbClr val="3366FF"/>
            </a:solidFill>
            <a:prstDash val="dash"/>
            <a:round/>
            <a:headEnd type="none" w="sm" len="sm"/>
            <a:tailEnd type="none" w="sm" len="sm"/>
          </a:ln>
        </p:spPr>
        <p:txBody>
          <a:bodyPr anchor="ctr">
            <a:spAutoFit/>
          </a:bodyPr>
          <a:lstStyle/>
          <a:p>
            <a:endParaRPr lang="es-CL"/>
          </a:p>
        </p:txBody>
      </p:sp>
      <p:sp>
        <p:nvSpPr>
          <p:cNvPr id="117805" name="Oval 47"/>
          <p:cNvSpPr>
            <a:spLocks noChangeArrowheads="1"/>
          </p:cNvSpPr>
          <p:nvPr/>
        </p:nvSpPr>
        <p:spPr bwMode="auto">
          <a:xfrm>
            <a:off x="2711450" y="4478338"/>
            <a:ext cx="80963" cy="92075"/>
          </a:xfrm>
          <a:prstGeom prst="ellipse">
            <a:avLst/>
          </a:prstGeom>
          <a:solidFill>
            <a:srgbClr val="FFFF00"/>
          </a:solidFill>
          <a:ln w="3175">
            <a:solidFill>
              <a:schemeClr val="tx1"/>
            </a:solidFill>
            <a:round/>
            <a:headEnd type="none" w="sm" len="sm"/>
            <a:tailEnd type="none" w="sm" len="sm"/>
          </a:ln>
        </p:spPr>
        <p:txBody>
          <a:bodyPr anchor="ctr">
            <a:spAutoFit/>
          </a:bodyPr>
          <a:lstStyle/>
          <a:p>
            <a:endParaRPr lang="es-CL"/>
          </a:p>
        </p:txBody>
      </p:sp>
      <p:pic>
        <p:nvPicPr>
          <p:cNvPr id="117806" name="Picture 48"/>
          <p:cNvPicPr>
            <a:picLocks noChangeAspect="1" noChangeArrowheads="1"/>
          </p:cNvPicPr>
          <p:nvPr/>
        </p:nvPicPr>
        <p:blipFill>
          <a:blip r:embed="rId15" cstate="print"/>
          <a:srcRect/>
          <a:stretch>
            <a:fillRect/>
          </a:stretch>
        </p:blipFill>
        <p:spPr bwMode="auto">
          <a:xfrm>
            <a:off x="3619500" y="2879725"/>
            <a:ext cx="1112838" cy="831850"/>
          </a:xfrm>
          <a:prstGeom prst="rect">
            <a:avLst/>
          </a:prstGeom>
          <a:noFill/>
          <a:ln w="9525">
            <a:noFill/>
            <a:miter lim="800000"/>
            <a:headEnd/>
            <a:tailEnd/>
          </a:ln>
        </p:spPr>
      </p:pic>
      <p:sp>
        <p:nvSpPr>
          <p:cNvPr id="117807" name="Text Box 50"/>
          <p:cNvSpPr txBox="1">
            <a:spLocks noChangeArrowheads="1"/>
          </p:cNvSpPr>
          <p:nvPr/>
        </p:nvSpPr>
        <p:spPr bwMode="auto">
          <a:xfrm>
            <a:off x="30545" y="5654572"/>
            <a:ext cx="1146613" cy="400110"/>
          </a:xfrm>
          <a:prstGeom prst="rect">
            <a:avLst/>
          </a:prstGeom>
          <a:solidFill>
            <a:schemeClr val="bg1"/>
          </a:solidFill>
          <a:ln w="9525">
            <a:noFill/>
            <a:miter lim="800000"/>
            <a:headEnd/>
            <a:tailEnd/>
          </a:ln>
        </p:spPr>
        <p:txBody>
          <a:bodyPr wrap="square">
            <a:spAutoFit/>
          </a:bodyPr>
          <a:lstStyle/>
          <a:p>
            <a:pPr>
              <a:spcBef>
                <a:spcPct val="50000"/>
              </a:spcBef>
            </a:pPr>
            <a:r>
              <a:rPr lang="es-CL" sz="1000" dirty="0"/>
              <a:t>*: </a:t>
            </a:r>
            <a:r>
              <a:rPr lang="es-CL" sz="1000" dirty="0" err="1"/>
              <a:t>Commercial</a:t>
            </a:r>
            <a:r>
              <a:rPr lang="es-CL" sz="1000" dirty="0"/>
              <a:t> </a:t>
            </a:r>
            <a:r>
              <a:rPr lang="es-CL" sz="1000" dirty="0" err="1"/>
              <a:t>Subsidiaries</a:t>
            </a:r>
            <a:r>
              <a:rPr lang="es-CL" sz="1000" dirty="0"/>
              <a:t>.</a:t>
            </a:r>
          </a:p>
        </p:txBody>
      </p:sp>
      <p:sp>
        <p:nvSpPr>
          <p:cNvPr id="117808" name="Oval 49"/>
          <p:cNvSpPr>
            <a:spLocks noChangeArrowheads="1"/>
          </p:cNvSpPr>
          <p:nvPr/>
        </p:nvSpPr>
        <p:spPr bwMode="auto">
          <a:xfrm>
            <a:off x="4352925" y="2400300"/>
            <a:ext cx="95250" cy="88900"/>
          </a:xfrm>
          <a:prstGeom prst="ellipse">
            <a:avLst/>
          </a:prstGeom>
          <a:solidFill>
            <a:srgbClr val="0066FF"/>
          </a:solidFill>
          <a:ln w="9525">
            <a:solidFill>
              <a:schemeClr val="tx1"/>
            </a:solidFill>
            <a:round/>
            <a:headEnd/>
            <a:tailEnd/>
          </a:ln>
        </p:spPr>
        <p:txBody>
          <a:bodyPr wrap="none" anchor="ctr"/>
          <a:lstStyle/>
          <a:p>
            <a:endParaRPr lang="en-US"/>
          </a:p>
        </p:txBody>
      </p:sp>
      <p:pic>
        <p:nvPicPr>
          <p:cNvPr id="117809" name="Picture 12"/>
          <p:cNvPicPr>
            <a:picLocks noChangeAspect="1" noChangeArrowheads="1"/>
          </p:cNvPicPr>
          <p:nvPr/>
        </p:nvPicPr>
        <p:blipFill>
          <a:blip r:embed="rId5" cstate="print"/>
          <a:srcRect/>
          <a:stretch>
            <a:fillRect/>
          </a:stretch>
        </p:blipFill>
        <p:spPr bwMode="auto">
          <a:xfrm>
            <a:off x="76200" y="690563"/>
            <a:ext cx="1079500" cy="830262"/>
          </a:xfrm>
          <a:prstGeom prst="rect">
            <a:avLst/>
          </a:prstGeom>
          <a:noFill/>
          <a:ln w="9525">
            <a:noFill/>
            <a:miter lim="800000"/>
            <a:headEnd/>
            <a:tailEnd/>
          </a:ln>
        </p:spPr>
      </p:pic>
      <p:pic>
        <p:nvPicPr>
          <p:cNvPr id="117810" name="Picture 51" descr="20070321122112mina_rt"/>
          <p:cNvPicPr>
            <a:picLocks noChangeAspect="1" noChangeArrowheads="1"/>
          </p:cNvPicPr>
          <p:nvPr/>
        </p:nvPicPr>
        <p:blipFill>
          <a:blip r:embed="rId16" cstate="print"/>
          <a:srcRect/>
          <a:stretch>
            <a:fillRect/>
          </a:stretch>
        </p:blipFill>
        <p:spPr bwMode="auto">
          <a:xfrm>
            <a:off x="1331913" y="811213"/>
            <a:ext cx="1054100" cy="703262"/>
          </a:xfrm>
          <a:prstGeom prst="rect">
            <a:avLst/>
          </a:prstGeom>
          <a:noFill/>
          <a:ln w="9525">
            <a:noFill/>
            <a:miter lim="800000"/>
            <a:headEnd/>
            <a:tailEnd/>
          </a:ln>
        </p:spPr>
      </p:pic>
      <p:sp>
        <p:nvSpPr>
          <p:cNvPr id="342068" name="Rectangle 11"/>
          <p:cNvSpPr>
            <a:spLocks noChangeArrowheads="1"/>
          </p:cNvSpPr>
          <p:nvPr/>
        </p:nvSpPr>
        <p:spPr bwMode="auto">
          <a:xfrm>
            <a:off x="1292225" y="1519238"/>
            <a:ext cx="1098550" cy="620712"/>
          </a:xfrm>
          <a:prstGeom prst="rect">
            <a:avLst/>
          </a:prstGeom>
          <a:solidFill>
            <a:srgbClr val="003366">
              <a:alpha val="49019"/>
            </a:srgbClr>
          </a:solidFill>
          <a:ln w="6350">
            <a:noFill/>
            <a:miter lim="800000"/>
            <a:headEnd type="none" w="sm" len="sm"/>
            <a:tailEnd type="none" w="sm" len="sm"/>
          </a:ln>
          <a:effectLst>
            <a:outerShdw dist="35921" dir="2700000" algn="ctr" rotWithShape="0">
              <a:schemeClr val="bg2"/>
            </a:outerShdw>
          </a:effectLst>
        </p:spPr>
        <p:txBody>
          <a:bodyPr anchor="ctr"/>
          <a:lstStyle/>
          <a:p>
            <a:pPr algn="ctr">
              <a:lnSpc>
                <a:spcPct val="95000"/>
              </a:lnSpc>
              <a:spcBef>
                <a:spcPct val="10000"/>
              </a:spcBef>
            </a:pPr>
            <a:r>
              <a:rPr lang="es-CL" sz="1100" b="1">
                <a:solidFill>
                  <a:schemeClr val="bg1"/>
                </a:solidFill>
                <a:latin typeface="Arial Narrow" pitchFamily="34" charset="0"/>
                <a:cs typeface="Arial" charset="0"/>
              </a:rPr>
              <a:t>Radomiro Tomic</a:t>
            </a:r>
          </a:p>
          <a:p>
            <a:pPr algn="ctr">
              <a:lnSpc>
                <a:spcPct val="95000"/>
              </a:lnSpc>
              <a:spcBef>
                <a:spcPct val="10000"/>
              </a:spcBef>
            </a:pPr>
            <a:r>
              <a:rPr lang="es-CL" sz="1100" b="1">
                <a:solidFill>
                  <a:schemeClr val="bg1"/>
                </a:solidFill>
                <a:latin typeface="Arial Narrow" pitchFamily="34" charset="0"/>
                <a:cs typeface="Arial" charset="0"/>
              </a:rPr>
              <a:t>Division</a:t>
            </a:r>
          </a:p>
          <a:p>
            <a:pPr algn="ctr">
              <a:lnSpc>
                <a:spcPct val="95000"/>
              </a:lnSpc>
              <a:spcBef>
                <a:spcPct val="10000"/>
              </a:spcBef>
            </a:pPr>
            <a:r>
              <a:rPr lang="es-CL" sz="1100" b="1">
                <a:solidFill>
                  <a:schemeClr val="bg1"/>
                </a:solidFill>
                <a:latin typeface="Arial Narrow" pitchFamily="34" charset="0"/>
                <a:cs typeface="Arial" charset="0"/>
              </a:rPr>
              <a:t>Copper</a:t>
            </a:r>
          </a:p>
        </p:txBody>
      </p:sp>
      <p:sp>
        <p:nvSpPr>
          <p:cNvPr id="342069" name="Rectangle 11"/>
          <p:cNvSpPr>
            <a:spLocks noChangeArrowheads="1"/>
          </p:cNvSpPr>
          <p:nvPr/>
        </p:nvSpPr>
        <p:spPr bwMode="auto">
          <a:xfrm>
            <a:off x="2513395" y="1528763"/>
            <a:ext cx="1069975" cy="620712"/>
          </a:xfrm>
          <a:prstGeom prst="rect">
            <a:avLst/>
          </a:prstGeom>
          <a:solidFill>
            <a:srgbClr val="003366">
              <a:alpha val="49019"/>
            </a:srgbClr>
          </a:solidFill>
          <a:ln w="6350">
            <a:noFill/>
            <a:miter lim="800000"/>
            <a:headEnd type="none" w="sm" len="sm"/>
            <a:tailEnd type="none" w="sm" len="sm"/>
          </a:ln>
          <a:effectLst>
            <a:outerShdw dist="35921" dir="2700000" algn="ctr" rotWithShape="0">
              <a:schemeClr val="bg2"/>
            </a:outerShdw>
          </a:effectLst>
        </p:spPr>
        <p:txBody>
          <a:bodyPr anchor="ctr"/>
          <a:lstStyle/>
          <a:p>
            <a:pPr algn="ctr">
              <a:lnSpc>
                <a:spcPct val="95000"/>
              </a:lnSpc>
              <a:spcBef>
                <a:spcPct val="10000"/>
              </a:spcBef>
            </a:pPr>
            <a:r>
              <a:rPr lang="es-CL" sz="1100" b="1" dirty="0">
                <a:solidFill>
                  <a:schemeClr val="bg1"/>
                </a:solidFill>
                <a:latin typeface="Arial Narrow" pitchFamily="34" charset="0"/>
                <a:cs typeface="Arial" charset="0"/>
              </a:rPr>
              <a:t>Ministro Hales</a:t>
            </a:r>
          </a:p>
          <a:p>
            <a:pPr algn="ctr">
              <a:lnSpc>
                <a:spcPct val="95000"/>
              </a:lnSpc>
              <a:spcBef>
                <a:spcPct val="10000"/>
              </a:spcBef>
            </a:pPr>
            <a:r>
              <a:rPr lang="es-CL" sz="1100" b="1" dirty="0" err="1">
                <a:solidFill>
                  <a:schemeClr val="bg1"/>
                </a:solidFill>
                <a:latin typeface="Arial Narrow" pitchFamily="34" charset="0"/>
                <a:cs typeface="Arial" charset="0"/>
              </a:rPr>
              <a:t>Division</a:t>
            </a:r>
            <a:endParaRPr lang="es-CL" sz="1100" b="1" dirty="0">
              <a:solidFill>
                <a:schemeClr val="bg1"/>
              </a:solidFill>
              <a:latin typeface="Arial Narrow" pitchFamily="34" charset="0"/>
              <a:cs typeface="Arial" charset="0"/>
            </a:endParaRPr>
          </a:p>
          <a:p>
            <a:pPr algn="ctr">
              <a:lnSpc>
                <a:spcPct val="95000"/>
              </a:lnSpc>
              <a:spcBef>
                <a:spcPct val="10000"/>
              </a:spcBef>
            </a:pPr>
            <a:r>
              <a:rPr lang="es-CL" sz="1100" b="1" dirty="0" err="1">
                <a:solidFill>
                  <a:schemeClr val="bg1"/>
                </a:solidFill>
                <a:latin typeface="Arial Narrow" pitchFamily="34" charset="0"/>
                <a:cs typeface="Arial" charset="0"/>
              </a:rPr>
              <a:t>Copper</a:t>
            </a:r>
            <a:endParaRPr lang="es-CL" sz="1100" b="1" dirty="0">
              <a:solidFill>
                <a:schemeClr val="bg1"/>
              </a:solidFill>
              <a:latin typeface="Arial Narrow" pitchFamily="34" charset="0"/>
              <a:cs typeface="Arial" charset="0"/>
            </a:endParaRPr>
          </a:p>
        </p:txBody>
      </p:sp>
      <p:sp>
        <p:nvSpPr>
          <p:cNvPr id="117813" name="Line 17"/>
          <p:cNvSpPr>
            <a:spLocks noChangeShapeType="1"/>
          </p:cNvSpPr>
          <p:nvPr/>
        </p:nvSpPr>
        <p:spPr bwMode="auto">
          <a:xfrm>
            <a:off x="1792288" y="2152650"/>
            <a:ext cx="957262" cy="2327275"/>
          </a:xfrm>
          <a:prstGeom prst="line">
            <a:avLst/>
          </a:prstGeom>
          <a:noFill/>
          <a:ln w="6350">
            <a:solidFill>
              <a:schemeClr val="hlink"/>
            </a:solidFill>
            <a:prstDash val="dash"/>
            <a:round/>
            <a:headEnd type="none" w="sm" len="sm"/>
            <a:tailEnd type="none" w="sm" len="sm"/>
          </a:ln>
        </p:spPr>
        <p:txBody>
          <a:bodyPr anchor="ctr">
            <a:spAutoFit/>
          </a:bodyPr>
          <a:lstStyle/>
          <a:p>
            <a:endParaRPr lang="es-CL"/>
          </a:p>
        </p:txBody>
      </p:sp>
      <p:sp>
        <p:nvSpPr>
          <p:cNvPr id="117814" name="Line 17"/>
          <p:cNvSpPr>
            <a:spLocks noChangeShapeType="1"/>
          </p:cNvSpPr>
          <p:nvPr/>
        </p:nvSpPr>
        <p:spPr bwMode="auto">
          <a:xfrm flipH="1">
            <a:off x="2762250" y="2152650"/>
            <a:ext cx="261938" cy="2314575"/>
          </a:xfrm>
          <a:prstGeom prst="line">
            <a:avLst/>
          </a:prstGeom>
          <a:noFill/>
          <a:ln w="6350">
            <a:solidFill>
              <a:schemeClr val="hlink"/>
            </a:solidFill>
            <a:prstDash val="dash"/>
            <a:round/>
            <a:headEnd type="none" w="sm" len="sm"/>
            <a:tailEnd type="none" w="sm" len="sm"/>
          </a:ln>
        </p:spPr>
        <p:txBody>
          <a:bodyPr anchor="ctr">
            <a:spAutoFit/>
          </a:bodyPr>
          <a:lstStyle/>
          <a:p>
            <a:endParaRPr lang="es-CL"/>
          </a:p>
        </p:txBody>
      </p:sp>
      <p:sp>
        <p:nvSpPr>
          <p:cNvPr id="117815" name="Oval 56"/>
          <p:cNvSpPr>
            <a:spLocks noChangeArrowheads="1"/>
          </p:cNvSpPr>
          <p:nvPr/>
        </p:nvSpPr>
        <p:spPr bwMode="auto">
          <a:xfrm>
            <a:off x="2651125" y="4432300"/>
            <a:ext cx="95250" cy="88900"/>
          </a:xfrm>
          <a:prstGeom prst="ellipse">
            <a:avLst/>
          </a:prstGeom>
          <a:solidFill>
            <a:srgbClr val="FFFF66"/>
          </a:solidFill>
          <a:ln w="9525">
            <a:solidFill>
              <a:schemeClr val="tx1"/>
            </a:solidFill>
            <a:round/>
            <a:headEnd/>
            <a:tailEnd/>
          </a:ln>
        </p:spPr>
        <p:txBody>
          <a:bodyPr wrap="none" anchor="ctr"/>
          <a:lstStyle/>
          <a:p>
            <a:endParaRPr lang="en-US"/>
          </a:p>
        </p:txBody>
      </p:sp>
      <p:pic>
        <p:nvPicPr>
          <p:cNvPr id="117816" name="Picture 57" descr="MMH"/>
          <p:cNvPicPr>
            <a:picLocks noChangeAspect="1" noChangeArrowheads="1"/>
          </p:cNvPicPr>
          <p:nvPr/>
        </p:nvPicPr>
        <p:blipFill>
          <a:blip r:embed="rId17" cstate="print"/>
          <a:srcRect/>
          <a:stretch>
            <a:fillRect/>
          </a:stretch>
        </p:blipFill>
        <p:spPr bwMode="auto">
          <a:xfrm>
            <a:off x="2513013" y="827088"/>
            <a:ext cx="1079500" cy="719137"/>
          </a:xfrm>
          <a:prstGeom prst="rect">
            <a:avLst/>
          </a:prstGeom>
          <a:noFill/>
          <a:ln w="9525">
            <a:noFill/>
            <a:miter lim="800000"/>
            <a:headEnd/>
            <a:tailEnd/>
          </a:ln>
        </p:spPr>
      </p:pic>
      <p:pic>
        <p:nvPicPr>
          <p:cNvPr id="17410" name="Picture 2" descr="http://www.mecanicaderocas.cl/img/imec052.JPG"/>
          <p:cNvPicPr>
            <a:picLocks noChangeAspect="1" noChangeArrowheads="1"/>
          </p:cNvPicPr>
          <p:nvPr/>
        </p:nvPicPr>
        <p:blipFill>
          <a:blip r:embed="rId18" cstate="print"/>
          <a:srcRect/>
          <a:stretch>
            <a:fillRect/>
          </a:stretch>
        </p:blipFill>
        <p:spPr bwMode="auto">
          <a:xfrm>
            <a:off x="99377" y="2480441"/>
            <a:ext cx="1058336" cy="793754"/>
          </a:xfrm>
          <a:prstGeom prst="rect">
            <a:avLst/>
          </a:prstGeom>
          <a:noFill/>
        </p:spPr>
      </p:pic>
      <p:sp>
        <p:nvSpPr>
          <p:cNvPr id="58" name="Rectangle 11"/>
          <p:cNvSpPr>
            <a:spLocks noChangeArrowheads="1"/>
          </p:cNvSpPr>
          <p:nvPr/>
        </p:nvSpPr>
        <p:spPr bwMode="auto">
          <a:xfrm>
            <a:off x="88795" y="3281973"/>
            <a:ext cx="1069975" cy="449199"/>
          </a:xfrm>
          <a:prstGeom prst="rect">
            <a:avLst/>
          </a:prstGeom>
          <a:solidFill>
            <a:srgbClr val="003366">
              <a:alpha val="49001"/>
            </a:srgbClr>
          </a:solidFill>
          <a:ln w="6350">
            <a:noFill/>
            <a:miter lim="800000"/>
            <a:headEnd type="none" w="sm" len="sm"/>
            <a:tailEnd type="none" w="sm" len="sm"/>
          </a:ln>
          <a:effectLst>
            <a:outerShdw dist="35921" dir="2700000" algn="ctr" rotWithShape="0">
              <a:schemeClr val="bg2"/>
            </a:outerShdw>
          </a:effectLst>
        </p:spPr>
        <p:txBody>
          <a:bodyPr anchor="ctr"/>
          <a:lstStyle/>
          <a:p>
            <a:pPr algn="ctr">
              <a:lnSpc>
                <a:spcPct val="95000"/>
              </a:lnSpc>
              <a:spcBef>
                <a:spcPct val="10000"/>
              </a:spcBef>
              <a:defRPr/>
            </a:pPr>
            <a:r>
              <a:rPr lang="es-CL" sz="1100" b="1" dirty="0" smtClean="0">
                <a:solidFill>
                  <a:schemeClr val="bg1"/>
                </a:solidFill>
                <a:latin typeface="Arial Narrow" pitchFamily="34" charset="0"/>
                <a:cs typeface="Arial" pitchFamily="34" charset="0"/>
              </a:rPr>
              <a:t>El Abra</a:t>
            </a:r>
          </a:p>
          <a:p>
            <a:pPr algn="ctr">
              <a:lnSpc>
                <a:spcPct val="95000"/>
              </a:lnSpc>
              <a:spcBef>
                <a:spcPct val="10000"/>
              </a:spcBef>
              <a:defRPr/>
            </a:pPr>
            <a:r>
              <a:rPr lang="es-CL" sz="1100" b="1" dirty="0" err="1" smtClean="0">
                <a:solidFill>
                  <a:schemeClr val="bg1"/>
                </a:solidFill>
                <a:latin typeface="Arial Narrow" pitchFamily="34" charset="0"/>
              </a:rPr>
              <a:t>Copper</a:t>
            </a:r>
            <a:endParaRPr lang="en-US" sz="1100" b="1" dirty="0">
              <a:solidFill>
                <a:schemeClr val="bg1"/>
              </a:solidFill>
              <a:latin typeface="Arial Narrow"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17" descr="textura"/>
          <p:cNvSpPr>
            <a:spLocks noChangeArrowheads="1"/>
          </p:cNvSpPr>
          <p:nvPr/>
        </p:nvSpPr>
        <p:spPr bwMode="auto">
          <a:xfrm>
            <a:off x="0" y="0"/>
            <a:ext cx="9144000" cy="611188"/>
          </a:xfrm>
          <a:prstGeom prst="rect">
            <a:avLst/>
          </a:prstGeom>
          <a:blipFill dpi="0" rotWithShape="1">
            <a:blip r:embed="rId7" cstate="print"/>
            <a:srcRect/>
            <a:tile tx="0" ty="0" sx="100000" sy="100000" flip="none" algn="tl"/>
          </a:blipFill>
          <a:ln w="9525">
            <a:noFill/>
            <a:miter lim="800000"/>
            <a:headEnd/>
            <a:tailEnd/>
          </a:ln>
        </p:spPr>
        <p:txBody>
          <a:bodyPr/>
          <a:lstStyle/>
          <a:p>
            <a:pPr eaLnBrk="0" hangingPunct="0"/>
            <a:r>
              <a:rPr lang="en-US" sz="2400" b="1">
                <a:solidFill>
                  <a:schemeClr val="bg1"/>
                </a:solidFill>
              </a:rPr>
              <a:t>World Leader in the Copper and Molybdenum Industry</a:t>
            </a:r>
            <a:endParaRPr lang="es-ES" sz="2400" b="1">
              <a:solidFill>
                <a:schemeClr val="bg1"/>
              </a:solidFill>
            </a:endParaRPr>
          </a:p>
        </p:txBody>
      </p:sp>
      <p:graphicFrame>
        <p:nvGraphicFramePr>
          <p:cNvPr id="27" name="Object 4"/>
          <p:cNvGraphicFramePr>
            <a:graphicFrameLocks noChangeAspect="1"/>
          </p:cNvGraphicFramePr>
          <p:nvPr/>
        </p:nvGraphicFramePr>
        <p:xfrm>
          <a:off x="939800" y="955675"/>
          <a:ext cx="2800350" cy="21653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8" name="Object 3"/>
          <p:cNvGraphicFramePr>
            <a:graphicFrameLocks noChangeAspect="1"/>
          </p:cNvGraphicFramePr>
          <p:nvPr/>
        </p:nvGraphicFramePr>
        <p:xfrm>
          <a:off x="5403850" y="957263"/>
          <a:ext cx="2889250" cy="2235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9" name="Object 9"/>
          <p:cNvGraphicFramePr>
            <a:graphicFrameLocks noChangeAspect="1"/>
          </p:cNvGraphicFramePr>
          <p:nvPr/>
        </p:nvGraphicFramePr>
        <p:xfrm>
          <a:off x="819150" y="3666170"/>
          <a:ext cx="2951163" cy="2298700"/>
        </p:xfrm>
        <a:graphic>
          <a:graphicData uri="http://schemas.openxmlformats.org/drawingml/2006/chart">
            <c:chart xmlns:c="http://schemas.openxmlformats.org/drawingml/2006/chart" xmlns:r="http://schemas.openxmlformats.org/officeDocument/2006/relationships" r:id="rId10"/>
          </a:graphicData>
        </a:graphic>
      </p:graphicFrame>
      <p:sp>
        <p:nvSpPr>
          <p:cNvPr id="1032" name="Text Box 41"/>
          <p:cNvSpPr txBox="1">
            <a:spLocks noChangeArrowheads="1"/>
          </p:cNvSpPr>
          <p:nvPr>
            <p:custDataLst>
              <p:tags r:id="rId1"/>
            </p:custDataLst>
          </p:nvPr>
        </p:nvSpPr>
        <p:spPr bwMode="gray">
          <a:xfrm>
            <a:off x="4791075" y="3301045"/>
            <a:ext cx="4160838" cy="338138"/>
          </a:xfrm>
          <a:prstGeom prst="rect">
            <a:avLst/>
          </a:prstGeom>
          <a:blipFill dpi="0" rotWithShape="1">
            <a:blip r:embed="rId7" cstate="print"/>
            <a:srcRect/>
            <a:tile tx="0" ty="0" sx="100000" sy="100000" flip="none" algn="tl"/>
          </a:blipFill>
          <a:ln w="9525" algn="ctr">
            <a:noFill/>
            <a:miter lim="800000"/>
            <a:headEnd/>
            <a:tailEnd/>
          </a:ln>
        </p:spPr>
        <p:txBody>
          <a:bodyPr/>
          <a:lstStyle/>
          <a:p>
            <a:pPr>
              <a:spcBef>
                <a:spcPct val="50000"/>
              </a:spcBef>
            </a:pPr>
            <a:r>
              <a:rPr lang="en-US" sz="1300" b="1" dirty="0" smtClean="0">
                <a:solidFill>
                  <a:schemeClr val="bg1"/>
                </a:solidFill>
                <a:ea typeface="MS PGothic" pitchFamily="34" charset="-128"/>
                <a:sym typeface="Wingdings" pitchFamily="2" charset="2"/>
              </a:rPr>
              <a:t>Long Life Copper Resources</a:t>
            </a:r>
            <a:endParaRPr lang="en-US" sz="1300" b="1" dirty="0">
              <a:solidFill>
                <a:schemeClr val="bg1"/>
              </a:solidFill>
              <a:ea typeface="MS PGothic" pitchFamily="34" charset="-128"/>
              <a:sym typeface="Wingdings" pitchFamily="2" charset="2"/>
            </a:endParaRPr>
          </a:p>
        </p:txBody>
      </p:sp>
      <p:sp>
        <p:nvSpPr>
          <p:cNvPr id="1033" name="Text Box 41"/>
          <p:cNvSpPr txBox="1">
            <a:spLocks noChangeArrowheads="1"/>
          </p:cNvSpPr>
          <p:nvPr>
            <p:custDataLst>
              <p:tags r:id="rId2"/>
            </p:custDataLst>
          </p:nvPr>
        </p:nvSpPr>
        <p:spPr bwMode="gray">
          <a:xfrm>
            <a:off x="4800600" y="690563"/>
            <a:ext cx="4114800" cy="338137"/>
          </a:xfrm>
          <a:prstGeom prst="rect">
            <a:avLst/>
          </a:prstGeom>
          <a:blipFill dpi="0" rotWithShape="1">
            <a:blip r:embed="rId7" cstate="print"/>
            <a:srcRect/>
            <a:tile tx="0" ty="0" sx="100000" sy="100000" flip="none" algn="tl"/>
          </a:blipFill>
          <a:ln w="9525" algn="ctr">
            <a:noFill/>
            <a:miter lim="800000"/>
            <a:headEnd/>
            <a:tailEnd/>
          </a:ln>
        </p:spPr>
        <p:txBody>
          <a:bodyPr/>
          <a:lstStyle/>
          <a:p>
            <a:pPr>
              <a:spcBef>
                <a:spcPct val="50000"/>
              </a:spcBef>
            </a:pPr>
            <a:r>
              <a:rPr lang="en-US" sz="1300" b="1" dirty="0">
                <a:solidFill>
                  <a:schemeClr val="bg1"/>
                </a:solidFill>
                <a:ea typeface="MS PGothic" pitchFamily="34" charset="-128"/>
                <a:sym typeface="Wingdings" pitchFamily="2" charset="2"/>
              </a:rPr>
              <a:t>Leadership in Copper </a:t>
            </a:r>
            <a:r>
              <a:rPr lang="en-US" sz="1300" b="1" dirty="0" smtClean="0">
                <a:solidFill>
                  <a:schemeClr val="bg1"/>
                </a:solidFill>
                <a:ea typeface="MS PGothic" pitchFamily="34" charset="-128"/>
                <a:sym typeface="Wingdings" pitchFamily="2" charset="2"/>
              </a:rPr>
              <a:t>Reserves</a:t>
            </a:r>
            <a:endParaRPr lang="en-US" sz="1300" b="1" dirty="0">
              <a:solidFill>
                <a:schemeClr val="bg1"/>
              </a:solidFill>
              <a:ea typeface="MS PGothic" pitchFamily="34" charset="-128"/>
              <a:sym typeface="Wingdings" pitchFamily="2" charset="2"/>
            </a:endParaRPr>
          </a:p>
        </p:txBody>
      </p:sp>
      <p:sp>
        <p:nvSpPr>
          <p:cNvPr id="1034" name="Text Box 41"/>
          <p:cNvSpPr txBox="1">
            <a:spLocks noChangeArrowheads="1"/>
          </p:cNvSpPr>
          <p:nvPr>
            <p:custDataLst>
              <p:tags r:id="rId3"/>
            </p:custDataLst>
          </p:nvPr>
        </p:nvSpPr>
        <p:spPr bwMode="gray">
          <a:xfrm>
            <a:off x="406400" y="690563"/>
            <a:ext cx="4146550" cy="338137"/>
          </a:xfrm>
          <a:prstGeom prst="rect">
            <a:avLst/>
          </a:prstGeom>
          <a:blipFill dpi="0" rotWithShape="1">
            <a:blip r:embed="rId7" cstate="print"/>
            <a:srcRect/>
            <a:tile tx="0" ty="0" sx="100000" sy="100000" flip="none" algn="tl"/>
          </a:blipFill>
          <a:ln w="9525" algn="ctr">
            <a:noFill/>
            <a:miter lim="800000"/>
            <a:headEnd/>
            <a:tailEnd/>
          </a:ln>
        </p:spPr>
        <p:txBody>
          <a:bodyPr/>
          <a:lstStyle/>
          <a:p>
            <a:pPr>
              <a:spcBef>
                <a:spcPct val="50000"/>
              </a:spcBef>
            </a:pPr>
            <a:r>
              <a:rPr lang="en-US" sz="1300" b="1" dirty="0">
                <a:solidFill>
                  <a:schemeClr val="bg1"/>
                </a:solidFill>
                <a:ea typeface="MS PGothic" pitchFamily="34" charset="-128"/>
                <a:sym typeface="Wingdings" pitchFamily="2" charset="2"/>
              </a:rPr>
              <a:t>Leadership in Copper Production</a:t>
            </a:r>
          </a:p>
        </p:txBody>
      </p:sp>
      <p:sp>
        <p:nvSpPr>
          <p:cNvPr id="1035" name="Text Box 41"/>
          <p:cNvSpPr txBox="1">
            <a:spLocks noChangeArrowheads="1"/>
          </p:cNvSpPr>
          <p:nvPr>
            <p:custDataLst>
              <p:tags r:id="rId4"/>
            </p:custDataLst>
          </p:nvPr>
        </p:nvSpPr>
        <p:spPr bwMode="gray">
          <a:xfrm>
            <a:off x="476250" y="3301045"/>
            <a:ext cx="4086225" cy="338138"/>
          </a:xfrm>
          <a:prstGeom prst="rect">
            <a:avLst/>
          </a:prstGeom>
          <a:blipFill dpi="0" rotWithShape="1">
            <a:blip r:embed="rId7" cstate="print"/>
            <a:srcRect/>
            <a:tile tx="0" ty="0" sx="100000" sy="100000" flip="none" algn="tl"/>
          </a:blipFill>
          <a:ln w="9525" algn="ctr">
            <a:noFill/>
            <a:miter lim="800000"/>
            <a:headEnd/>
            <a:tailEnd/>
          </a:ln>
        </p:spPr>
        <p:txBody>
          <a:bodyPr/>
          <a:lstStyle/>
          <a:p>
            <a:pPr>
              <a:spcBef>
                <a:spcPct val="50000"/>
              </a:spcBef>
            </a:pPr>
            <a:r>
              <a:rPr lang="en-US" sz="1300" b="1">
                <a:solidFill>
                  <a:schemeClr val="bg1"/>
                </a:solidFill>
                <a:ea typeface="MS PGothic" pitchFamily="34" charset="-128"/>
                <a:sym typeface="Wingdings" pitchFamily="2" charset="2"/>
              </a:rPr>
              <a:t>Second Largest Molybdenum Producer</a:t>
            </a:r>
          </a:p>
        </p:txBody>
      </p:sp>
      <p:sp>
        <p:nvSpPr>
          <p:cNvPr id="25" name="Rectangle 12"/>
          <p:cNvSpPr>
            <a:spLocks noChangeArrowheads="1"/>
          </p:cNvSpPr>
          <p:nvPr/>
        </p:nvSpPr>
        <p:spPr bwMode="auto">
          <a:xfrm>
            <a:off x="745898" y="5806394"/>
            <a:ext cx="5752873" cy="461665"/>
          </a:xfrm>
          <a:prstGeom prst="rect">
            <a:avLst/>
          </a:prstGeom>
          <a:noFill/>
          <a:ln w="9525">
            <a:noFill/>
            <a:miter lim="800000"/>
            <a:headEnd/>
            <a:tailEnd/>
          </a:ln>
        </p:spPr>
        <p:txBody>
          <a:bodyPr wrap="square">
            <a:spAutoFit/>
          </a:bodyPr>
          <a:lstStyle/>
          <a:p>
            <a:pPr>
              <a:defRPr/>
            </a:pPr>
            <a:r>
              <a:rPr lang="es-CL" sz="800" dirty="0" smtClean="0">
                <a:latin typeface="+mn-lt"/>
                <a:ea typeface="ＭＳ Ｐゴシック" pitchFamily="34" charset="-128"/>
                <a:sym typeface="Wingdings" pitchFamily="2" charset="2"/>
              </a:rPr>
              <a:t>*: </a:t>
            </a:r>
            <a:r>
              <a:rPr lang="es-CL" sz="800" dirty="0" err="1" smtClean="0">
                <a:latin typeface="+mn-lt"/>
                <a:ea typeface="ＭＳ Ｐゴシック" pitchFamily="34" charset="-128"/>
                <a:sym typeface="Wingdings" pitchFamily="2" charset="2"/>
              </a:rPr>
              <a:t>Proven</a:t>
            </a:r>
            <a:r>
              <a:rPr lang="es-CL" sz="800" dirty="0" smtClean="0">
                <a:latin typeface="+mn-lt"/>
                <a:ea typeface="ＭＳ Ｐゴシック" pitchFamily="34" charset="-128"/>
                <a:sym typeface="Wingdings" pitchFamily="2" charset="2"/>
              </a:rPr>
              <a:t> and Probable Reserves and </a:t>
            </a:r>
            <a:r>
              <a:rPr lang="es-CL" sz="800" dirty="0" err="1" smtClean="0">
                <a:latin typeface="+mn-lt"/>
                <a:ea typeface="ＭＳ Ｐゴシック" pitchFamily="34" charset="-128"/>
                <a:sym typeface="Wingdings" pitchFamily="2" charset="2"/>
              </a:rPr>
              <a:t>Identified</a:t>
            </a:r>
            <a:r>
              <a:rPr lang="es-CL" sz="800" dirty="0" smtClean="0">
                <a:latin typeface="+mn-lt"/>
                <a:ea typeface="ＭＳ Ｐゴシック" pitchFamily="34" charset="-128"/>
                <a:sym typeface="Wingdings" pitchFamily="2" charset="2"/>
              </a:rPr>
              <a:t> Mineral </a:t>
            </a:r>
            <a:r>
              <a:rPr lang="es-CL" sz="800" dirty="0" err="1" smtClean="0">
                <a:latin typeface="+mn-lt"/>
                <a:ea typeface="ＭＳ Ｐゴシック" pitchFamily="34" charset="-128"/>
                <a:sym typeface="Wingdings" pitchFamily="2" charset="2"/>
              </a:rPr>
              <a:t>Resources</a:t>
            </a:r>
            <a:r>
              <a:rPr lang="es-CL" sz="800" dirty="0" smtClean="0">
                <a:latin typeface="+mn-lt"/>
                <a:ea typeface="ＭＳ Ｐゴシック" pitchFamily="34" charset="-128"/>
                <a:sym typeface="Wingdings" pitchFamily="2" charset="2"/>
              </a:rPr>
              <a:t> in </a:t>
            </a:r>
            <a:r>
              <a:rPr lang="es-CL" sz="800" dirty="0" err="1" smtClean="0">
                <a:latin typeface="+mn-lt"/>
                <a:ea typeface="ＭＳ Ｐゴシック" pitchFamily="34" charset="-128"/>
                <a:sym typeface="Wingdings" pitchFamily="2" charset="2"/>
              </a:rPr>
              <a:t>Minning</a:t>
            </a:r>
            <a:r>
              <a:rPr lang="es-CL" sz="800" dirty="0" smtClean="0">
                <a:latin typeface="+mn-lt"/>
                <a:ea typeface="ＭＳ Ｐゴシック" pitchFamily="34" charset="-128"/>
                <a:sym typeface="Wingdings" pitchFamily="2" charset="2"/>
              </a:rPr>
              <a:t> Plan of BDP</a:t>
            </a:r>
          </a:p>
          <a:p>
            <a:pPr>
              <a:defRPr/>
            </a:pPr>
            <a:r>
              <a:rPr lang="es-CL" sz="800" dirty="0" err="1" smtClean="0">
                <a:ea typeface="ＭＳ Ｐゴシック" pitchFamily="34" charset="-128"/>
                <a:sym typeface="Wingdings" pitchFamily="2" charset="2"/>
              </a:rPr>
              <a:t>Source</a:t>
            </a:r>
            <a:r>
              <a:rPr lang="es-CL" sz="800" dirty="0" smtClean="0">
                <a:ea typeface="ＭＳ Ｐゴシック" pitchFamily="34" charset="-128"/>
                <a:sym typeface="Wingdings" pitchFamily="2" charset="2"/>
              </a:rPr>
              <a:t>: Codelco</a:t>
            </a:r>
          </a:p>
          <a:p>
            <a:pPr>
              <a:defRPr/>
            </a:pPr>
            <a:r>
              <a:rPr lang="es-CL" sz="800" dirty="0" smtClean="0">
                <a:latin typeface="+mn-lt"/>
                <a:ea typeface="ＭＳ Ｐゴシック" pitchFamily="34" charset="-128"/>
                <a:sym typeface="Wingdings" pitchFamily="2" charset="2"/>
              </a:rPr>
              <a:t> </a:t>
            </a:r>
            <a:endParaRPr lang="en-US" sz="800" dirty="0">
              <a:latin typeface="+mn-lt"/>
              <a:ea typeface="ＭＳ Ｐゴシック" pitchFamily="34" charset="-128"/>
              <a:sym typeface="Wingdings" pitchFamily="2" charset="2"/>
            </a:endParaRPr>
          </a:p>
        </p:txBody>
      </p:sp>
      <p:graphicFrame>
        <p:nvGraphicFramePr>
          <p:cNvPr id="11" name="10 Tabla"/>
          <p:cNvGraphicFramePr>
            <a:graphicFrameLocks noGrp="1"/>
          </p:cNvGraphicFramePr>
          <p:nvPr/>
        </p:nvGraphicFramePr>
        <p:xfrm>
          <a:off x="4831772" y="3799359"/>
          <a:ext cx="4083627" cy="1927860"/>
        </p:xfrm>
        <a:graphic>
          <a:graphicData uri="http://schemas.openxmlformats.org/drawingml/2006/table">
            <a:tbl>
              <a:tblPr/>
              <a:tblGrid>
                <a:gridCol w="1194481"/>
                <a:gridCol w="776492"/>
                <a:gridCol w="1220314"/>
                <a:gridCol w="892340"/>
              </a:tblGrid>
              <a:tr h="0">
                <a:tc>
                  <a:txBody>
                    <a:bodyPr/>
                    <a:lstStyle/>
                    <a:p>
                      <a:pPr>
                        <a:lnSpc>
                          <a:spcPct val="115000"/>
                        </a:lnSpc>
                        <a:spcAft>
                          <a:spcPts val="0"/>
                        </a:spcAft>
                      </a:pPr>
                      <a:endParaRPr lang="en-US" sz="1000" dirty="0">
                        <a:latin typeface="Arial"/>
                        <a:ea typeface="Calibri"/>
                        <a:cs typeface="Times New Roman"/>
                      </a:endParaRPr>
                    </a:p>
                  </a:txBody>
                  <a:tcPr marL="68580" marR="68580" marT="0" marB="0">
                    <a:lnL>
                      <a:noFill/>
                    </a:lnL>
                    <a:lnR>
                      <a:noFill/>
                    </a:lnR>
                    <a:lnT>
                      <a:noFill/>
                    </a:lnT>
                    <a:lnB>
                      <a:noFill/>
                    </a:lnB>
                  </a:tcPr>
                </a:tc>
                <a:tc gridSpan="3">
                  <a:txBody>
                    <a:bodyPr/>
                    <a:lstStyle/>
                    <a:p>
                      <a:pPr>
                        <a:lnSpc>
                          <a:spcPct val="115000"/>
                        </a:lnSpc>
                        <a:spcAft>
                          <a:spcPts val="0"/>
                        </a:spcAft>
                      </a:pPr>
                      <a:r>
                        <a:rPr lang="en-US" sz="1000" dirty="0">
                          <a:solidFill>
                            <a:schemeClr val="bg1"/>
                          </a:solidFill>
                          <a:latin typeface="Arial"/>
                          <a:ea typeface="Calibri"/>
                          <a:cs typeface="Times New Roman"/>
                        </a:rPr>
                        <a:t>TOTAL MINERAL RESOURCES* (</a:t>
                      </a:r>
                      <a:r>
                        <a:rPr lang="en-US" sz="1000" dirty="0" err="1">
                          <a:solidFill>
                            <a:schemeClr val="bg1"/>
                          </a:solidFill>
                          <a:latin typeface="Arial"/>
                          <a:ea typeface="Calibri"/>
                          <a:cs typeface="Times New Roman"/>
                        </a:rPr>
                        <a:t>mn</a:t>
                      </a:r>
                      <a:r>
                        <a:rPr lang="en-US" sz="1000" dirty="0">
                          <a:solidFill>
                            <a:schemeClr val="bg1"/>
                          </a:solidFill>
                          <a:latin typeface="Arial"/>
                          <a:ea typeface="Calibri"/>
                          <a:cs typeface="Times New Roman"/>
                        </a:rPr>
                        <a:t> of </a:t>
                      </a:r>
                      <a:r>
                        <a:rPr lang="en-US" sz="1000" dirty="0" err="1">
                          <a:solidFill>
                            <a:schemeClr val="bg1"/>
                          </a:solidFill>
                          <a:latin typeface="Arial"/>
                          <a:ea typeface="Calibri"/>
                          <a:cs typeface="Times New Roman"/>
                        </a:rPr>
                        <a:t>tonnes</a:t>
                      </a:r>
                      <a:r>
                        <a:rPr lang="en-US" sz="1000" dirty="0">
                          <a:solidFill>
                            <a:schemeClr val="bg1"/>
                          </a:solidFill>
                          <a:latin typeface="Arial"/>
                          <a:ea typeface="Calibri"/>
                          <a:cs typeface="Times New Roman"/>
                        </a:rPr>
                        <a:t>)</a:t>
                      </a:r>
                      <a:endParaRPr lang="es-CL" sz="1000" dirty="0">
                        <a:solidFill>
                          <a:schemeClr val="bg1"/>
                        </a:solidFill>
                        <a:latin typeface="Calibri"/>
                        <a:ea typeface="Calibri"/>
                        <a:cs typeface="Times New Roman"/>
                      </a:endParaRPr>
                    </a:p>
                  </a:txBody>
                  <a:tcPr marL="68580" marR="68580" marT="0" marB="0">
                    <a:lnL>
                      <a:noFill/>
                    </a:lnL>
                    <a:lnR>
                      <a:noFill/>
                    </a:lnR>
                    <a:lnT>
                      <a:noFill/>
                    </a:lnT>
                    <a:lnB>
                      <a:noFill/>
                    </a:lnB>
                    <a:solidFill>
                      <a:srgbClr val="820000"/>
                    </a:solidFill>
                  </a:tcPr>
                </a:tc>
                <a:tc hMerge="1">
                  <a:txBody>
                    <a:bodyPr/>
                    <a:lstStyle/>
                    <a:p>
                      <a:endParaRPr lang="es-CL"/>
                    </a:p>
                  </a:txBody>
                  <a:tcPr/>
                </a:tc>
                <a:tc hMerge="1">
                  <a:txBody>
                    <a:bodyPr/>
                    <a:lstStyle/>
                    <a:p>
                      <a:endParaRPr lang="es-CL"/>
                    </a:p>
                  </a:txBody>
                  <a:tcPr/>
                </a:tc>
              </a:tr>
              <a:tr h="0">
                <a:tc>
                  <a:txBody>
                    <a:bodyPr/>
                    <a:lstStyle/>
                    <a:p>
                      <a:pPr>
                        <a:lnSpc>
                          <a:spcPct val="115000"/>
                        </a:lnSpc>
                        <a:spcAft>
                          <a:spcPts val="0"/>
                        </a:spcAft>
                      </a:pPr>
                      <a:r>
                        <a:rPr lang="en-US" sz="1000">
                          <a:solidFill>
                            <a:schemeClr val="bg1"/>
                          </a:solidFill>
                          <a:latin typeface="Arial"/>
                          <a:ea typeface="Calibri"/>
                          <a:cs typeface="Times New Roman"/>
                        </a:rPr>
                        <a:t>  </a:t>
                      </a:r>
                      <a:endParaRPr lang="es-CL" sz="1000">
                        <a:solidFill>
                          <a:schemeClr val="bg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CL" sz="1000">
                          <a:solidFill>
                            <a:schemeClr val="bg1"/>
                          </a:solidFill>
                          <a:latin typeface="Arial"/>
                          <a:ea typeface="Calibri"/>
                          <a:cs typeface="Times New Roman"/>
                        </a:rPr>
                        <a:t>Mineral</a:t>
                      </a:r>
                      <a:endParaRPr lang="es-CL" sz="1000">
                        <a:solidFill>
                          <a:schemeClr val="bg1"/>
                        </a:solidFill>
                        <a:latin typeface="Calibri"/>
                        <a:ea typeface="Calibri"/>
                        <a:cs typeface="Times New Roman"/>
                      </a:endParaRPr>
                    </a:p>
                  </a:txBody>
                  <a:tcPr marL="68580" marR="68580" marT="0" marB="0">
                    <a:lnL>
                      <a:noFill/>
                    </a:lnL>
                    <a:lnR>
                      <a:noFill/>
                    </a:lnR>
                    <a:lnT>
                      <a:noFill/>
                    </a:lnT>
                    <a:lnB>
                      <a:noFill/>
                    </a:lnB>
                    <a:solidFill>
                      <a:srgbClr val="820000"/>
                    </a:solidFill>
                  </a:tcPr>
                </a:tc>
                <a:tc>
                  <a:txBody>
                    <a:bodyPr/>
                    <a:lstStyle/>
                    <a:p>
                      <a:pPr algn="ctr">
                        <a:lnSpc>
                          <a:spcPct val="115000"/>
                        </a:lnSpc>
                        <a:spcAft>
                          <a:spcPts val="0"/>
                        </a:spcAft>
                      </a:pPr>
                      <a:r>
                        <a:rPr lang="es-CL" sz="1000" dirty="0" smtClean="0">
                          <a:solidFill>
                            <a:schemeClr val="bg1"/>
                          </a:solidFill>
                          <a:latin typeface="Arial"/>
                          <a:ea typeface="Calibri"/>
                          <a:cs typeface="Times New Roman"/>
                        </a:rPr>
                        <a:t>Ore Grade (%)</a:t>
                      </a:r>
                      <a:endParaRPr lang="es-CL" sz="1000" dirty="0">
                        <a:solidFill>
                          <a:schemeClr val="bg1"/>
                        </a:solidFill>
                        <a:latin typeface="Calibri"/>
                        <a:ea typeface="Calibri"/>
                        <a:cs typeface="Times New Roman"/>
                      </a:endParaRPr>
                    </a:p>
                  </a:txBody>
                  <a:tcPr marL="68580" marR="68580" marT="0" marB="0">
                    <a:lnL>
                      <a:noFill/>
                    </a:lnL>
                    <a:lnR>
                      <a:noFill/>
                    </a:lnR>
                    <a:lnT>
                      <a:noFill/>
                    </a:lnT>
                    <a:lnB>
                      <a:noFill/>
                    </a:lnB>
                    <a:solidFill>
                      <a:srgbClr val="820000"/>
                    </a:solidFill>
                  </a:tcPr>
                </a:tc>
                <a:tc>
                  <a:txBody>
                    <a:bodyPr/>
                    <a:lstStyle/>
                    <a:p>
                      <a:pPr algn="ctr">
                        <a:lnSpc>
                          <a:spcPct val="115000"/>
                        </a:lnSpc>
                        <a:spcAft>
                          <a:spcPts val="0"/>
                        </a:spcAft>
                      </a:pPr>
                      <a:r>
                        <a:rPr lang="es-CL" sz="1000" dirty="0" err="1">
                          <a:solidFill>
                            <a:schemeClr val="bg1"/>
                          </a:solidFill>
                          <a:latin typeface="Arial"/>
                          <a:ea typeface="Calibri"/>
                          <a:cs typeface="Times New Roman"/>
                        </a:rPr>
                        <a:t>Copper</a:t>
                      </a:r>
                      <a:endParaRPr lang="es-CL" sz="1000" dirty="0">
                        <a:solidFill>
                          <a:schemeClr val="bg1"/>
                        </a:solidFill>
                        <a:latin typeface="Calibri"/>
                        <a:ea typeface="Calibri"/>
                        <a:cs typeface="Times New Roman"/>
                      </a:endParaRPr>
                    </a:p>
                  </a:txBody>
                  <a:tcPr marL="68580" marR="68580" marT="0" marB="0">
                    <a:lnL>
                      <a:noFill/>
                    </a:lnL>
                    <a:lnR>
                      <a:noFill/>
                    </a:lnR>
                    <a:lnT>
                      <a:noFill/>
                    </a:lnT>
                    <a:lnB>
                      <a:noFill/>
                    </a:lnB>
                    <a:solidFill>
                      <a:srgbClr val="820000"/>
                    </a:solidFill>
                  </a:tcPr>
                </a:tc>
              </a:tr>
              <a:tr h="0">
                <a:tc>
                  <a:txBody>
                    <a:bodyPr/>
                    <a:lstStyle/>
                    <a:p>
                      <a:pPr>
                        <a:lnSpc>
                          <a:spcPct val="115000"/>
                        </a:lnSpc>
                        <a:spcAft>
                          <a:spcPts val="0"/>
                        </a:spcAft>
                      </a:pPr>
                      <a:r>
                        <a:rPr lang="es-CL" sz="1000">
                          <a:solidFill>
                            <a:schemeClr val="bg1"/>
                          </a:solidFill>
                          <a:latin typeface="Arial"/>
                          <a:ea typeface="Calibri"/>
                          <a:cs typeface="Times New Roman"/>
                        </a:rPr>
                        <a:t>Chuquicamata</a:t>
                      </a:r>
                      <a:endParaRPr lang="es-CL" sz="1000">
                        <a:solidFill>
                          <a:schemeClr val="bg1"/>
                        </a:solidFill>
                        <a:latin typeface="Calibri"/>
                        <a:ea typeface="Calibri"/>
                        <a:cs typeface="Times New Roman"/>
                      </a:endParaRPr>
                    </a:p>
                  </a:txBody>
                  <a:tcPr marL="68580" marR="68580" marT="0" marB="0">
                    <a:lnL>
                      <a:noFill/>
                    </a:lnL>
                    <a:lnR>
                      <a:noFill/>
                    </a:lnR>
                    <a:lnT>
                      <a:noFill/>
                    </a:lnT>
                    <a:lnB>
                      <a:noFill/>
                    </a:lnB>
                    <a:solidFill>
                      <a:srgbClr val="820000"/>
                    </a:solidFill>
                  </a:tcPr>
                </a:tc>
                <a:tc>
                  <a:txBody>
                    <a:bodyPr/>
                    <a:lstStyle/>
                    <a:p>
                      <a:pPr algn="ctr">
                        <a:lnSpc>
                          <a:spcPct val="115000"/>
                        </a:lnSpc>
                        <a:spcAft>
                          <a:spcPts val="0"/>
                        </a:spcAft>
                      </a:pPr>
                      <a:r>
                        <a:rPr lang="es-CL" sz="1000">
                          <a:latin typeface="Arial"/>
                          <a:ea typeface="Calibri"/>
                          <a:cs typeface="Times New Roman"/>
                        </a:rPr>
                        <a:t>3,277</a:t>
                      </a:r>
                      <a:endParaRPr lang="es-CL" sz="1000">
                        <a:latin typeface="Calibri"/>
                        <a:ea typeface="Calibri"/>
                        <a:cs typeface="Times New Roman"/>
                      </a:endParaRPr>
                    </a:p>
                  </a:txBody>
                  <a:tcPr marL="68580" marR="68580" marT="0" marB="0">
                    <a:lnL>
                      <a:noFill/>
                    </a:lnL>
                    <a:lnR>
                      <a:noFill/>
                    </a:lnR>
                    <a:lnT>
                      <a:noFill/>
                    </a:lnT>
                    <a:lnB>
                      <a:noFill/>
                    </a:lnB>
                    <a:solidFill>
                      <a:srgbClr val="F9B073"/>
                    </a:solidFill>
                  </a:tcPr>
                </a:tc>
                <a:tc>
                  <a:txBody>
                    <a:bodyPr/>
                    <a:lstStyle/>
                    <a:p>
                      <a:pPr algn="ctr">
                        <a:lnSpc>
                          <a:spcPct val="115000"/>
                        </a:lnSpc>
                        <a:spcAft>
                          <a:spcPts val="0"/>
                        </a:spcAft>
                      </a:pPr>
                      <a:r>
                        <a:rPr lang="es-CL" sz="1000" dirty="0">
                          <a:latin typeface="Arial"/>
                          <a:ea typeface="Calibri"/>
                          <a:cs typeface="Times New Roman"/>
                        </a:rPr>
                        <a:t>0.57</a:t>
                      </a:r>
                      <a:endParaRPr lang="es-CL" sz="1000" dirty="0">
                        <a:latin typeface="Calibri"/>
                        <a:ea typeface="Calibri"/>
                        <a:cs typeface="Times New Roman"/>
                      </a:endParaRPr>
                    </a:p>
                  </a:txBody>
                  <a:tcPr marL="68580" marR="68580" marT="0" marB="0">
                    <a:lnL>
                      <a:noFill/>
                    </a:lnL>
                    <a:lnR>
                      <a:noFill/>
                    </a:lnR>
                    <a:lnT>
                      <a:noFill/>
                    </a:lnT>
                    <a:lnB>
                      <a:noFill/>
                    </a:lnB>
                    <a:solidFill>
                      <a:srgbClr val="F9B073"/>
                    </a:solidFill>
                  </a:tcPr>
                </a:tc>
                <a:tc>
                  <a:txBody>
                    <a:bodyPr/>
                    <a:lstStyle/>
                    <a:p>
                      <a:pPr algn="ctr">
                        <a:lnSpc>
                          <a:spcPct val="115000"/>
                        </a:lnSpc>
                        <a:spcAft>
                          <a:spcPts val="0"/>
                        </a:spcAft>
                      </a:pPr>
                      <a:r>
                        <a:rPr lang="es-CL" sz="1000" dirty="0">
                          <a:latin typeface="Arial"/>
                          <a:ea typeface="Calibri"/>
                          <a:cs typeface="Times New Roman"/>
                        </a:rPr>
                        <a:t>18.7</a:t>
                      </a:r>
                      <a:endParaRPr lang="es-CL" sz="1000" dirty="0">
                        <a:latin typeface="Calibri"/>
                        <a:ea typeface="Calibri"/>
                        <a:cs typeface="Times New Roman"/>
                      </a:endParaRPr>
                    </a:p>
                  </a:txBody>
                  <a:tcPr marL="68580" marR="68580" marT="0" marB="0">
                    <a:lnL>
                      <a:noFill/>
                    </a:lnL>
                    <a:lnR>
                      <a:noFill/>
                    </a:lnR>
                    <a:lnT>
                      <a:noFill/>
                    </a:lnT>
                    <a:lnB>
                      <a:noFill/>
                    </a:lnB>
                    <a:solidFill>
                      <a:srgbClr val="F9B073"/>
                    </a:solidFill>
                  </a:tcPr>
                </a:tc>
              </a:tr>
              <a:tr h="0">
                <a:tc>
                  <a:txBody>
                    <a:bodyPr/>
                    <a:lstStyle/>
                    <a:p>
                      <a:pPr>
                        <a:lnSpc>
                          <a:spcPct val="115000"/>
                        </a:lnSpc>
                        <a:spcAft>
                          <a:spcPts val="0"/>
                        </a:spcAft>
                      </a:pPr>
                      <a:r>
                        <a:rPr lang="es-CL" sz="1000" dirty="0" err="1">
                          <a:solidFill>
                            <a:schemeClr val="bg1"/>
                          </a:solidFill>
                          <a:latin typeface="Arial"/>
                          <a:ea typeface="Calibri"/>
                          <a:cs typeface="Times New Roman"/>
                        </a:rPr>
                        <a:t>Radomiro</a:t>
                      </a:r>
                      <a:r>
                        <a:rPr lang="es-CL" sz="1000" dirty="0">
                          <a:solidFill>
                            <a:schemeClr val="bg1"/>
                          </a:solidFill>
                          <a:latin typeface="Arial"/>
                          <a:ea typeface="Calibri"/>
                          <a:cs typeface="Times New Roman"/>
                        </a:rPr>
                        <a:t> Tomic</a:t>
                      </a:r>
                      <a:endParaRPr lang="es-CL" sz="1000" dirty="0">
                        <a:solidFill>
                          <a:schemeClr val="bg1"/>
                        </a:solidFill>
                        <a:latin typeface="Calibri"/>
                        <a:ea typeface="Calibri"/>
                        <a:cs typeface="Times New Roman"/>
                      </a:endParaRPr>
                    </a:p>
                  </a:txBody>
                  <a:tcPr marL="68580" marR="68580" marT="0" marB="0">
                    <a:lnL>
                      <a:noFill/>
                    </a:lnL>
                    <a:lnR>
                      <a:noFill/>
                    </a:lnR>
                    <a:lnT>
                      <a:noFill/>
                    </a:lnT>
                    <a:lnB>
                      <a:noFill/>
                    </a:lnB>
                    <a:solidFill>
                      <a:srgbClr val="820000"/>
                    </a:solidFill>
                  </a:tcPr>
                </a:tc>
                <a:tc>
                  <a:txBody>
                    <a:bodyPr/>
                    <a:lstStyle/>
                    <a:p>
                      <a:pPr algn="ctr">
                        <a:lnSpc>
                          <a:spcPct val="115000"/>
                        </a:lnSpc>
                        <a:spcAft>
                          <a:spcPts val="0"/>
                        </a:spcAft>
                      </a:pPr>
                      <a:r>
                        <a:rPr lang="es-CL" sz="1000">
                          <a:latin typeface="Arial"/>
                          <a:ea typeface="Calibri"/>
                          <a:cs typeface="Times New Roman"/>
                        </a:rPr>
                        <a:t>2,584</a:t>
                      </a:r>
                      <a:endParaRPr lang="es-CL" sz="1000">
                        <a:latin typeface="Calibri"/>
                        <a:ea typeface="Calibri"/>
                        <a:cs typeface="Times New Roman"/>
                      </a:endParaRPr>
                    </a:p>
                  </a:txBody>
                  <a:tcPr marL="68580" marR="68580" marT="0" marB="0">
                    <a:lnL>
                      <a:noFill/>
                    </a:lnL>
                    <a:lnR>
                      <a:noFill/>
                    </a:lnR>
                    <a:lnT>
                      <a:noFill/>
                    </a:lnT>
                    <a:lnB>
                      <a:noFill/>
                    </a:lnB>
                    <a:solidFill>
                      <a:srgbClr val="F9B073"/>
                    </a:solidFill>
                  </a:tcPr>
                </a:tc>
                <a:tc>
                  <a:txBody>
                    <a:bodyPr/>
                    <a:lstStyle/>
                    <a:p>
                      <a:pPr algn="ctr">
                        <a:lnSpc>
                          <a:spcPct val="115000"/>
                        </a:lnSpc>
                        <a:spcAft>
                          <a:spcPts val="0"/>
                        </a:spcAft>
                      </a:pPr>
                      <a:r>
                        <a:rPr lang="es-CL" sz="1000" dirty="0">
                          <a:latin typeface="Arial"/>
                          <a:ea typeface="Calibri"/>
                          <a:cs typeface="Times New Roman"/>
                        </a:rPr>
                        <a:t>0.47</a:t>
                      </a:r>
                      <a:endParaRPr lang="es-CL" sz="1000" dirty="0">
                        <a:latin typeface="Calibri"/>
                        <a:ea typeface="Calibri"/>
                        <a:cs typeface="Times New Roman"/>
                      </a:endParaRPr>
                    </a:p>
                  </a:txBody>
                  <a:tcPr marL="68580" marR="68580" marT="0" marB="0">
                    <a:lnL>
                      <a:noFill/>
                    </a:lnL>
                    <a:lnR>
                      <a:noFill/>
                    </a:lnR>
                    <a:lnT>
                      <a:noFill/>
                    </a:lnT>
                    <a:lnB>
                      <a:noFill/>
                    </a:lnB>
                    <a:solidFill>
                      <a:srgbClr val="F9B073"/>
                    </a:solidFill>
                  </a:tcPr>
                </a:tc>
                <a:tc>
                  <a:txBody>
                    <a:bodyPr/>
                    <a:lstStyle/>
                    <a:p>
                      <a:pPr algn="ctr">
                        <a:lnSpc>
                          <a:spcPct val="115000"/>
                        </a:lnSpc>
                        <a:spcAft>
                          <a:spcPts val="0"/>
                        </a:spcAft>
                      </a:pPr>
                      <a:r>
                        <a:rPr lang="es-CL" sz="1000" dirty="0">
                          <a:latin typeface="Arial"/>
                          <a:ea typeface="Calibri"/>
                          <a:cs typeface="Times New Roman"/>
                        </a:rPr>
                        <a:t>12.3</a:t>
                      </a:r>
                      <a:endParaRPr lang="es-CL" sz="1000" dirty="0">
                        <a:latin typeface="Calibri"/>
                        <a:ea typeface="Calibri"/>
                        <a:cs typeface="Times New Roman"/>
                      </a:endParaRPr>
                    </a:p>
                  </a:txBody>
                  <a:tcPr marL="68580" marR="68580" marT="0" marB="0">
                    <a:lnL>
                      <a:noFill/>
                    </a:lnL>
                    <a:lnR>
                      <a:noFill/>
                    </a:lnR>
                    <a:lnT>
                      <a:noFill/>
                    </a:lnT>
                    <a:lnB>
                      <a:noFill/>
                    </a:lnB>
                    <a:solidFill>
                      <a:srgbClr val="F9B073"/>
                    </a:solidFill>
                  </a:tcPr>
                </a:tc>
              </a:tr>
              <a:tr h="0">
                <a:tc>
                  <a:txBody>
                    <a:bodyPr/>
                    <a:lstStyle/>
                    <a:p>
                      <a:pPr>
                        <a:lnSpc>
                          <a:spcPct val="115000"/>
                        </a:lnSpc>
                        <a:spcAft>
                          <a:spcPts val="0"/>
                        </a:spcAft>
                      </a:pPr>
                      <a:r>
                        <a:rPr lang="es-CL" sz="1000">
                          <a:solidFill>
                            <a:schemeClr val="bg1"/>
                          </a:solidFill>
                          <a:latin typeface="Arial"/>
                          <a:ea typeface="Calibri"/>
                          <a:cs typeface="Times New Roman"/>
                        </a:rPr>
                        <a:t>MMH</a:t>
                      </a:r>
                      <a:endParaRPr lang="es-CL" sz="1000">
                        <a:solidFill>
                          <a:schemeClr val="bg1"/>
                        </a:solidFill>
                        <a:latin typeface="Calibri"/>
                        <a:ea typeface="Calibri"/>
                        <a:cs typeface="Times New Roman"/>
                      </a:endParaRPr>
                    </a:p>
                  </a:txBody>
                  <a:tcPr marL="68580" marR="68580" marT="0" marB="0">
                    <a:lnL>
                      <a:noFill/>
                    </a:lnL>
                    <a:lnR>
                      <a:noFill/>
                    </a:lnR>
                    <a:lnT>
                      <a:noFill/>
                    </a:lnT>
                    <a:lnB>
                      <a:noFill/>
                    </a:lnB>
                    <a:solidFill>
                      <a:srgbClr val="820000"/>
                    </a:solidFill>
                  </a:tcPr>
                </a:tc>
                <a:tc>
                  <a:txBody>
                    <a:bodyPr/>
                    <a:lstStyle/>
                    <a:p>
                      <a:pPr algn="ctr">
                        <a:lnSpc>
                          <a:spcPct val="115000"/>
                        </a:lnSpc>
                        <a:spcAft>
                          <a:spcPts val="0"/>
                        </a:spcAft>
                      </a:pPr>
                      <a:r>
                        <a:rPr lang="es-CL" sz="1000">
                          <a:latin typeface="Arial"/>
                          <a:ea typeface="Calibri"/>
                          <a:cs typeface="Times New Roman"/>
                        </a:rPr>
                        <a:t>902</a:t>
                      </a:r>
                      <a:endParaRPr lang="es-CL" sz="1000">
                        <a:latin typeface="Calibri"/>
                        <a:ea typeface="Calibri"/>
                        <a:cs typeface="Times New Roman"/>
                      </a:endParaRPr>
                    </a:p>
                  </a:txBody>
                  <a:tcPr marL="68580" marR="68580" marT="0" marB="0">
                    <a:lnL>
                      <a:noFill/>
                    </a:lnL>
                    <a:lnR>
                      <a:noFill/>
                    </a:lnR>
                    <a:lnT>
                      <a:noFill/>
                    </a:lnT>
                    <a:lnB>
                      <a:noFill/>
                    </a:lnB>
                    <a:solidFill>
                      <a:srgbClr val="F9B073"/>
                    </a:solidFill>
                  </a:tcPr>
                </a:tc>
                <a:tc>
                  <a:txBody>
                    <a:bodyPr/>
                    <a:lstStyle/>
                    <a:p>
                      <a:pPr algn="ctr">
                        <a:lnSpc>
                          <a:spcPct val="115000"/>
                        </a:lnSpc>
                        <a:spcAft>
                          <a:spcPts val="0"/>
                        </a:spcAft>
                      </a:pPr>
                      <a:r>
                        <a:rPr lang="es-CL" sz="1000" dirty="0">
                          <a:latin typeface="Arial"/>
                          <a:ea typeface="Calibri"/>
                          <a:cs typeface="Times New Roman"/>
                        </a:rPr>
                        <a:t>0.91</a:t>
                      </a:r>
                      <a:endParaRPr lang="es-CL" sz="1000" dirty="0">
                        <a:latin typeface="Calibri"/>
                        <a:ea typeface="Calibri"/>
                        <a:cs typeface="Times New Roman"/>
                      </a:endParaRPr>
                    </a:p>
                  </a:txBody>
                  <a:tcPr marL="68580" marR="68580" marT="0" marB="0">
                    <a:lnL>
                      <a:noFill/>
                    </a:lnL>
                    <a:lnR>
                      <a:noFill/>
                    </a:lnR>
                    <a:lnT>
                      <a:noFill/>
                    </a:lnT>
                    <a:lnB>
                      <a:noFill/>
                    </a:lnB>
                    <a:solidFill>
                      <a:srgbClr val="F9B073"/>
                    </a:solidFill>
                  </a:tcPr>
                </a:tc>
                <a:tc>
                  <a:txBody>
                    <a:bodyPr/>
                    <a:lstStyle/>
                    <a:p>
                      <a:pPr algn="ctr">
                        <a:lnSpc>
                          <a:spcPct val="115000"/>
                        </a:lnSpc>
                        <a:spcAft>
                          <a:spcPts val="0"/>
                        </a:spcAft>
                      </a:pPr>
                      <a:r>
                        <a:rPr lang="es-CL" sz="1000" dirty="0">
                          <a:latin typeface="Arial"/>
                          <a:ea typeface="Calibri"/>
                          <a:cs typeface="Times New Roman"/>
                        </a:rPr>
                        <a:t>8.2</a:t>
                      </a:r>
                      <a:endParaRPr lang="es-CL" sz="1000" dirty="0">
                        <a:latin typeface="Calibri"/>
                        <a:ea typeface="Calibri"/>
                        <a:cs typeface="Times New Roman"/>
                      </a:endParaRPr>
                    </a:p>
                  </a:txBody>
                  <a:tcPr marL="68580" marR="68580" marT="0" marB="0">
                    <a:lnL>
                      <a:noFill/>
                    </a:lnL>
                    <a:lnR>
                      <a:noFill/>
                    </a:lnR>
                    <a:lnT>
                      <a:noFill/>
                    </a:lnT>
                    <a:lnB>
                      <a:noFill/>
                    </a:lnB>
                    <a:solidFill>
                      <a:srgbClr val="F9B073"/>
                    </a:solidFill>
                  </a:tcPr>
                </a:tc>
              </a:tr>
              <a:tr h="46990">
                <a:tc>
                  <a:txBody>
                    <a:bodyPr/>
                    <a:lstStyle/>
                    <a:p>
                      <a:pPr>
                        <a:lnSpc>
                          <a:spcPct val="115000"/>
                        </a:lnSpc>
                        <a:spcAft>
                          <a:spcPts val="0"/>
                        </a:spcAft>
                      </a:pPr>
                      <a:r>
                        <a:rPr lang="es-CL" sz="1000">
                          <a:solidFill>
                            <a:schemeClr val="bg1"/>
                          </a:solidFill>
                          <a:latin typeface="Arial"/>
                          <a:ea typeface="Calibri"/>
                          <a:cs typeface="Times New Roman"/>
                        </a:rPr>
                        <a:t>Salvador</a:t>
                      </a:r>
                      <a:endParaRPr lang="es-CL" sz="1000">
                        <a:solidFill>
                          <a:schemeClr val="bg1"/>
                        </a:solidFill>
                        <a:latin typeface="Calibri"/>
                        <a:ea typeface="Calibri"/>
                        <a:cs typeface="Times New Roman"/>
                      </a:endParaRPr>
                    </a:p>
                  </a:txBody>
                  <a:tcPr marL="68580" marR="68580" marT="0" marB="0">
                    <a:lnL>
                      <a:noFill/>
                    </a:lnL>
                    <a:lnR>
                      <a:noFill/>
                    </a:lnR>
                    <a:lnT>
                      <a:noFill/>
                    </a:lnT>
                    <a:lnB>
                      <a:noFill/>
                    </a:lnB>
                    <a:solidFill>
                      <a:srgbClr val="820000"/>
                    </a:solidFill>
                  </a:tcPr>
                </a:tc>
                <a:tc>
                  <a:txBody>
                    <a:bodyPr/>
                    <a:lstStyle/>
                    <a:p>
                      <a:pPr algn="ctr">
                        <a:lnSpc>
                          <a:spcPct val="115000"/>
                        </a:lnSpc>
                        <a:spcAft>
                          <a:spcPts val="0"/>
                        </a:spcAft>
                      </a:pPr>
                      <a:r>
                        <a:rPr lang="es-CL" sz="1000">
                          <a:latin typeface="Arial"/>
                          <a:ea typeface="Calibri"/>
                          <a:cs typeface="Times New Roman"/>
                        </a:rPr>
                        <a:t>341</a:t>
                      </a:r>
                      <a:endParaRPr lang="es-CL" sz="1000">
                        <a:latin typeface="Calibri"/>
                        <a:ea typeface="Calibri"/>
                        <a:cs typeface="Times New Roman"/>
                      </a:endParaRPr>
                    </a:p>
                  </a:txBody>
                  <a:tcPr marL="68580" marR="68580" marT="0" marB="0">
                    <a:lnL>
                      <a:noFill/>
                    </a:lnL>
                    <a:lnR>
                      <a:noFill/>
                    </a:lnR>
                    <a:lnT>
                      <a:noFill/>
                    </a:lnT>
                    <a:lnB>
                      <a:noFill/>
                    </a:lnB>
                    <a:solidFill>
                      <a:srgbClr val="F9B073"/>
                    </a:solidFill>
                  </a:tcPr>
                </a:tc>
                <a:tc>
                  <a:txBody>
                    <a:bodyPr/>
                    <a:lstStyle/>
                    <a:p>
                      <a:pPr algn="ctr">
                        <a:lnSpc>
                          <a:spcPct val="115000"/>
                        </a:lnSpc>
                        <a:spcAft>
                          <a:spcPts val="0"/>
                        </a:spcAft>
                      </a:pPr>
                      <a:r>
                        <a:rPr lang="es-CL" sz="1000">
                          <a:latin typeface="Arial"/>
                          <a:ea typeface="Calibri"/>
                          <a:cs typeface="Times New Roman"/>
                        </a:rPr>
                        <a:t>0.53</a:t>
                      </a:r>
                      <a:endParaRPr lang="es-CL" sz="1000">
                        <a:latin typeface="Calibri"/>
                        <a:ea typeface="Calibri"/>
                        <a:cs typeface="Times New Roman"/>
                      </a:endParaRPr>
                    </a:p>
                  </a:txBody>
                  <a:tcPr marL="68580" marR="68580" marT="0" marB="0">
                    <a:lnL>
                      <a:noFill/>
                    </a:lnL>
                    <a:lnR>
                      <a:noFill/>
                    </a:lnR>
                    <a:lnT>
                      <a:noFill/>
                    </a:lnT>
                    <a:lnB>
                      <a:noFill/>
                    </a:lnB>
                    <a:solidFill>
                      <a:srgbClr val="F9B073"/>
                    </a:solidFill>
                  </a:tcPr>
                </a:tc>
                <a:tc>
                  <a:txBody>
                    <a:bodyPr/>
                    <a:lstStyle/>
                    <a:p>
                      <a:pPr algn="ctr">
                        <a:lnSpc>
                          <a:spcPct val="115000"/>
                        </a:lnSpc>
                        <a:spcAft>
                          <a:spcPts val="0"/>
                        </a:spcAft>
                      </a:pPr>
                      <a:r>
                        <a:rPr lang="es-CL" sz="1000" dirty="0">
                          <a:latin typeface="Arial"/>
                          <a:ea typeface="Calibri"/>
                          <a:cs typeface="Times New Roman"/>
                        </a:rPr>
                        <a:t>1.8</a:t>
                      </a:r>
                      <a:endParaRPr lang="es-CL" sz="1000" dirty="0">
                        <a:latin typeface="Calibri"/>
                        <a:ea typeface="Calibri"/>
                        <a:cs typeface="Times New Roman"/>
                      </a:endParaRPr>
                    </a:p>
                  </a:txBody>
                  <a:tcPr marL="68580" marR="68580" marT="0" marB="0">
                    <a:lnL>
                      <a:noFill/>
                    </a:lnL>
                    <a:lnR>
                      <a:noFill/>
                    </a:lnR>
                    <a:lnT>
                      <a:noFill/>
                    </a:lnT>
                    <a:lnB>
                      <a:noFill/>
                    </a:lnB>
                    <a:solidFill>
                      <a:srgbClr val="F9B073"/>
                    </a:solidFill>
                  </a:tcPr>
                </a:tc>
              </a:tr>
              <a:tr h="0">
                <a:tc>
                  <a:txBody>
                    <a:bodyPr/>
                    <a:lstStyle/>
                    <a:p>
                      <a:pPr>
                        <a:lnSpc>
                          <a:spcPct val="115000"/>
                        </a:lnSpc>
                        <a:spcAft>
                          <a:spcPts val="0"/>
                        </a:spcAft>
                      </a:pPr>
                      <a:r>
                        <a:rPr lang="es-CL" sz="1000">
                          <a:solidFill>
                            <a:schemeClr val="bg1"/>
                          </a:solidFill>
                          <a:latin typeface="Arial"/>
                          <a:ea typeface="Calibri"/>
                          <a:cs typeface="Times New Roman"/>
                        </a:rPr>
                        <a:t>Andina</a:t>
                      </a:r>
                      <a:endParaRPr lang="es-CL" sz="1000">
                        <a:solidFill>
                          <a:schemeClr val="bg1"/>
                        </a:solidFill>
                        <a:latin typeface="Calibri"/>
                        <a:ea typeface="Calibri"/>
                        <a:cs typeface="Times New Roman"/>
                      </a:endParaRPr>
                    </a:p>
                  </a:txBody>
                  <a:tcPr marL="68580" marR="68580" marT="0" marB="0">
                    <a:lnL>
                      <a:noFill/>
                    </a:lnL>
                    <a:lnR>
                      <a:noFill/>
                    </a:lnR>
                    <a:lnT>
                      <a:noFill/>
                    </a:lnT>
                    <a:lnB>
                      <a:noFill/>
                    </a:lnB>
                    <a:solidFill>
                      <a:srgbClr val="820000"/>
                    </a:solidFill>
                  </a:tcPr>
                </a:tc>
                <a:tc>
                  <a:txBody>
                    <a:bodyPr/>
                    <a:lstStyle/>
                    <a:p>
                      <a:pPr algn="ctr">
                        <a:lnSpc>
                          <a:spcPct val="115000"/>
                        </a:lnSpc>
                        <a:spcAft>
                          <a:spcPts val="0"/>
                        </a:spcAft>
                      </a:pPr>
                      <a:r>
                        <a:rPr lang="es-CL" sz="1000">
                          <a:latin typeface="Arial"/>
                          <a:ea typeface="Calibri"/>
                          <a:cs typeface="Times New Roman"/>
                        </a:rPr>
                        <a:t>5,888</a:t>
                      </a:r>
                      <a:endParaRPr lang="es-CL" sz="1000">
                        <a:latin typeface="Calibri"/>
                        <a:ea typeface="Calibri"/>
                        <a:cs typeface="Times New Roman"/>
                      </a:endParaRPr>
                    </a:p>
                  </a:txBody>
                  <a:tcPr marL="68580" marR="68580" marT="0" marB="0">
                    <a:lnL>
                      <a:noFill/>
                    </a:lnL>
                    <a:lnR>
                      <a:noFill/>
                    </a:lnR>
                    <a:lnT>
                      <a:noFill/>
                    </a:lnT>
                    <a:lnB>
                      <a:noFill/>
                    </a:lnB>
                    <a:solidFill>
                      <a:srgbClr val="F9B073"/>
                    </a:solidFill>
                  </a:tcPr>
                </a:tc>
                <a:tc>
                  <a:txBody>
                    <a:bodyPr/>
                    <a:lstStyle/>
                    <a:p>
                      <a:pPr algn="ctr">
                        <a:lnSpc>
                          <a:spcPct val="115000"/>
                        </a:lnSpc>
                        <a:spcAft>
                          <a:spcPts val="0"/>
                        </a:spcAft>
                      </a:pPr>
                      <a:r>
                        <a:rPr lang="es-CL" sz="1000">
                          <a:latin typeface="Arial"/>
                          <a:ea typeface="Calibri"/>
                          <a:cs typeface="Times New Roman"/>
                        </a:rPr>
                        <a:t>0.78</a:t>
                      </a:r>
                      <a:endParaRPr lang="es-CL" sz="1000">
                        <a:latin typeface="Calibri"/>
                        <a:ea typeface="Calibri"/>
                        <a:cs typeface="Times New Roman"/>
                      </a:endParaRPr>
                    </a:p>
                  </a:txBody>
                  <a:tcPr marL="68580" marR="68580" marT="0" marB="0">
                    <a:lnL>
                      <a:noFill/>
                    </a:lnL>
                    <a:lnR>
                      <a:noFill/>
                    </a:lnR>
                    <a:lnT>
                      <a:noFill/>
                    </a:lnT>
                    <a:lnB>
                      <a:noFill/>
                    </a:lnB>
                    <a:solidFill>
                      <a:srgbClr val="F9B073"/>
                    </a:solidFill>
                  </a:tcPr>
                </a:tc>
                <a:tc>
                  <a:txBody>
                    <a:bodyPr/>
                    <a:lstStyle/>
                    <a:p>
                      <a:pPr algn="ctr">
                        <a:lnSpc>
                          <a:spcPct val="115000"/>
                        </a:lnSpc>
                        <a:spcAft>
                          <a:spcPts val="0"/>
                        </a:spcAft>
                      </a:pPr>
                      <a:r>
                        <a:rPr lang="es-CL" sz="1000" dirty="0">
                          <a:latin typeface="Arial"/>
                          <a:ea typeface="Calibri"/>
                          <a:cs typeface="Times New Roman"/>
                        </a:rPr>
                        <a:t>45.8</a:t>
                      </a:r>
                      <a:endParaRPr lang="es-CL" sz="1000" dirty="0">
                        <a:latin typeface="Calibri"/>
                        <a:ea typeface="Calibri"/>
                        <a:cs typeface="Times New Roman"/>
                      </a:endParaRPr>
                    </a:p>
                  </a:txBody>
                  <a:tcPr marL="68580" marR="68580" marT="0" marB="0">
                    <a:lnL>
                      <a:noFill/>
                    </a:lnL>
                    <a:lnR>
                      <a:noFill/>
                    </a:lnR>
                    <a:lnT>
                      <a:noFill/>
                    </a:lnT>
                    <a:lnB>
                      <a:noFill/>
                    </a:lnB>
                    <a:solidFill>
                      <a:srgbClr val="F9B073"/>
                    </a:solidFill>
                  </a:tcPr>
                </a:tc>
              </a:tr>
              <a:tr h="0">
                <a:tc>
                  <a:txBody>
                    <a:bodyPr/>
                    <a:lstStyle/>
                    <a:p>
                      <a:pPr>
                        <a:lnSpc>
                          <a:spcPct val="115000"/>
                        </a:lnSpc>
                        <a:spcAft>
                          <a:spcPts val="0"/>
                        </a:spcAft>
                      </a:pPr>
                      <a:r>
                        <a:rPr lang="es-CL" sz="1000">
                          <a:solidFill>
                            <a:schemeClr val="bg1"/>
                          </a:solidFill>
                          <a:latin typeface="Arial"/>
                          <a:ea typeface="Calibri"/>
                          <a:cs typeface="Times New Roman"/>
                        </a:rPr>
                        <a:t>El Teniente</a:t>
                      </a:r>
                      <a:endParaRPr lang="es-CL" sz="1000">
                        <a:solidFill>
                          <a:schemeClr val="bg1"/>
                        </a:solidFill>
                        <a:latin typeface="Calibri"/>
                        <a:ea typeface="Calibri"/>
                        <a:cs typeface="Times New Roman"/>
                      </a:endParaRPr>
                    </a:p>
                  </a:txBody>
                  <a:tcPr marL="68580" marR="68580" marT="0" marB="0">
                    <a:lnL>
                      <a:noFill/>
                    </a:lnL>
                    <a:lnR>
                      <a:noFill/>
                    </a:lnR>
                    <a:lnT>
                      <a:noFill/>
                    </a:lnT>
                    <a:lnB>
                      <a:noFill/>
                    </a:lnB>
                    <a:solidFill>
                      <a:srgbClr val="820000"/>
                    </a:solidFill>
                  </a:tcPr>
                </a:tc>
                <a:tc>
                  <a:txBody>
                    <a:bodyPr/>
                    <a:lstStyle/>
                    <a:p>
                      <a:pPr algn="ctr">
                        <a:lnSpc>
                          <a:spcPct val="115000"/>
                        </a:lnSpc>
                        <a:spcAft>
                          <a:spcPts val="0"/>
                        </a:spcAft>
                      </a:pPr>
                      <a:r>
                        <a:rPr lang="es-CL" sz="1000">
                          <a:latin typeface="Arial"/>
                          <a:ea typeface="Calibri"/>
                          <a:cs typeface="Times New Roman"/>
                        </a:rPr>
                        <a:t>4,176</a:t>
                      </a:r>
                      <a:endParaRPr lang="es-CL" sz="1000">
                        <a:latin typeface="Calibri"/>
                        <a:ea typeface="Calibri"/>
                        <a:cs typeface="Times New Roman"/>
                      </a:endParaRPr>
                    </a:p>
                  </a:txBody>
                  <a:tcPr marL="68580" marR="68580" marT="0" marB="0">
                    <a:lnL>
                      <a:noFill/>
                    </a:lnL>
                    <a:lnR>
                      <a:noFill/>
                    </a:lnR>
                    <a:lnT>
                      <a:noFill/>
                    </a:lnT>
                    <a:lnB>
                      <a:noFill/>
                    </a:lnB>
                    <a:solidFill>
                      <a:srgbClr val="F9B073"/>
                    </a:solidFill>
                  </a:tcPr>
                </a:tc>
                <a:tc>
                  <a:txBody>
                    <a:bodyPr/>
                    <a:lstStyle/>
                    <a:p>
                      <a:pPr algn="ctr">
                        <a:lnSpc>
                          <a:spcPct val="115000"/>
                        </a:lnSpc>
                        <a:spcAft>
                          <a:spcPts val="0"/>
                        </a:spcAft>
                      </a:pPr>
                      <a:r>
                        <a:rPr lang="es-CL" sz="1000">
                          <a:latin typeface="Arial"/>
                          <a:ea typeface="Calibri"/>
                          <a:cs typeface="Times New Roman"/>
                        </a:rPr>
                        <a:t>0.84</a:t>
                      </a:r>
                      <a:endParaRPr lang="es-CL" sz="1000">
                        <a:latin typeface="Calibri"/>
                        <a:ea typeface="Calibri"/>
                        <a:cs typeface="Times New Roman"/>
                      </a:endParaRPr>
                    </a:p>
                  </a:txBody>
                  <a:tcPr marL="68580" marR="68580" marT="0" marB="0">
                    <a:lnL>
                      <a:noFill/>
                    </a:lnL>
                    <a:lnR>
                      <a:noFill/>
                    </a:lnR>
                    <a:lnT>
                      <a:noFill/>
                    </a:lnT>
                    <a:lnB>
                      <a:noFill/>
                    </a:lnB>
                    <a:solidFill>
                      <a:srgbClr val="F9B073"/>
                    </a:solidFill>
                  </a:tcPr>
                </a:tc>
                <a:tc>
                  <a:txBody>
                    <a:bodyPr/>
                    <a:lstStyle/>
                    <a:p>
                      <a:pPr algn="ctr">
                        <a:lnSpc>
                          <a:spcPct val="115000"/>
                        </a:lnSpc>
                        <a:spcAft>
                          <a:spcPts val="0"/>
                        </a:spcAft>
                      </a:pPr>
                      <a:r>
                        <a:rPr lang="es-CL" sz="1000" dirty="0">
                          <a:latin typeface="Arial"/>
                          <a:ea typeface="Calibri"/>
                          <a:cs typeface="Times New Roman"/>
                        </a:rPr>
                        <a:t>35.1</a:t>
                      </a:r>
                      <a:endParaRPr lang="es-CL" sz="1000" dirty="0">
                        <a:latin typeface="Calibri"/>
                        <a:ea typeface="Calibri"/>
                        <a:cs typeface="Times New Roman"/>
                      </a:endParaRPr>
                    </a:p>
                  </a:txBody>
                  <a:tcPr marL="68580" marR="68580" marT="0" marB="0">
                    <a:lnL>
                      <a:noFill/>
                    </a:lnL>
                    <a:lnR>
                      <a:noFill/>
                    </a:lnR>
                    <a:lnT>
                      <a:noFill/>
                    </a:lnT>
                    <a:lnB>
                      <a:noFill/>
                    </a:lnB>
                    <a:solidFill>
                      <a:srgbClr val="F9B073"/>
                    </a:solidFill>
                  </a:tcPr>
                </a:tc>
              </a:tr>
              <a:tr h="0">
                <a:tc>
                  <a:txBody>
                    <a:bodyPr/>
                    <a:lstStyle/>
                    <a:p>
                      <a:pPr>
                        <a:lnSpc>
                          <a:spcPct val="115000"/>
                        </a:lnSpc>
                        <a:spcAft>
                          <a:spcPts val="0"/>
                        </a:spcAft>
                      </a:pPr>
                      <a:r>
                        <a:rPr lang="es-CL" sz="1000">
                          <a:solidFill>
                            <a:schemeClr val="bg1"/>
                          </a:solidFill>
                          <a:latin typeface="Arial"/>
                          <a:ea typeface="Calibri"/>
                          <a:cs typeface="Times New Roman"/>
                        </a:rPr>
                        <a:t>Minera Gaby S.A.</a:t>
                      </a:r>
                      <a:endParaRPr lang="es-CL" sz="1000">
                        <a:solidFill>
                          <a:schemeClr val="bg1"/>
                        </a:solidFill>
                        <a:latin typeface="Calibri"/>
                        <a:ea typeface="Calibri"/>
                        <a:cs typeface="Times New Roman"/>
                      </a:endParaRPr>
                    </a:p>
                  </a:txBody>
                  <a:tcPr marL="68580" marR="68580" marT="0" marB="0">
                    <a:lnL>
                      <a:noFill/>
                    </a:lnL>
                    <a:lnR>
                      <a:noFill/>
                    </a:lnR>
                    <a:lnT>
                      <a:noFill/>
                    </a:lnT>
                    <a:lnB>
                      <a:noFill/>
                    </a:lnB>
                    <a:solidFill>
                      <a:srgbClr val="820000"/>
                    </a:solidFill>
                  </a:tcPr>
                </a:tc>
                <a:tc>
                  <a:txBody>
                    <a:bodyPr/>
                    <a:lstStyle/>
                    <a:p>
                      <a:pPr algn="ctr">
                        <a:lnSpc>
                          <a:spcPct val="115000"/>
                        </a:lnSpc>
                        <a:spcAft>
                          <a:spcPts val="0"/>
                        </a:spcAft>
                      </a:pPr>
                      <a:r>
                        <a:rPr lang="es-CL" sz="1000">
                          <a:latin typeface="Arial"/>
                          <a:ea typeface="Calibri"/>
                          <a:cs typeface="Times New Roman"/>
                        </a:rPr>
                        <a:t>553</a:t>
                      </a:r>
                      <a:endParaRPr lang="es-CL" sz="1000">
                        <a:latin typeface="Calibri"/>
                        <a:ea typeface="Calibri"/>
                        <a:cs typeface="Times New Roman"/>
                      </a:endParaRPr>
                    </a:p>
                  </a:txBody>
                  <a:tcPr marL="68580" marR="68580" marT="0" marB="0">
                    <a:lnL>
                      <a:noFill/>
                    </a:lnL>
                    <a:lnR>
                      <a:noFill/>
                    </a:lnR>
                    <a:lnT>
                      <a:noFill/>
                    </a:lnT>
                    <a:lnB>
                      <a:noFill/>
                    </a:lnB>
                    <a:solidFill>
                      <a:srgbClr val="F9B073"/>
                    </a:solidFill>
                  </a:tcPr>
                </a:tc>
                <a:tc>
                  <a:txBody>
                    <a:bodyPr/>
                    <a:lstStyle/>
                    <a:p>
                      <a:pPr algn="ctr">
                        <a:lnSpc>
                          <a:spcPct val="115000"/>
                        </a:lnSpc>
                        <a:spcAft>
                          <a:spcPts val="0"/>
                        </a:spcAft>
                      </a:pPr>
                      <a:r>
                        <a:rPr lang="es-CL" sz="1000">
                          <a:latin typeface="Arial"/>
                          <a:ea typeface="Calibri"/>
                          <a:cs typeface="Times New Roman"/>
                        </a:rPr>
                        <a:t>0.39</a:t>
                      </a:r>
                      <a:endParaRPr lang="es-CL" sz="1000">
                        <a:latin typeface="Calibri"/>
                        <a:ea typeface="Calibri"/>
                        <a:cs typeface="Times New Roman"/>
                      </a:endParaRPr>
                    </a:p>
                  </a:txBody>
                  <a:tcPr marL="68580" marR="68580" marT="0" marB="0">
                    <a:lnL>
                      <a:noFill/>
                    </a:lnL>
                    <a:lnR>
                      <a:noFill/>
                    </a:lnR>
                    <a:lnT>
                      <a:noFill/>
                    </a:lnT>
                    <a:lnB>
                      <a:noFill/>
                    </a:lnB>
                    <a:solidFill>
                      <a:srgbClr val="F9B073"/>
                    </a:solidFill>
                  </a:tcPr>
                </a:tc>
                <a:tc>
                  <a:txBody>
                    <a:bodyPr/>
                    <a:lstStyle/>
                    <a:p>
                      <a:pPr algn="ctr">
                        <a:lnSpc>
                          <a:spcPct val="115000"/>
                        </a:lnSpc>
                        <a:spcAft>
                          <a:spcPts val="0"/>
                        </a:spcAft>
                      </a:pPr>
                      <a:r>
                        <a:rPr lang="es-CL" sz="1000" dirty="0">
                          <a:latin typeface="Arial"/>
                          <a:ea typeface="Calibri"/>
                          <a:cs typeface="Times New Roman"/>
                        </a:rPr>
                        <a:t>2.2</a:t>
                      </a:r>
                      <a:endParaRPr lang="es-CL" sz="1000" dirty="0">
                        <a:latin typeface="Calibri"/>
                        <a:ea typeface="Calibri"/>
                        <a:cs typeface="Times New Roman"/>
                      </a:endParaRPr>
                    </a:p>
                  </a:txBody>
                  <a:tcPr marL="68580" marR="68580" marT="0" marB="0">
                    <a:lnL>
                      <a:noFill/>
                    </a:lnL>
                    <a:lnR>
                      <a:noFill/>
                    </a:lnR>
                    <a:lnT>
                      <a:noFill/>
                    </a:lnT>
                    <a:lnB>
                      <a:noFill/>
                    </a:lnB>
                    <a:solidFill>
                      <a:srgbClr val="F9B073"/>
                    </a:solidFill>
                  </a:tcPr>
                </a:tc>
              </a:tr>
              <a:tr h="46990">
                <a:tc>
                  <a:txBody>
                    <a:bodyPr/>
                    <a:lstStyle/>
                    <a:p>
                      <a:pPr>
                        <a:lnSpc>
                          <a:spcPct val="115000"/>
                        </a:lnSpc>
                        <a:spcAft>
                          <a:spcPts val="0"/>
                        </a:spcAft>
                      </a:pPr>
                      <a:endParaRPr lang="es-CL" sz="1000">
                        <a:solidFill>
                          <a:schemeClr val="bg1"/>
                        </a:solidFill>
                        <a:latin typeface="Arial"/>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es-CL" sz="1000">
                        <a:latin typeface="Arial"/>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es-CL" sz="1000">
                        <a:latin typeface="Arial"/>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es-CL" sz="1000" dirty="0">
                        <a:latin typeface="Arial"/>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es-CL" sz="1000" b="1" dirty="0">
                          <a:solidFill>
                            <a:schemeClr val="bg1"/>
                          </a:solidFill>
                          <a:latin typeface="Arial"/>
                          <a:ea typeface="Calibri"/>
                          <a:cs typeface="Times New Roman"/>
                        </a:rPr>
                        <a:t>CODELCO</a:t>
                      </a:r>
                      <a:endParaRPr lang="es-CL" sz="1000" dirty="0">
                        <a:solidFill>
                          <a:schemeClr val="bg1"/>
                        </a:solidFill>
                        <a:latin typeface="Calibri"/>
                        <a:ea typeface="Calibri"/>
                        <a:cs typeface="Times New Roman"/>
                      </a:endParaRPr>
                    </a:p>
                  </a:txBody>
                  <a:tcPr marL="68580" marR="68580" marT="0" marB="0">
                    <a:lnL>
                      <a:noFill/>
                    </a:lnL>
                    <a:lnR>
                      <a:noFill/>
                    </a:lnR>
                    <a:lnT>
                      <a:noFill/>
                    </a:lnT>
                    <a:lnB>
                      <a:noFill/>
                    </a:lnB>
                    <a:solidFill>
                      <a:srgbClr val="820000"/>
                    </a:solidFill>
                  </a:tcPr>
                </a:tc>
                <a:tc>
                  <a:txBody>
                    <a:bodyPr/>
                    <a:lstStyle/>
                    <a:p>
                      <a:pPr algn="ctr">
                        <a:lnSpc>
                          <a:spcPct val="115000"/>
                        </a:lnSpc>
                        <a:spcAft>
                          <a:spcPts val="0"/>
                        </a:spcAft>
                      </a:pPr>
                      <a:r>
                        <a:rPr lang="es-CL" sz="1000" b="1" dirty="0">
                          <a:latin typeface="Arial"/>
                          <a:ea typeface="Calibri"/>
                          <a:cs typeface="Times New Roman"/>
                        </a:rPr>
                        <a:t>17,721</a:t>
                      </a:r>
                      <a:endParaRPr lang="es-CL" sz="1000" dirty="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CL" sz="1000" b="1" dirty="0">
                          <a:latin typeface="Arial"/>
                          <a:ea typeface="Calibri"/>
                          <a:cs typeface="Times New Roman"/>
                        </a:rPr>
                        <a:t>0.70</a:t>
                      </a:r>
                      <a:endParaRPr lang="es-CL" sz="1000" dirty="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CL" sz="1000" b="1" dirty="0">
                          <a:latin typeface="Arial"/>
                          <a:ea typeface="Calibri"/>
                          <a:cs typeface="Times New Roman"/>
                        </a:rPr>
                        <a:t>124.1</a:t>
                      </a:r>
                      <a:endParaRPr lang="es-CL" sz="1000" dirty="0">
                        <a:latin typeface="Calibri"/>
                        <a:ea typeface="Calibri"/>
                        <a:cs typeface="Times New Roman"/>
                      </a:endParaRPr>
                    </a:p>
                  </a:txBody>
                  <a:tcPr marL="68580" marR="68580" marT="0" marB="0">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56"/>
          <p:cNvGraphicFramePr>
            <a:graphicFrameLocks noChangeAspect="1"/>
          </p:cNvGraphicFramePr>
          <p:nvPr/>
        </p:nvGraphicFramePr>
        <p:xfrm>
          <a:off x="505072" y="3543302"/>
          <a:ext cx="3968567" cy="25140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Object 4"/>
          <p:cNvGraphicFramePr>
            <a:graphicFrameLocks noChangeAspect="1"/>
          </p:cNvGraphicFramePr>
          <p:nvPr/>
        </p:nvGraphicFramePr>
        <p:xfrm>
          <a:off x="5491163" y="1165225"/>
          <a:ext cx="2681287" cy="2070100"/>
        </p:xfrm>
        <a:graphic>
          <a:graphicData uri="http://schemas.openxmlformats.org/drawingml/2006/chart">
            <c:chart xmlns:c="http://schemas.openxmlformats.org/drawingml/2006/chart" xmlns:r="http://schemas.openxmlformats.org/officeDocument/2006/relationships" r:id="rId8"/>
          </a:graphicData>
        </a:graphic>
      </p:graphicFrame>
      <p:sp>
        <p:nvSpPr>
          <p:cNvPr id="2052" name="Text Box 3"/>
          <p:cNvSpPr txBox="1">
            <a:spLocks noChangeArrowheads="1"/>
          </p:cNvSpPr>
          <p:nvPr>
            <p:custDataLst>
              <p:tags r:id="rId1"/>
            </p:custDataLst>
          </p:nvPr>
        </p:nvSpPr>
        <p:spPr bwMode="gray">
          <a:xfrm>
            <a:off x="4848225" y="688975"/>
            <a:ext cx="4029075" cy="338138"/>
          </a:xfrm>
          <a:prstGeom prst="rect">
            <a:avLst/>
          </a:prstGeom>
          <a:blipFill dpi="0" rotWithShape="1">
            <a:blip r:embed="rId9" cstate="print"/>
            <a:srcRect/>
            <a:tile tx="0" ty="0" sx="100000" sy="100000" flip="none" algn="tl"/>
          </a:blipFill>
          <a:ln w="9525" algn="ctr">
            <a:noFill/>
            <a:miter lim="800000"/>
            <a:headEnd/>
            <a:tailEnd/>
          </a:ln>
        </p:spPr>
        <p:txBody>
          <a:bodyPr/>
          <a:lstStyle/>
          <a:p>
            <a:pPr marL="6350" defTabSz="800100" eaLnBrk="0" hangingPunct="0"/>
            <a:r>
              <a:rPr lang="en-US" sz="1300" b="1" dirty="0" smtClean="0">
                <a:solidFill>
                  <a:schemeClr val="bg1"/>
                </a:solidFill>
                <a:ea typeface="MS PGothic" pitchFamily="34" charset="-128"/>
                <a:sym typeface="Wingdings" pitchFamily="2" charset="2"/>
              </a:rPr>
              <a:t>1Q 2011 </a:t>
            </a:r>
            <a:r>
              <a:rPr lang="en-US" sz="1300" b="1" dirty="0">
                <a:solidFill>
                  <a:schemeClr val="bg1"/>
                </a:solidFill>
                <a:ea typeface="MS PGothic" pitchFamily="34" charset="-128"/>
                <a:sym typeface="Wingdings" pitchFamily="2" charset="2"/>
              </a:rPr>
              <a:t>Sales Breakdown by Region</a:t>
            </a:r>
          </a:p>
        </p:txBody>
      </p:sp>
      <p:sp>
        <p:nvSpPr>
          <p:cNvPr id="2053" name="Text Box 5"/>
          <p:cNvSpPr txBox="1">
            <a:spLocks noChangeArrowheads="1"/>
          </p:cNvSpPr>
          <p:nvPr>
            <p:custDataLst>
              <p:tags r:id="rId2"/>
            </p:custDataLst>
          </p:nvPr>
        </p:nvSpPr>
        <p:spPr bwMode="gray">
          <a:xfrm>
            <a:off x="514350" y="688975"/>
            <a:ext cx="4057650" cy="338138"/>
          </a:xfrm>
          <a:prstGeom prst="rect">
            <a:avLst/>
          </a:prstGeom>
          <a:blipFill dpi="0" rotWithShape="1">
            <a:blip r:embed="rId9" cstate="print"/>
            <a:srcRect/>
            <a:tile tx="0" ty="0" sx="100000" sy="100000" flip="none" algn="tl"/>
          </a:blipFill>
          <a:ln w="9525" algn="ctr">
            <a:noFill/>
            <a:miter lim="800000"/>
            <a:headEnd/>
            <a:tailEnd/>
          </a:ln>
        </p:spPr>
        <p:txBody>
          <a:bodyPr/>
          <a:lstStyle/>
          <a:p>
            <a:pPr marL="6350" defTabSz="800100" eaLnBrk="0" hangingPunct="0"/>
            <a:r>
              <a:rPr lang="en-US" sz="1300" b="1" dirty="0" smtClean="0">
                <a:solidFill>
                  <a:schemeClr val="bg1"/>
                </a:solidFill>
                <a:ea typeface="MS PGothic" pitchFamily="34" charset="-128"/>
                <a:sym typeface="Wingdings" pitchFamily="2" charset="2"/>
              </a:rPr>
              <a:t>1Q 2011 Sales </a:t>
            </a:r>
            <a:r>
              <a:rPr lang="en-US" sz="1300" b="1" dirty="0">
                <a:solidFill>
                  <a:schemeClr val="bg1"/>
                </a:solidFill>
                <a:ea typeface="MS PGothic" pitchFamily="34" charset="-128"/>
                <a:sym typeface="Wingdings" pitchFamily="2" charset="2"/>
              </a:rPr>
              <a:t>Breakdown by Product </a:t>
            </a:r>
          </a:p>
        </p:txBody>
      </p:sp>
      <p:sp>
        <p:nvSpPr>
          <p:cNvPr id="2054" name="Text Box 7"/>
          <p:cNvSpPr txBox="1">
            <a:spLocks noChangeArrowheads="1"/>
          </p:cNvSpPr>
          <p:nvPr>
            <p:custDataLst>
              <p:tags r:id="rId3"/>
            </p:custDataLst>
          </p:nvPr>
        </p:nvSpPr>
        <p:spPr bwMode="gray">
          <a:xfrm>
            <a:off x="495300" y="3195638"/>
            <a:ext cx="4067175" cy="338137"/>
          </a:xfrm>
          <a:prstGeom prst="rect">
            <a:avLst/>
          </a:prstGeom>
          <a:blipFill dpi="0" rotWithShape="1">
            <a:blip r:embed="rId9" cstate="print"/>
            <a:srcRect/>
            <a:tile tx="0" ty="0" sx="100000" sy="100000" flip="none" algn="tl"/>
          </a:blipFill>
          <a:ln w="9525" algn="ctr">
            <a:noFill/>
            <a:miter lim="800000"/>
            <a:headEnd/>
            <a:tailEnd/>
          </a:ln>
        </p:spPr>
        <p:txBody>
          <a:bodyPr/>
          <a:lstStyle/>
          <a:p>
            <a:pPr marL="6350" defTabSz="800100" eaLnBrk="0" hangingPunct="0"/>
            <a:r>
              <a:rPr lang="en-US" sz="1300" b="1" dirty="0" smtClean="0">
                <a:solidFill>
                  <a:schemeClr val="bg1"/>
                </a:solidFill>
                <a:ea typeface="MS PGothic" pitchFamily="34" charset="-128"/>
                <a:sym typeface="Wingdings" pitchFamily="2" charset="2"/>
              </a:rPr>
              <a:t>1Q 2011 </a:t>
            </a:r>
            <a:r>
              <a:rPr lang="en-US" sz="1300" b="1" dirty="0">
                <a:solidFill>
                  <a:schemeClr val="bg1"/>
                </a:solidFill>
                <a:ea typeface="MS PGothic" pitchFamily="34" charset="-128"/>
                <a:sym typeface="Wingdings" pitchFamily="2" charset="2"/>
              </a:rPr>
              <a:t>Copper Sales </a:t>
            </a:r>
            <a:r>
              <a:rPr lang="en-US" sz="1300" b="1" dirty="0" smtClean="0">
                <a:solidFill>
                  <a:schemeClr val="bg1"/>
                </a:solidFill>
                <a:ea typeface="MS PGothic" pitchFamily="34" charset="-128"/>
                <a:sym typeface="Wingdings" pitchFamily="2" charset="2"/>
              </a:rPr>
              <a:t>Breakdown (</a:t>
            </a:r>
            <a:r>
              <a:rPr lang="en-US" sz="1300" b="1" dirty="0" err="1" smtClean="0">
                <a:solidFill>
                  <a:schemeClr val="bg1"/>
                </a:solidFill>
                <a:ea typeface="MS PGothic" pitchFamily="34" charset="-128"/>
                <a:sym typeface="Wingdings" pitchFamily="2" charset="2"/>
              </a:rPr>
              <a:t>mft</a:t>
            </a:r>
            <a:r>
              <a:rPr lang="en-US" sz="1300" b="1" dirty="0" smtClean="0">
                <a:solidFill>
                  <a:schemeClr val="bg1"/>
                </a:solidFill>
                <a:ea typeface="MS PGothic" pitchFamily="34" charset="-128"/>
                <a:sym typeface="Wingdings" pitchFamily="2" charset="2"/>
              </a:rPr>
              <a:t>) </a:t>
            </a:r>
            <a:endParaRPr lang="en-US" sz="1300" b="1" dirty="0">
              <a:solidFill>
                <a:schemeClr val="bg1"/>
              </a:solidFill>
              <a:ea typeface="MS PGothic" pitchFamily="34" charset="-128"/>
              <a:sym typeface="Wingdings" pitchFamily="2" charset="2"/>
            </a:endParaRPr>
          </a:p>
        </p:txBody>
      </p:sp>
      <p:graphicFrame>
        <p:nvGraphicFramePr>
          <p:cNvPr id="103431" name="Group 7"/>
          <p:cNvGraphicFramePr>
            <a:graphicFrameLocks noGrp="1"/>
          </p:cNvGraphicFramePr>
          <p:nvPr/>
        </p:nvGraphicFramePr>
        <p:xfrm>
          <a:off x="579438" y="1227138"/>
          <a:ext cx="3784600" cy="1795146"/>
        </p:xfrm>
        <a:graphic>
          <a:graphicData uri="http://schemas.openxmlformats.org/drawingml/2006/table">
            <a:tbl>
              <a:tblPr/>
              <a:tblGrid>
                <a:gridCol w="1576354"/>
                <a:gridCol w="1104123"/>
                <a:gridCol w="1104123"/>
              </a:tblGrid>
              <a:tr h="32226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Times" pitchFamily="18" charset="0"/>
                        <a:buNone/>
                        <a:tabLst/>
                      </a:pPr>
                      <a:endParaRPr kumimoji="0" lang="en-US" sz="1200" b="1" i="0" u="none" strike="noStrike" cap="none" normalizeH="0" baseline="0" dirty="0" smtClean="0">
                        <a:ln>
                          <a:noFill/>
                        </a:ln>
                        <a:solidFill>
                          <a:schemeClr val="tx1"/>
                        </a:solidFill>
                        <a:effectLst/>
                        <a:latin typeface="Arial" pitchFamily="34" charset="0"/>
                        <a:sym typeface="Wingdings" pitchFamily="2" charset="2"/>
                      </a:endParaRPr>
                    </a:p>
                  </a:txBody>
                  <a:tcPr anchor="ctr" horzOverflow="overflow">
                    <a:lnL>
                      <a:noFill/>
                    </a:lnL>
                    <a:lnR>
                      <a:noFill/>
                    </a:lnR>
                    <a:lnT>
                      <a:noFill/>
                    </a:lnT>
                    <a:lnB w="19050" cap="flat" cmpd="sng" algn="ctr">
                      <a:solidFill>
                        <a:srgbClr val="A1634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1" i="0" u="none" strike="noStrike" cap="none" normalizeH="0" baseline="0" dirty="0" smtClean="0">
                          <a:ln>
                            <a:noFill/>
                          </a:ln>
                          <a:solidFill>
                            <a:schemeClr val="tx1"/>
                          </a:solidFill>
                          <a:effectLst/>
                          <a:latin typeface="Arial" pitchFamily="34" charset="0"/>
                          <a:sym typeface="Wingdings" pitchFamily="2" charset="2"/>
                        </a:rPr>
                        <a:t>US$ millions</a:t>
                      </a:r>
                    </a:p>
                  </a:txBody>
                  <a:tcPr anchor="ctr" horzOverflow="overflow">
                    <a:lnL>
                      <a:noFill/>
                    </a:lnL>
                    <a:lnR>
                      <a:noFill/>
                    </a:lnR>
                    <a:lnT>
                      <a:noFill/>
                    </a:lnT>
                    <a:lnB w="19050" cap="flat" cmpd="sng" algn="ctr">
                      <a:solidFill>
                        <a:srgbClr val="A1634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1" i="0" u="none" strike="noStrike" cap="none" normalizeH="0" baseline="0" dirty="0" smtClean="0">
                          <a:ln>
                            <a:noFill/>
                          </a:ln>
                          <a:solidFill>
                            <a:schemeClr val="tx1"/>
                          </a:solidFill>
                          <a:effectLst/>
                          <a:latin typeface="Arial" pitchFamily="34" charset="0"/>
                          <a:sym typeface="Wingdings" pitchFamily="2" charset="2"/>
                        </a:rPr>
                        <a:t>Share</a:t>
                      </a:r>
                    </a:p>
                  </a:txBody>
                  <a:tcPr anchor="ctr" horzOverflow="overflow">
                    <a:lnL>
                      <a:noFill/>
                    </a:lnL>
                    <a:lnR>
                      <a:noFill/>
                    </a:lnR>
                    <a:lnT>
                      <a:noFill/>
                    </a:lnT>
                    <a:lnB w="19050" cap="flat" cmpd="sng" algn="ctr">
                      <a:solidFill>
                        <a:srgbClr val="A1634C"/>
                      </a:solidFill>
                      <a:prstDash val="solid"/>
                      <a:round/>
                      <a:headEnd type="none" w="med" len="med"/>
                      <a:tailEnd type="none" w="med" len="med"/>
                    </a:lnB>
                    <a:lnTlToBr>
                      <a:noFill/>
                    </a:lnTlToBr>
                    <a:lnBlToTr>
                      <a:noFill/>
                    </a:lnBlToTr>
                    <a:noFill/>
                  </a:tcPr>
                </a:tc>
              </a:tr>
              <a:tr h="25241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0" i="0" u="none" strike="noStrike" cap="none" normalizeH="0" baseline="0" dirty="0" smtClean="0">
                          <a:ln>
                            <a:noFill/>
                          </a:ln>
                          <a:solidFill>
                            <a:schemeClr val="tx1"/>
                          </a:solidFill>
                          <a:effectLst/>
                          <a:latin typeface="Arial" pitchFamily="34" charset="0"/>
                          <a:sym typeface="Wingdings" pitchFamily="2" charset="2"/>
                        </a:rPr>
                        <a:t>Copper</a:t>
                      </a:r>
                    </a:p>
                  </a:txBody>
                  <a:tcPr anchor="ctr" horzOverflow="overflow">
                    <a:lnL>
                      <a:noFill/>
                    </a:lnL>
                    <a:lnR>
                      <a:noFill/>
                    </a:lnR>
                    <a:lnT w="19050" cap="flat" cmpd="sng" algn="ctr">
                      <a:solidFill>
                        <a:srgbClr val="A1634C"/>
                      </a:solidFill>
                      <a:prstDash val="solid"/>
                      <a:round/>
                      <a:headEnd type="none" w="med" len="med"/>
                      <a:tailEnd type="none" w="med" len="med"/>
                    </a:lnT>
                    <a:lnB w="6350" cap="flat" cmpd="sng" algn="ctr">
                      <a:solidFill>
                        <a:srgbClr val="A1634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0" i="0" u="none" strike="noStrike" cap="none" normalizeH="0" baseline="0" dirty="0" smtClean="0">
                          <a:ln>
                            <a:noFill/>
                          </a:ln>
                          <a:solidFill>
                            <a:schemeClr val="tx1"/>
                          </a:solidFill>
                          <a:effectLst/>
                          <a:latin typeface="Arial" pitchFamily="34" charset="0"/>
                          <a:sym typeface="Wingdings" pitchFamily="2" charset="2"/>
                        </a:rPr>
                        <a:t>3,874</a:t>
                      </a:r>
                    </a:p>
                  </a:txBody>
                  <a:tcPr marR="274320" anchor="ctr" horzOverflow="overflow">
                    <a:lnL>
                      <a:noFill/>
                    </a:lnL>
                    <a:lnR>
                      <a:noFill/>
                    </a:lnR>
                    <a:lnT w="19050" cap="flat" cmpd="sng" algn="ctr">
                      <a:solidFill>
                        <a:srgbClr val="A1634C"/>
                      </a:solidFill>
                      <a:prstDash val="solid"/>
                      <a:round/>
                      <a:headEnd type="none" w="med" len="med"/>
                      <a:tailEnd type="none" w="med" len="med"/>
                    </a:lnT>
                    <a:lnB w="6350" cap="flat" cmpd="sng" algn="ctr">
                      <a:solidFill>
                        <a:srgbClr val="A1634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0" i="0" u="none" strike="noStrike" cap="none" normalizeH="0" baseline="0" dirty="0" smtClean="0">
                          <a:ln>
                            <a:noFill/>
                          </a:ln>
                          <a:solidFill>
                            <a:schemeClr val="tx1"/>
                          </a:solidFill>
                          <a:effectLst/>
                          <a:latin typeface="Arial" pitchFamily="34" charset="0"/>
                          <a:sym typeface="Wingdings" pitchFamily="2" charset="2"/>
                        </a:rPr>
                        <a:t>90.0%</a:t>
                      </a:r>
                    </a:p>
                  </a:txBody>
                  <a:tcPr marR="274320" anchor="ctr" horzOverflow="overflow">
                    <a:lnL>
                      <a:noFill/>
                    </a:lnL>
                    <a:lnR>
                      <a:noFill/>
                    </a:lnR>
                    <a:lnT w="19050" cap="flat" cmpd="sng" algn="ctr">
                      <a:solidFill>
                        <a:srgbClr val="A1634C"/>
                      </a:solidFill>
                      <a:prstDash val="solid"/>
                      <a:round/>
                      <a:headEnd type="none" w="med" len="med"/>
                      <a:tailEnd type="none" w="med" len="med"/>
                    </a:lnT>
                    <a:lnB w="6350" cap="flat" cmpd="sng" algn="ctr">
                      <a:solidFill>
                        <a:srgbClr val="A1634C"/>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0" i="0" u="none" strike="noStrike" cap="none" normalizeH="0" baseline="0" dirty="0" smtClean="0">
                          <a:ln>
                            <a:noFill/>
                          </a:ln>
                          <a:solidFill>
                            <a:schemeClr val="tx1"/>
                          </a:solidFill>
                          <a:effectLst/>
                          <a:latin typeface="Arial" pitchFamily="34" charset="0"/>
                          <a:sym typeface="Wingdings" pitchFamily="2" charset="2"/>
                        </a:rPr>
                        <a:t>Molybdenum</a:t>
                      </a:r>
                    </a:p>
                  </a:txBody>
                  <a:tcPr anchor="ctr" horzOverflow="overflow">
                    <a:lnL>
                      <a:noFill/>
                    </a:lnL>
                    <a:lnR>
                      <a:noFill/>
                    </a:lnR>
                    <a:lnT w="6350" cap="flat" cmpd="sng" algn="ctr">
                      <a:solidFill>
                        <a:srgbClr val="A1634C"/>
                      </a:solidFill>
                      <a:prstDash val="solid"/>
                      <a:round/>
                      <a:headEnd type="none" w="med" len="med"/>
                      <a:tailEnd type="none" w="med" len="med"/>
                    </a:lnT>
                    <a:lnB w="6350" cap="flat" cmpd="sng" algn="ctr">
                      <a:solidFill>
                        <a:srgbClr val="A1634C"/>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0" i="0" u="none" strike="noStrike" cap="none" normalizeH="0" baseline="0" dirty="0" smtClean="0">
                          <a:ln>
                            <a:noFill/>
                          </a:ln>
                          <a:solidFill>
                            <a:schemeClr val="tx1"/>
                          </a:solidFill>
                          <a:effectLst/>
                          <a:latin typeface="Arial" pitchFamily="34" charset="0"/>
                          <a:sym typeface="Wingdings" pitchFamily="2" charset="2"/>
                        </a:rPr>
                        <a:t>177</a:t>
                      </a:r>
                    </a:p>
                  </a:txBody>
                  <a:tcPr marR="274320" anchor="ctr" horzOverflow="overflow">
                    <a:lnL>
                      <a:noFill/>
                    </a:lnL>
                    <a:lnR>
                      <a:noFill/>
                    </a:lnR>
                    <a:lnT w="6350" cap="flat" cmpd="sng" algn="ctr">
                      <a:solidFill>
                        <a:srgbClr val="A1634C"/>
                      </a:solidFill>
                      <a:prstDash val="solid"/>
                      <a:round/>
                      <a:headEnd type="none" w="med" len="med"/>
                      <a:tailEnd type="none" w="med" len="med"/>
                    </a:lnT>
                    <a:lnB w="6350" cap="flat" cmpd="sng" algn="ctr">
                      <a:solidFill>
                        <a:srgbClr val="A1634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0" i="0" u="none" strike="noStrike" cap="none" normalizeH="0" baseline="0" dirty="0" smtClean="0">
                          <a:ln>
                            <a:noFill/>
                          </a:ln>
                          <a:solidFill>
                            <a:schemeClr val="tx1"/>
                          </a:solidFill>
                          <a:effectLst/>
                          <a:latin typeface="Arial" pitchFamily="34" charset="0"/>
                          <a:sym typeface="Wingdings" pitchFamily="2" charset="2"/>
                        </a:rPr>
                        <a:t>4.1%</a:t>
                      </a:r>
                    </a:p>
                  </a:txBody>
                  <a:tcPr marR="274320" anchor="ctr" horzOverflow="overflow">
                    <a:lnL>
                      <a:noFill/>
                    </a:lnL>
                    <a:lnR>
                      <a:noFill/>
                    </a:lnR>
                    <a:lnT w="6350" cap="flat" cmpd="sng" algn="ctr">
                      <a:solidFill>
                        <a:srgbClr val="A1634C"/>
                      </a:solidFill>
                      <a:prstDash val="solid"/>
                      <a:round/>
                      <a:headEnd type="none" w="med" len="med"/>
                      <a:tailEnd type="none" w="med" len="med"/>
                    </a:lnT>
                    <a:lnB w="6350" cap="flat" cmpd="sng" algn="ctr">
                      <a:solidFill>
                        <a:srgbClr val="A1634C"/>
                      </a:solidFill>
                      <a:prstDash val="solid"/>
                      <a:round/>
                      <a:headEnd type="none" w="med" len="med"/>
                      <a:tailEnd type="none" w="med" len="med"/>
                    </a:lnB>
                    <a:lnTlToBr>
                      <a:noFill/>
                    </a:lnTlToBr>
                    <a:lnBlToTr>
                      <a:noFill/>
                    </a:lnBlToTr>
                    <a:solidFill>
                      <a:schemeClr val="bg1"/>
                    </a:solidFill>
                  </a:tcPr>
                </a:tc>
              </a:tr>
              <a:tr h="27463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0" i="0" u="none" strike="noStrike" cap="none" normalizeH="0" baseline="0" dirty="0" smtClean="0">
                          <a:ln>
                            <a:noFill/>
                          </a:ln>
                          <a:solidFill>
                            <a:schemeClr val="tx1"/>
                          </a:solidFill>
                          <a:effectLst/>
                          <a:latin typeface="Arial" pitchFamily="34" charset="0"/>
                          <a:sym typeface="Wingdings" pitchFamily="2" charset="2"/>
                        </a:rPr>
                        <a:t>Other Products (wire rod, sulfuric acid, etc..)</a:t>
                      </a:r>
                    </a:p>
                  </a:txBody>
                  <a:tcPr anchor="ctr" horzOverflow="overflow">
                    <a:lnL>
                      <a:noFill/>
                    </a:lnL>
                    <a:lnR>
                      <a:noFill/>
                    </a:lnR>
                    <a:lnT w="6350" cap="flat" cmpd="sng" algn="ctr">
                      <a:solidFill>
                        <a:srgbClr val="A1634C"/>
                      </a:solidFill>
                      <a:prstDash val="solid"/>
                      <a:round/>
                      <a:headEnd type="none" w="med" len="med"/>
                      <a:tailEnd type="none" w="med" len="med"/>
                    </a:lnT>
                    <a:lnB w="19050" cap="flat" cmpd="sng" algn="ctr">
                      <a:solidFill>
                        <a:srgbClr val="A1634C"/>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0" i="0" u="none" strike="noStrike" cap="none" normalizeH="0" baseline="0" dirty="0" smtClean="0">
                          <a:ln>
                            <a:noFill/>
                          </a:ln>
                          <a:solidFill>
                            <a:schemeClr val="tx1"/>
                          </a:solidFill>
                          <a:effectLst/>
                          <a:latin typeface="Arial" pitchFamily="34" charset="0"/>
                          <a:sym typeface="Wingdings" pitchFamily="2" charset="2"/>
                        </a:rPr>
                        <a:t>254</a:t>
                      </a:r>
                    </a:p>
                  </a:txBody>
                  <a:tcPr marR="274320" anchor="ctr" horzOverflow="overflow">
                    <a:lnL>
                      <a:noFill/>
                    </a:lnL>
                    <a:lnR>
                      <a:noFill/>
                    </a:lnR>
                    <a:lnT w="6350" cap="flat" cmpd="sng" algn="ctr">
                      <a:solidFill>
                        <a:srgbClr val="A1634C"/>
                      </a:solidFill>
                      <a:prstDash val="solid"/>
                      <a:round/>
                      <a:headEnd type="none" w="med" len="med"/>
                      <a:tailEnd type="none" w="med" len="med"/>
                    </a:lnT>
                    <a:lnB w="19050" cap="flat" cmpd="sng" algn="ctr">
                      <a:solidFill>
                        <a:srgbClr val="A1634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0" i="0" u="none" strike="noStrike" cap="none" normalizeH="0" baseline="0" dirty="0" smtClean="0">
                          <a:ln>
                            <a:noFill/>
                          </a:ln>
                          <a:solidFill>
                            <a:schemeClr val="tx1"/>
                          </a:solidFill>
                          <a:effectLst/>
                          <a:latin typeface="Arial" pitchFamily="34" charset="0"/>
                          <a:sym typeface="Wingdings" pitchFamily="2" charset="2"/>
                        </a:rPr>
                        <a:t>5.9%</a:t>
                      </a:r>
                    </a:p>
                  </a:txBody>
                  <a:tcPr marR="274320" anchor="ctr" horzOverflow="overflow">
                    <a:lnL>
                      <a:noFill/>
                    </a:lnL>
                    <a:lnR>
                      <a:noFill/>
                    </a:lnR>
                    <a:lnT w="6350" cap="flat" cmpd="sng" algn="ctr">
                      <a:solidFill>
                        <a:srgbClr val="A1634C"/>
                      </a:solidFill>
                      <a:prstDash val="solid"/>
                      <a:round/>
                      <a:headEnd type="none" w="med" len="med"/>
                      <a:tailEnd type="none" w="med" len="med"/>
                    </a:lnT>
                    <a:lnB w="19050" cap="flat" cmpd="sng" algn="ctr">
                      <a:solidFill>
                        <a:srgbClr val="A1634C"/>
                      </a:solidFill>
                      <a:prstDash val="solid"/>
                      <a:round/>
                      <a:headEnd type="none" w="med" len="med"/>
                      <a:tailEnd type="none" w="med" len="med"/>
                    </a:lnB>
                    <a:lnTlToBr>
                      <a:noFill/>
                    </a:lnTlToBr>
                    <a:lnBlToTr>
                      <a:noFill/>
                    </a:lnBlToTr>
                    <a:solidFill>
                      <a:schemeClr val="bg1"/>
                    </a:solidFill>
                  </a:tcPr>
                </a:tc>
              </a:tr>
              <a:tr h="27146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1" i="0" u="none" strike="noStrike" cap="none" normalizeH="0" baseline="0" smtClean="0">
                          <a:ln>
                            <a:noFill/>
                          </a:ln>
                          <a:solidFill>
                            <a:schemeClr val="tx1"/>
                          </a:solidFill>
                          <a:effectLst/>
                          <a:latin typeface="Arial" pitchFamily="34" charset="0"/>
                          <a:sym typeface="Wingdings" pitchFamily="2" charset="2"/>
                        </a:rPr>
                        <a:t>Total</a:t>
                      </a:r>
                    </a:p>
                  </a:txBody>
                  <a:tcPr anchor="ctr" horzOverflow="overflow">
                    <a:lnL>
                      <a:noFill/>
                    </a:lnL>
                    <a:lnR>
                      <a:noFill/>
                    </a:lnR>
                    <a:lnT w="19050" cap="flat" cmpd="sng" algn="ctr">
                      <a:solidFill>
                        <a:srgbClr val="A1634C"/>
                      </a:solidFill>
                      <a:prstDash val="solid"/>
                      <a:round/>
                      <a:headEnd type="none" w="med" len="med"/>
                      <a:tailEnd type="none" w="med" len="med"/>
                    </a:lnT>
                    <a:lnB w="19050" cap="flat" cmpd="sng" algn="ctr">
                      <a:solidFill>
                        <a:srgbClr val="A1634C"/>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1" i="0" u="none" strike="noStrike" cap="none" normalizeH="0" baseline="0" dirty="0" smtClean="0">
                          <a:ln>
                            <a:noFill/>
                          </a:ln>
                          <a:solidFill>
                            <a:schemeClr val="tx1"/>
                          </a:solidFill>
                          <a:effectLst/>
                          <a:latin typeface="Arial" pitchFamily="34" charset="0"/>
                          <a:sym typeface="Wingdings" pitchFamily="2" charset="2"/>
                        </a:rPr>
                        <a:t>4,305</a:t>
                      </a:r>
                    </a:p>
                  </a:txBody>
                  <a:tcPr marR="274320" anchor="ctr" horzOverflow="overflow">
                    <a:lnL>
                      <a:noFill/>
                    </a:lnL>
                    <a:lnR>
                      <a:noFill/>
                    </a:lnR>
                    <a:lnT w="19050" cap="flat" cmpd="sng" algn="ctr">
                      <a:solidFill>
                        <a:srgbClr val="A1634C"/>
                      </a:solidFill>
                      <a:prstDash val="solid"/>
                      <a:round/>
                      <a:headEnd type="none" w="med" len="med"/>
                      <a:tailEnd type="none" w="med" len="med"/>
                    </a:lnT>
                    <a:lnB w="19050" cap="flat" cmpd="sng" algn="ctr">
                      <a:solidFill>
                        <a:srgbClr val="A1634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1" i="0" u="none" strike="noStrike" cap="none" normalizeH="0" baseline="0" dirty="0" smtClean="0">
                          <a:ln>
                            <a:noFill/>
                          </a:ln>
                          <a:solidFill>
                            <a:schemeClr val="tx1"/>
                          </a:solidFill>
                          <a:effectLst/>
                          <a:latin typeface="Arial" pitchFamily="34" charset="0"/>
                          <a:sym typeface="Wingdings" pitchFamily="2" charset="2"/>
                        </a:rPr>
                        <a:t>100%</a:t>
                      </a:r>
                    </a:p>
                  </a:txBody>
                  <a:tcPr marR="274320" anchor="ctr" horzOverflow="overflow">
                    <a:lnL>
                      <a:noFill/>
                    </a:lnL>
                    <a:lnR>
                      <a:noFill/>
                    </a:lnR>
                    <a:lnT w="19050" cap="flat" cmpd="sng" algn="ctr">
                      <a:solidFill>
                        <a:srgbClr val="A1634C"/>
                      </a:solidFill>
                      <a:prstDash val="solid"/>
                      <a:round/>
                      <a:headEnd type="none" w="med" len="med"/>
                      <a:tailEnd type="none" w="med" len="med"/>
                    </a:lnT>
                    <a:lnB w="19050" cap="flat" cmpd="sng" algn="ctr">
                      <a:solidFill>
                        <a:srgbClr val="A1634C"/>
                      </a:solidFill>
                      <a:prstDash val="solid"/>
                      <a:round/>
                      <a:headEnd type="none" w="med" len="med"/>
                      <a:tailEnd type="none" w="med" len="med"/>
                    </a:lnB>
                    <a:lnTlToBr>
                      <a:noFill/>
                    </a:lnTlToBr>
                    <a:lnBlToTr>
                      <a:noFill/>
                    </a:lnBlToTr>
                    <a:solidFill>
                      <a:schemeClr val="bg1"/>
                    </a:solidFill>
                  </a:tcPr>
                </a:tc>
              </a:tr>
            </a:tbl>
          </a:graphicData>
        </a:graphic>
      </p:graphicFrame>
      <p:sp>
        <p:nvSpPr>
          <p:cNvPr id="2071" name="Text Box 41"/>
          <p:cNvSpPr txBox="1">
            <a:spLocks noChangeArrowheads="1"/>
          </p:cNvSpPr>
          <p:nvPr>
            <p:custDataLst>
              <p:tags r:id="rId4"/>
            </p:custDataLst>
          </p:nvPr>
        </p:nvSpPr>
        <p:spPr bwMode="gray">
          <a:xfrm>
            <a:off x="4857750" y="3195638"/>
            <a:ext cx="4010025" cy="338137"/>
          </a:xfrm>
          <a:prstGeom prst="rect">
            <a:avLst/>
          </a:prstGeom>
          <a:blipFill dpi="0" rotWithShape="1">
            <a:blip r:embed="rId9" cstate="print"/>
            <a:srcRect/>
            <a:tile tx="0" ty="0" sx="100000" sy="100000" flip="none" algn="tl"/>
          </a:blipFill>
          <a:ln w="9525" algn="ctr">
            <a:noFill/>
            <a:miter lim="800000"/>
            <a:headEnd/>
            <a:tailEnd/>
          </a:ln>
        </p:spPr>
        <p:txBody>
          <a:bodyPr/>
          <a:lstStyle/>
          <a:p>
            <a:pPr marL="6350" defTabSz="800100" eaLnBrk="0" hangingPunct="0"/>
            <a:r>
              <a:rPr lang="en-US" sz="1300" b="1" dirty="0" smtClean="0">
                <a:solidFill>
                  <a:schemeClr val="bg1"/>
                </a:solidFill>
                <a:ea typeface="MS PGothic" pitchFamily="34" charset="-128"/>
                <a:sym typeface="Wingdings" pitchFamily="2" charset="2"/>
              </a:rPr>
              <a:t>1Q 2011 </a:t>
            </a:r>
            <a:r>
              <a:rPr lang="en-US" sz="1300" b="1" dirty="0">
                <a:solidFill>
                  <a:schemeClr val="bg1"/>
                </a:solidFill>
                <a:ea typeface="MS PGothic" pitchFamily="34" charset="-128"/>
                <a:sym typeface="Wingdings" pitchFamily="2" charset="2"/>
              </a:rPr>
              <a:t>Top Clients</a:t>
            </a:r>
          </a:p>
        </p:txBody>
      </p:sp>
      <p:graphicFrame>
        <p:nvGraphicFramePr>
          <p:cNvPr id="103527" name="Group 103"/>
          <p:cNvGraphicFramePr>
            <a:graphicFrameLocks noGrp="1"/>
          </p:cNvGraphicFramePr>
          <p:nvPr/>
        </p:nvGraphicFramePr>
        <p:xfrm>
          <a:off x="4953000" y="3603625"/>
          <a:ext cx="3725863" cy="2468880"/>
        </p:xfrm>
        <a:graphic>
          <a:graphicData uri="http://schemas.openxmlformats.org/drawingml/2006/table">
            <a:tbl>
              <a:tblPr/>
              <a:tblGrid>
                <a:gridCol w="2434936"/>
                <a:gridCol w="1290927"/>
              </a:tblGrid>
              <a:tr h="26952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0" i="0" u="none" strike="noStrike" cap="none" normalizeH="0" baseline="0" dirty="0" err="1" smtClean="0">
                          <a:ln>
                            <a:noFill/>
                          </a:ln>
                          <a:solidFill>
                            <a:schemeClr val="tx1"/>
                          </a:solidFill>
                          <a:effectLst/>
                          <a:latin typeface="Arial" pitchFamily="34" charset="0"/>
                          <a:sym typeface="Wingdings" pitchFamily="2" charset="2"/>
                        </a:rPr>
                        <a:t>Nexans</a:t>
                      </a:r>
                      <a:r>
                        <a:rPr kumimoji="0" lang="en-US" sz="1200" b="0" i="0" u="none" strike="noStrike" cap="none" normalizeH="0" baseline="0" dirty="0" smtClean="0">
                          <a:ln>
                            <a:noFill/>
                          </a:ln>
                          <a:solidFill>
                            <a:schemeClr val="tx1"/>
                          </a:solidFill>
                          <a:effectLst/>
                          <a:latin typeface="Arial" pitchFamily="34" charset="0"/>
                          <a:sym typeface="Wingdings" pitchFamily="2" charset="2"/>
                        </a:rPr>
                        <a:t> Copper France</a:t>
                      </a:r>
                    </a:p>
                  </a:txBody>
                  <a:tcPr marR="0" anchor="ctr"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0" i="0" u="none" strike="noStrike" cap="none" normalizeH="0" baseline="0" dirty="0" smtClean="0">
                          <a:ln>
                            <a:noFill/>
                          </a:ln>
                          <a:solidFill>
                            <a:schemeClr val="tx1"/>
                          </a:solidFill>
                          <a:effectLst/>
                          <a:latin typeface="Arial" pitchFamily="34" charset="0"/>
                          <a:sym typeface="Wingdings" pitchFamily="2" charset="2"/>
                        </a:rPr>
                        <a:t>France</a:t>
                      </a:r>
                    </a:p>
                  </a:txBody>
                  <a:tcPr marR="0" anchor="ctr"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solidFill>
                      <a:schemeClr val="bg1"/>
                    </a:solidFill>
                  </a:tcPr>
                </a:tc>
              </a:tr>
              <a:tr h="26952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0" i="0" u="none" strike="noStrike" cap="none" normalizeH="0" baseline="0" dirty="0" err="1" smtClean="0">
                          <a:ln>
                            <a:noFill/>
                          </a:ln>
                          <a:solidFill>
                            <a:schemeClr val="tx1"/>
                          </a:solidFill>
                          <a:effectLst/>
                          <a:latin typeface="Arial" pitchFamily="34" charset="0"/>
                          <a:sym typeface="Wingdings" pitchFamily="2" charset="2"/>
                        </a:rPr>
                        <a:t>Southwire</a:t>
                      </a:r>
                      <a:r>
                        <a:rPr kumimoji="0" lang="en-US" sz="1200" b="0" i="0" u="none" strike="noStrike" cap="none" normalizeH="0" baseline="0" dirty="0" smtClean="0">
                          <a:ln>
                            <a:noFill/>
                          </a:ln>
                          <a:solidFill>
                            <a:schemeClr val="tx1"/>
                          </a:solidFill>
                          <a:effectLst/>
                          <a:latin typeface="Arial" pitchFamily="34" charset="0"/>
                          <a:sym typeface="Wingdings" pitchFamily="2" charset="2"/>
                        </a:rPr>
                        <a:t> Company</a:t>
                      </a:r>
                    </a:p>
                  </a:txBody>
                  <a:tcPr marR="0" anchor="ctr"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0" i="0" u="none" strike="noStrike" cap="none" normalizeH="0" baseline="0" dirty="0" smtClean="0">
                          <a:ln>
                            <a:noFill/>
                          </a:ln>
                          <a:solidFill>
                            <a:schemeClr val="tx1"/>
                          </a:solidFill>
                          <a:effectLst/>
                          <a:latin typeface="Arial" pitchFamily="34" charset="0"/>
                          <a:sym typeface="Wingdings" pitchFamily="2" charset="2"/>
                        </a:rPr>
                        <a:t>USA</a:t>
                      </a:r>
                    </a:p>
                  </a:txBody>
                  <a:tcPr marR="0" anchor="ctr"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solidFill>
                      <a:schemeClr val="bg1"/>
                    </a:solidFill>
                  </a:tcPr>
                </a:tc>
              </a:tr>
              <a:tr h="26952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0" i="0" u="none" strike="noStrike" cap="none" normalizeH="0" baseline="0" dirty="0" err="1" smtClean="0">
                          <a:ln>
                            <a:noFill/>
                          </a:ln>
                          <a:solidFill>
                            <a:schemeClr val="tx1"/>
                          </a:solidFill>
                          <a:effectLst/>
                          <a:latin typeface="Arial" pitchFamily="34" charset="0"/>
                          <a:sym typeface="Wingdings" pitchFamily="2" charset="2"/>
                        </a:rPr>
                        <a:t>Codelco</a:t>
                      </a:r>
                      <a:r>
                        <a:rPr kumimoji="0" lang="en-US" sz="1200" b="0" i="0" u="none" strike="noStrike" cap="none" normalizeH="0" baseline="0" dirty="0" smtClean="0">
                          <a:ln>
                            <a:noFill/>
                          </a:ln>
                          <a:solidFill>
                            <a:schemeClr val="tx1"/>
                          </a:solidFill>
                          <a:effectLst/>
                          <a:latin typeface="Arial" pitchFamily="34" charset="0"/>
                          <a:sym typeface="Wingdings" pitchFamily="2" charset="2"/>
                        </a:rPr>
                        <a:t> </a:t>
                      </a:r>
                      <a:r>
                        <a:rPr kumimoji="0" lang="en-US" sz="1200" b="0" i="0" u="none" strike="noStrike" cap="none" normalizeH="0" baseline="0" dirty="0" err="1" smtClean="0">
                          <a:ln>
                            <a:noFill/>
                          </a:ln>
                          <a:solidFill>
                            <a:schemeClr val="tx1"/>
                          </a:solidFill>
                          <a:effectLst/>
                          <a:latin typeface="Arial" pitchFamily="34" charset="0"/>
                          <a:sym typeface="Wingdings" pitchFamily="2" charset="2"/>
                        </a:rPr>
                        <a:t>Kupferhandel</a:t>
                      </a:r>
                      <a:endParaRPr kumimoji="0" lang="en-US" sz="1200" b="0" i="0" u="none" strike="noStrike" cap="none" normalizeH="0" baseline="0" dirty="0" smtClean="0">
                        <a:ln>
                          <a:noFill/>
                        </a:ln>
                        <a:solidFill>
                          <a:schemeClr val="tx1"/>
                        </a:solidFill>
                        <a:effectLst/>
                        <a:latin typeface="Arial" pitchFamily="34" charset="0"/>
                        <a:sym typeface="Wingdings" pitchFamily="2" charset="2"/>
                      </a:endParaRPr>
                    </a:p>
                  </a:txBody>
                  <a:tcPr marR="0" anchor="ctr"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0" i="0" u="none" strike="noStrike" cap="none" normalizeH="0" baseline="0" dirty="0" smtClean="0">
                          <a:ln>
                            <a:noFill/>
                          </a:ln>
                          <a:solidFill>
                            <a:schemeClr val="tx1"/>
                          </a:solidFill>
                          <a:effectLst/>
                          <a:latin typeface="Arial" pitchFamily="34" charset="0"/>
                          <a:sym typeface="Wingdings" pitchFamily="2" charset="2"/>
                        </a:rPr>
                        <a:t>Germany</a:t>
                      </a:r>
                    </a:p>
                  </a:txBody>
                  <a:tcPr marR="0" anchor="ctr"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solidFill>
                      <a:schemeClr val="bg1"/>
                    </a:solidFill>
                  </a:tcPr>
                </a:tc>
              </a:tr>
              <a:tr h="26952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0" i="0" u="none" strike="noStrike" cap="none" normalizeH="0" baseline="0" dirty="0" smtClean="0">
                          <a:ln>
                            <a:noFill/>
                          </a:ln>
                          <a:solidFill>
                            <a:schemeClr val="tx1"/>
                          </a:solidFill>
                          <a:effectLst/>
                          <a:latin typeface="Arial" pitchFamily="34" charset="0"/>
                          <a:sym typeface="Wingdings" pitchFamily="2" charset="2"/>
                        </a:rPr>
                        <a:t>Copper Partners</a:t>
                      </a:r>
                    </a:p>
                  </a:txBody>
                  <a:tcPr marR="0" anchor="ctr"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chemeClr val="accent2"/>
                        </a:buClr>
                        <a:buSzTx/>
                        <a:buFont typeface="Times" pitchFamily="18" charset="0"/>
                        <a:buNone/>
                        <a:tabLst/>
                        <a:defRPr/>
                      </a:pPr>
                      <a:r>
                        <a:rPr kumimoji="0" lang="en-US" sz="1200" b="0" i="0" u="none" strike="noStrike" cap="none" normalizeH="0" baseline="0" dirty="0" smtClean="0">
                          <a:ln>
                            <a:noFill/>
                          </a:ln>
                          <a:solidFill>
                            <a:schemeClr val="tx1"/>
                          </a:solidFill>
                          <a:effectLst/>
                          <a:latin typeface="Arial" pitchFamily="34" charset="0"/>
                          <a:sym typeface="Wingdings" pitchFamily="2" charset="2"/>
                        </a:rPr>
                        <a:t>China</a:t>
                      </a:r>
                    </a:p>
                  </a:txBody>
                  <a:tcPr marR="0" anchor="ctr"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solidFill>
                      <a:schemeClr val="bg1"/>
                    </a:solidFill>
                  </a:tcPr>
                </a:tc>
              </a:tr>
              <a:tr h="26952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0" i="0" u="none" strike="noStrike" cap="none" normalizeH="0" baseline="0" dirty="0" err="1" smtClean="0">
                          <a:ln>
                            <a:noFill/>
                          </a:ln>
                          <a:solidFill>
                            <a:schemeClr val="tx1"/>
                          </a:solidFill>
                          <a:effectLst/>
                          <a:latin typeface="Arial" pitchFamily="34" charset="0"/>
                          <a:sym typeface="Wingdings" pitchFamily="2" charset="2"/>
                        </a:rPr>
                        <a:t>Cobre</a:t>
                      </a:r>
                      <a:r>
                        <a:rPr kumimoji="0" lang="en-US" sz="1200" b="0" i="0" u="none" strike="noStrike" cap="none" normalizeH="0" baseline="0" dirty="0" smtClean="0">
                          <a:ln>
                            <a:noFill/>
                          </a:ln>
                          <a:solidFill>
                            <a:schemeClr val="tx1"/>
                          </a:solidFill>
                          <a:effectLst/>
                          <a:latin typeface="Arial" pitchFamily="34" charset="0"/>
                          <a:sym typeface="Wingdings" pitchFamily="2" charset="2"/>
                        </a:rPr>
                        <a:t> </a:t>
                      </a:r>
                      <a:r>
                        <a:rPr kumimoji="0" lang="en-US" sz="1200" b="0" i="0" u="none" strike="noStrike" cap="none" normalizeH="0" baseline="0" dirty="0" err="1" smtClean="0">
                          <a:ln>
                            <a:noFill/>
                          </a:ln>
                          <a:solidFill>
                            <a:schemeClr val="tx1"/>
                          </a:solidFill>
                          <a:effectLst/>
                          <a:latin typeface="Arial" pitchFamily="34" charset="0"/>
                          <a:sym typeface="Wingdings" pitchFamily="2" charset="2"/>
                        </a:rPr>
                        <a:t>Cerrillos</a:t>
                      </a:r>
                      <a:r>
                        <a:rPr kumimoji="0" lang="en-US" sz="1200" b="0" i="0" u="none" strike="noStrike" cap="none" normalizeH="0" baseline="0" dirty="0" smtClean="0">
                          <a:ln>
                            <a:noFill/>
                          </a:ln>
                          <a:solidFill>
                            <a:schemeClr val="tx1"/>
                          </a:solidFill>
                          <a:effectLst/>
                          <a:latin typeface="Arial" pitchFamily="34" charset="0"/>
                          <a:sym typeface="Wingdings" pitchFamily="2" charset="2"/>
                        </a:rPr>
                        <a:t> S.A.</a:t>
                      </a:r>
                    </a:p>
                  </a:txBody>
                  <a:tcPr marR="0" anchor="ctr"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chemeClr val="accent2"/>
                        </a:buClr>
                        <a:buSzTx/>
                        <a:buFont typeface="Times" pitchFamily="18" charset="0"/>
                        <a:buNone/>
                        <a:tabLst/>
                        <a:defRPr/>
                      </a:pPr>
                      <a:r>
                        <a:rPr kumimoji="0" lang="en-US" sz="1200" b="0" i="0" u="none" strike="noStrike" cap="none" normalizeH="0" baseline="0" dirty="0" smtClean="0">
                          <a:ln>
                            <a:noFill/>
                          </a:ln>
                          <a:solidFill>
                            <a:schemeClr val="tx1"/>
                          </a:solidFill>
                          <a:effectLst/>
                          <a:latin typeface="Arial" pitchFamily="34" charset="0"/>
                          <a:sym typeface="Wingdings" pitchFamily="2" charset="2"/>
                        </a:rPr>
                        <a:t>Chile</a:t>
                      </a:r>
                    </a:p>
                  </a:txBody>
                  <a:tcPr marR="0" anchor="ctr"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solidFill>
                      <a:schemeClr val="bg1"/>
                    </a:solidFill>
                  </a:tcPr>
                </a:tc>
              </a:tr>
              <a:tr h="26952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0" i="0" u="none" strike="noStrike" cap="none" normalizeH="0" baseline="0" dirty="0" err="1" smtClean="0">
                          <a:ln>
                            <a:noFill/>
                          </a:ln>
                          <a:solidFill>
                            <a:schemeClr val="tx1"/>
                          </a:solidFill>
                          <a:effectLst/>
                          <a:latin typeface="Arial" pitchFamily="34" charset="0"/>
                          <a:sym typeface="Wingdings" pitchFamily="2" charset="2"/>
                        </a:rPr>
                        <a:t>Maike</a:t>
                      </a:r>
                      <a:r>
                        <a:rPr kumimoji="0" lang="en-US" sz="1200" b="0" i="0" u="none" strike="noStrike" cap="none" normalizeH="0" baseline="0" dirty="0" smtClean="0">
                          <a:ln>
                            <a:noFill/>
                          </a:ln>
                          <a:solidFill>
                            <a:schemeClr val="tx1"/>
                          </a:solidFill>
                          <a:effectLst/>
                          <a:latin typeface="Arial" pitchFamily="34" charset="0"/>
                          <a:sym typeface="Wingdings" pitchFamily="2" charset="2"/>
                        </a:rPr>
                        <a:t> Metals Int. Ltd</a:t>
                      </a:r>
                    </a:p>
                  </a:txBody>
                  <a:tcPr marR="0" anchor="ctr"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0" i="0" u="none" strike="noStrike" cap="none" normalizeH="0" baseline="0" dirty="0" smtClean="0">
                          <a:ln>
                            <a:noFill/>
                          </a:ln>
                          <a:solidFill>
                            <a:schemeClr val="tx1"/>
                          </a:solidFill>
                          <a:effectLst/>
                          <a:latin typeface="Arial" pitchFamily="34" charset="0"/>
                          <a:sym typeface="Wingdings" pitchFamily="2" charset="2"/>
                        </a:rPr>
                        <a:t>China</a:t>
                      </a:r>
                    </a:p>
                  </a:txBody>
                  <a:tcPr marR="0" anchor="ctr"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solidFill>
                      <a:schemeClr val="bg1"/>
                    </a:solidFill>
                  </a:tcPr>
                </a:tc>
              </a:tr>
              <a:tr h="26952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0" i="0" u="none" strike="noStrike" cap="none" normalizeH="0" baseline="0" dirty="0" smtClean="0">
                          <a:ln>
                            <a:noFill/>
                          </a:ln>
                          <a:solidFill>
                            <a:schemeClr val="tx1"/>
                          </a:solidFill>
                          <a:effectLst/>
                          <a:latin typeface="Arial" pitchFamily="34" charset="0"/>
                          <a:sym typeface="Wingdings" pitchFamily="2" charset="2"/>
                        </a:rPr>
                        <a:t>LS Cable Company Ltd</a:t>
                      </a:r>
                    </a:p>
                  </a:txBody>
                  <a:tcPr marR="0" anchor="ctr"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chemeClr val="accent2"/>
                        </a:buClr>
                        <a:buSzTx/>
                        <a:buFont typeface="Times" pitchFamily="18" charset="0"/>
                        <a:buNone/>
                        <a:tabLst/>
                        <a:defRPr/>
                      </a:pPr>
                      <a:r>
                        <a:rPr kumimoji="0" lang="en-US" sz="1200" b="0" i="0" u="none" strike="noStrike" cap="none" normalizeH="0" baseline="0" dirty="0" smtClean="0">
                          <a:ln>
                            <a:noFill/>
                          </a:ln>
                          <a:solidFill>
                            <a:schemeClr val="tx1"/>
                          </a:solidFill>
                          <a:effectLst/>
                          <a:latin typeface="Arial" pitchFamily="34" charset="0"/>
                          <a:sym typeface="Wingdings" pitchFamily="2" charset="2"/>
                        </a:rPr>
                        <a:t>South Korea</a:t>
                      </a:r>
                    </a:p>
                  </a:txBody>
                  <a:tcPr marR="0" anchor="ctr"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solidFill>
                      <a:schemeClr val="bg1"/>
                    </a:solidFill>
                  </a:tcPr>
                </a:tc>
              </a:tr>
              <a:tr h="26952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0" i="0" u="none" strike="noStrike" cap="none" normalizeH="0" baseline="0" dirty="0" smtClean="0">
                          <a:ln>
                            <a:noFill/>
                          </a:ln>
                          <a:solidFill>
                            <a:schemeClr val="tx1"/>
                          </a:solidFill>
                          <a:effectLst/>
                          <a:latin typeface="Arial" pitchFamily="34" charset="0"/>
                          <a:sym typeface="Wingdings" pitchFamily="2" charset="2"/>
                        </a:rPr>
                        <a:t>Ningbo </a:t>
                      </a:r>
                      <a:r>
                        <a:rPr kumimoji="0" lang="en-US" sz="1200" b="0" i="0" u="none" strike="noStrike" cap="none" normalizeH="0" baseline="0" dirty="0" err="1" smtClean="0">
                          <a:ln>
                            <a:noFill/>
                          </a:ln>
                          <a:solidFill>
                            <a:schemeClr val="tx1"/>
                          </a:solidFill>
                          <a:effectLst/>
                          <a:latin typeface="Arial" pitchFamily="34" charset="0"/>
                          <a:sym typeface="Wingdings" pitchFamily="2" charset="2"/>
                        </a:rPr>
                        <a:t>Sunhu</a:t>
                      </a:r>
                      <a:r>
                        <a:rPr kumimoji="0" lang="en-US" sz="1200" b="0" i="0" u="none" strike="noStrike" cap="none" normalizeH="0" baseline="0" dirty="0" smtClean="0">
                          <a:ln>
                            <a:noFill/>
                          </a:ln>
                          <a:solidFill>
                            <a:schemeClr val="tx1"/>
                          </a:solidFill>
                          <a:effectLst/>
                          <a:latin typeface="Arial" pitchFamily="34" charset="0"/>
                          <a:sym typeface="Wingdings" pitchFamily="2" charset="2"/>
                        </a:rPr>
                        <a:t> Chem. Products</a:t>
                      </a:r>
                    </a:p>
                  </a:txBody>
                  <a:tcPr marR="0" anchor="ctr"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0" i="0" u="none" strike="noStrike" cap="none" normalizeH="0" baseline="0" dirty="0" smtClean="0">
                          <a:ln>
                            <a:noFill/>
                          </a:ln>
                          <a:solidFill>
                            <a:schemeClr val="tx1"/>
                          </a:solidFill>
                          <a:effectLst/>
                          <a:latin typeface="Arial" pitchFamily="34" charset="0"/>
                          <a:sym typeface="Wingdings" pitchFamily="2" charset="2"/>
                        </a:rPr>
                        <a:t>China</a:t>
                      </a:r>
                    </a:p>
                  </a:txBody>
                  <a:tcPr marR="0" anchor="ctr"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solidFill>
                      <a:schemeClr val="bg1"/>
                    </a:solidFill>
                  </a:tcPr>
                </a:tc>
              </a:tr>
              <a:tr h="26952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Times" pitchFamily="18" charset="0"/>
                        <a:buNone/>
                        <a:tabLst/>
                      </a:pPr>
                      <a:r>
                        <a:rPr kumimoji="0" lang="en-US" sz="1200" b="0" i="0" u="none" strike="noStrike" cap="none" normalizeH="0" baseline="0" dirty="0" err="1" smtClean="0">
                          <a:ln>
                            <a:noFill/>
                          </a:ln>
                          <a:solidFill>
                            <a:schemeClr val="tx1"/>
                          </a:solidFill>
                          <a:effectLst/>
                          <a:latin typeface="Arial" pitchFamily="34" charset="0"/>
                          <a:sym typeface="Wingdings" pitchFamily="2" charset="2"/>
                        </a:rPr>
                        <a:t>Wanxiang</a:t>
                      </a:r>
                      <a:r>
                        <a:rPr kumimoji="0" lang="en-US" sz="1200" b="0" i="0" u="none" strike="noStrike" cap="none" normalizeH="0" baseline="0" dirty="0" smtClean="0">
                          <a:ln>
                            <a:noFill/>
                          </a:ln>
                          <a:solidFill>
                            <a:schemeClr val="tx1"/>
                          </a:solidFill>
                          <a:effectLst/>
                          <a:latin typeface="Arial" pitchFamily="34" charset="0"/>
                          <a:sym typeface="Wingdings" pitchFamily="2" charset="2"/>
                        </a:rPr>
                        <a:t> Resources Co.</a:t>
                      </a:r>
                    </a:p>
                  </a:txBody>
                  <a:tcPr marR="0" anchor="ctr"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
                          <a:schemeClr val="accent2"/>
                        </a:buClr>
                        <a:buSzTx/>
                        <a:buFont typeface="Times" pitchFamily="18" charset="0"/>
                        <a:buNone/>
                        <a:tabLst/>
                        <a:defRPr/>
                      </a:pPr>
                      <a:r>
                        <a:rPr kumimoji="0" lang="en-US" sz="1200" b="0" i="0" u="none" strike="noStrike" cap="none" normalizeH="0" baseline="0" dirty="0" smtClean="0">
                          <a:ln>
                            <a:noFill/>
                          </a:ln>
                          <a:solidFill>
                            <a:schemeClr val="tx1"/>
                          </a:solidFill>
                          <a:effectLst/>
                          <a:latin typeface="Arial" pitchFamily="34" charset="0"/>
                          <a:sym typeface="Wingdings" pitchFamily="2" charset="2"/>
                        </a:rPr>
                        <a:t>China</a:t>
                      </a:r>
                    </a:p>
                  </a:txBody>
                  <a:tcPr marR="0" anchor="ctr" horzOverflow="overflow">
                    <a:lnL>
                      <a:noFill/>
                    </a:lnL>
                    <a:lnR>
                      <a:noFill/>
                    </a:lnR>
                    <a:lnT w="12700" cap="flat" cmpd="sng" algn="ctr">
                      <a:solidFill>
                        <a:srgbClr val="993300"/>
                      </a:solidFill>
                      <a:prstDash val="solid"/>
                      <a:round/>
                      <a:headEnd type="none" w="med" len="med"/>
                      <a:tailEnd type="none" w="med" len="med"/>
                    </a:lnT>
                    <a:lnB w="12700" cap="flat" cmpd="sng" algn="ctr">
                      <a:solidFill>
                        <a:srgbClr val="993300"/>
                      </a:solidFill>
                      <a:prstDash val="solid"/>
                      <a:round/>
                      <a:headEnd type="none" w="med" len="med"/>
                      <a:tailEnd type="none" w="med" len="med"/>
                    </a:lnB>
                    <a:lnTlToBr>
                      <a:noFill/>
                    </a:lnTlToBr>
                    <a:lnBlToTr>
                      <a:noFill/>
                    </a:lnBlToTr>
                    <a:solidFill>
                      <a:schemeClr val="bg1"/>
                    </a:solidFill>
                  </a:tcPr>
                </a:tc>
              </a:tr>
            </a:tbl>
          </a:graphicData>
        </a:graphic>
      </p:graphicFrame>
      <p:sp>
        <p:nvSpPr>
          <p:cNvPr id="2101" name="Rectangle 17" descr="textura"/>
          <p:cNvSpPr>
            <a:spLocks noChangeArrowheads="1"/>
          </p:cNvSpPr>
          <p:nvPr/>
        </p:nvSpPr>
        <p:spPr bwMode="auto">
          <a:xfrm>
            <a:off x="0" y="0"/>
            <a:ext cx="9144000" cy="611188"/>
          </a:xfrm>
          <a:prstGeom prst="rect">
            <a:avLst/>
          </a:prstGeom>
          <a:blipFill dpi="0" rotWithShape="1">
            <a:blip r:embed="rId9" cstate="print"/>
            <a:srcRect/>
            <a:tile tx="0" ty="0" sx="100000" sy="100000" flip="none" algn="tl"/>
          </a:blipFill>
          <a:ln w="9525">
            <a:noFill/>
            <a:miter lim="800000"/>
            <a:headEnd/>
            <a:tailEnd/>
          </a:ln>
        </p:spPr>
        <p:txBody>
          <a:bodyPr/>
          <a:lstStyle/>
          <a:p>
            <a:pPr eaLnBrk="0" hangingPunct="0"/>
            <a:r>
              <a:rPr lang="en-US" sz="2400" b="1" dirty="0" smtClean="0">
                <a:solidFill>
                  <a:schemeClr val="bg1"/>
                </a:solidFill>
              </a:rPr>
              <a:t>Fully </a:t>
            </a:r>
            <a:r>
              <a:rPr lang="en-US" sz="2400" b="1" dirty="0">
                <a:solidFill>
                  <a:schemeClr val="bg1"/>
                </a:solidFill>
              </a:rPr>
              <a:t>Integrated and Stable </a:t>
            </a:r>
            <a:r>
              <a:rPr lang="en-US" sz="2400" b="1" dirty="0" smtClean="0">
                <a:solidFill>
                  <a:schemeClr val="bg1"/>
                </a:solidFill>
              </a:rPr>
              <a:t>Operations &amp; Diversified Sales</a:t>
            </a:r>
            <a:endParaRPr lang="es-ES" sz="2400" b="1" dirty="0">
              <a:solidFill>
                <a:schemeClr val="bg1"/>
              </a:solidFill>
            </a:endParaRPr>
          </a:p>
        </p:txBody>
      </p:sp>
      <p:sp>
        <p:nvSpPr>
          <p:cNvPr id="2102" name="TextBox 12"/>
          <p:cNvSpPr txBox="1">
            <a:spLocks noChangeArrowheads="1"/>
          </p:cNvSpPr>
          <p:nvPr/>
        </p:nvSpPr>
        <p:spPr bwMode="auto">
          <a:xfrm>
            <a:off x="6341052" y="2916381"/>
            <a:ext cx="1418978" cy="246221"/>
          </a:xfrm>
          <a:prstGeom prst="rect">
            <a:avLst/>
          </a:prstGeom>
          <a:noFill/>
          <a:ln w="9525">
            <a:noFill/>
            <a:miter lim="800000"/>
            <a:headEnd/>
            <a:tailEnd/>
          </a:ln>
        </p:spPr>
        <p:txBody>
          <a:bodyPr wrap="none">
            <a:spAutoFit/>
          </a:bodyPr>
          <a:lstStyle/>
          <a:p>
            <a:r>
              <a:rPr lang="en-US" sz="1000" dirty="0"/>
              <a:t>Asia </a:t>
            </a:r>
            <a:r>
              <a:rPr lang="en-US" sz="1000" dirty="0" smtClean="0"/>
              <a:t> (ex. China) 21%</a:t>
            </a:r>
            <a:endParaRPr lang="en-US" sz="1000" dirty="0"/>
          </a:p>
        </p:txBody>
      </p:sp>
      <p:sp>
        <p:nvSpPr>
          <p:cNvPr id="2103" name="TextBox 13"/>
          <p:cNvSpPr txBox="1">
            <a:spLocks noChangeArrowheads="1"/>
          </p:cNvSpPr>
          <p:nvPr/>
        </p:nvSpPr>
        <p:spPr bwMode="auto">
          <a:xfrm>
            <a:off x="5194300" y="2352675"/>
            <a:ext cx="885179" cy="246221"/>
          </a:xfrm>
          <a:prstGeom prst="rect">
            <a:avLst/>
          </a:prstGeom>
          <a:noFill/>
          <a:ln w="9525">
            <a:noFill/>
            <a:miter lim="800000"/>
            <a:headEnd/>
            <a:tailEnd/>
          </a:ln>
        </p:spPr>
        <p:txBody>
          <a:bodyPr wrap="none">
            <a:spAutoFit/>
          </a:bodyPr>
          <a:lstStyle/>
          <a:p>
            <a:r>
              <a:rPr lang="en-US" sz="1000" dirty="0"/>
              <a:t>Europe </a:t>
            </a:r>
            <a:r>
              <a:rPr lang="en-US" sz="1000" dirty="0" smtClean="0"/>
              <a:t>23%</a:t>
            </a:r>
            <a:endParaRPr lang="en-US" sz="1000" dirty="0"/>
          </a:p>
        </p:txBody>
      </p:sp>
      <p:sp>
        <p:nvSpPr>
          <p:cNvPr id="2104" name="TextBox 14"/>
          <p:cNvSpPr txBox="1">
            <a:spLocks noChangeArrowheads="1"/>
          </p:cNvSpPr>
          <p:nvPr/>
        </p:nvSpPr>
        <p:spPr bwMode="auto">
          <a:xfrm>
            <a:off x="4968586" y="1616406"/>
            <a:ext cx="1292341" cy="246221"/>
          </a:xfrm>
          <a:prstGeom prst="rect">
            <a:avLst/>
          </a:prstGeom>
          <a:noFill/>
          <a:ln w="9525">
            <a:noFill/>
            <a:miter lim="800000"/>
            <a:headEnd/>
            <a:tailEnd/>
          </a:ln>
        </p:spPr>
        <p:txBody>
          <a:bodyPr wrap="none">
            <a:spAutoFit/>
          </a:bodyPr>
          <a:lstStyle/>
          <a:p>
            <a:r>
              <a:rPr lang="en-US" sz="1000" dirty="0"/>
              <a:t>North America </a:t>
            </a:r>
            <a:r>
              <a:rPr lang="en-US" sz="1000" dirty="0" smtClean="0"/>
              <a:t>12%</a:t>
            </a:r>
            <a:endParaRPr lang="en-US" sz="1000" dirty="0"/>
          </a:p>
        </p:txBody>
      </p:sp>
      <p:sp>
        <p:nvSpPr>
          <p:cNvPr id="2105" name="TextBox 15"/>
          <p:cNvSpPr txBox="1">
            <a:spLocks noChangeArrowheads="1"/>
          </p:cNvSpPr>
          <p:nvPr/>
        </p:nvSpPr>
        <p:spPr bwMode="auto">
          <a:xfrm>
            <a:off x="5398390" y="1328636"/>
            <a:ext cx="1241045" cy="246221"/>
          </a:xfrm>
          <a:prstGeom prst="rect">
            <a:avLst/>
          </a:prstGeom>
          <a:noFill/>
          <a:ln w="9525">
            <a:noFill/>
            <a:miter lim="800000"/>
            <a:headEnd/>
            <a:tailEnd/>
          </a:ln>
        </p:spPr>
        <p:txBody>
          <a:bodyPr wrap="none">
            <a:spAutoFit/>
          </a:bodyPr>
          <a:lstStyle/>
          <a:p>
            <a:r>
              <a:rPr lang="en-US" sz="1000" dirty="0"/>
              <a:t>South America </a:t>
            </a:r>
            <a:r>
              <a:rPr lang="en-US" sz="1000" dirty="0" smtClean="0"/>
              <a:t>9%</a:t>
            </a:r>
            <a:endParaRPr lang="en-US" sz="1000" dirty="0"/>
          </a:p>
        </p:txBody>
      </p:sp>
      <p:sp>
        <p:nvSpPr>
          <p:cNvPr id="2106" name="TextBox 17"/>
          <p:cNvSpPr txBox="1">
            <a:spLocks noChangeArrowheads="1"/>
          </p:cNvSpPr>
          <p:nvPr/>
        </p:nvSpPr>
        <p:spPr bwMode="auto">
          <a:xfrm>
            <a:off x="3410557" y="4262300"/>
            <a:ext cx="1098378" cy="246221"/>
          </a:xfrm>
          <a:prstGeom prst="rect">
            <a:avLst/>
          </a:prstGeom>
          <a:noFill/>
          <a:ln w="9525">
            <a:noFill/>
            <a:miter lim="800000"/>
            <a:headEnd/>
            <a:tailEnd/>
          </a:ln>
        </p:spPr>
        <p:txBody>
          <a:bodyPr wrap="none">
            <a:spAutoFit/>
          </a:bodyPr>
          <a:lstStyle/>
          <a:p>
            <a:r>
              <a:rPr lang="en-US" sz="1000" dirty="0" smtClean="0"/>
              <a:t>- Cathodes 79%</a:t>
            </a:r>
            <a:endParaRPr lang="en-US" sz="1000" dirty="0"/>
          </a:p>
        </p:txBody>
      </p:sp>
      <p:sp>
        <p:nvSpPr>
          <p:cNvPr id="2108" name="TextBox 19"/>
          <p:cNvSpPr txBox="1">
            <a:spLocks noChangeArrowheads="1"/>
          </p:cNvSpPr>
          <p:nvPr/>
        </p:nvSpPr>
        <p:spPr bwMode="auto">
          <a:xfrm>
            <a:off x="3417742" y="4501431"/>
            <a:ext cx="1434812" cy="246221"/>
          </a:xfrm>
          <a:prstGeom prst="rect">
            <a:avLst/>
          </a:prstGeom>
          <a:noFill/>
          <a:ln w="9525">
            <a:noFill/>
            <a:miter lim="800000"/>
            <a:headEnd/>
            <a:tailEnd/>
          </a:ln>
        </p:spPr>
        <p:txBody>
          <a:bodyPr wrap="square">
            <a:spAutoFit/>
          </a:bodyPr>
          <a:lstStyle/>
          <a:p>
            <a:r>
              <a:rPr lang="en-US" sz="1000" dirty="0" smtClean="0"/>
              <a:t>- Fire </a:t>
            </a:r>
            <a:r>
              <a:rPr lang="en-US" sz="1000" dirty="0"/>
              <a:t>refined </a:t>
            </a:r>
            <a:r>
              <a:rPr lang="en-US" sz="1000" dirty="0" smtClean="0"/>
              <a:t>6%</a:t>
            </a:r>
            <a:endParaRPr lang="en-US" sz="1000" dirty="0"/>
          </a:p>
        </p:txBody>
      </p:sp>
      <p:sp>
        <p:nvSpPr>
          <p:cNvPr id="2109" name="TextBox 20"/>
          <p:cNvSpPr txBox="1">
            <a:spLocks noChangeArrowheads="1"/>
          </p:cNvSpPr>
          <p:nvPr/>
        </p:nvSpPr>
        <p:spPr bwMode="auto">
          <a:xfrm>
            <a:off x="1169845" y="3694112"/>
            <a:ext cx="1221809" cy="246221"/>
          </a:xfrm>
          <a:prstGeom prst="rect">
            <a:avLst/>
          </a:prstGeom>
          <a:noFill/>
          <a:ln w="9525">
            <a:noFill/>
            <a:miter lim="800000"/>
            <a:headEnd/>
            <a:tailEnd/>
          </a:ln>
        </p:spPr>
        <p:txBody>
          <a:bodyPr wrap="none">
            <a:spAutoFit/>
          </a:bodyPr>
          <a:lstStyle/>
          <a:p>
            <a:r>
              <a:rPr lang="en-US" sz="1000" b="1" dirty="0" smtClean="0">
                <a:latin typeface="+mj-lt"/>
              </a:rPr>
              <a:t>Concentrate 11%</a:t>
            </a:r>
            <a:endParaRPr lang="en-US" sz="1000" b="1" dirty="0">
              <a:latin typeface="+mj-lt"/>
            </a:endParaRPr>
          </a:p>
        </p:txBody>
      </p:sp>
      <p:sp>
        <p:nvSpPr>
          <p:cNvPr id="19" name="Rectangle 12"/>
          <p:cNvSpPr>
            <a:spLocks noChangeArrowheads="1"/>
          </p:cNvSpPr>
          <p:nvPr/>
        </p:nvSpPr>
        <p:spPr bwMode="auto">
          <a:xfrm>
            <a:off x="637477" y="5781774"/>
            <a:ext cx="3025775" cy="215444"/>
          </a:xfrm>
          <a:prstGeom prst="rect">
            <a:avLst/>
          </a:prstGeom>
          <a:noFill/>
          <a:ln w="9525">
            <a:noFill/>
            <a:miter lim="800000"/>
            <a:headEnd/>
            <a:tailEnd/>
          </a:ln>
        </p:spPr>
        <p:txBody>
          <a:bodyPr>
            <a:spAutoFit/>
          </a:bodyPr>
          <a:lstStyle/>
          <a:p>
            <a:pPr>
              <a:defRPr/>
            </a:pPr>
            <a:r>
              <a:rPr lang="en-US" sz="800" dirty="0" smtClean="0">
                <a:ea typeface="ＭＳ Ｐゴシック" pitchFamily="34" charset="-128"/>
                <a:sym typeface="Wingdings" pitchFamily="2" charset="2"/>
              </a:rPr>
              <a:t>Source: Codelco</a:t>
            </a:r>
          </a:p>
        </p:txBody>
      </p:sp>
      <p:sp>
        <p:nvSpPr>
          <p:cNvPr id="22" name="TextBox 12"/>
          <p:cNvSpPr txBox="1">
            <a:spLocks noChangeArrowheads="1"/>
          </p:cNvSpPr>
          <p:nvPr/>
        </p:nvSpPr>
        <p:spPr bwMode="auto">
          <a:xfrm>
            <a:off x="7615671" y="1853044"/>
            <a:ext cx="808235" cy="246221"/>
          </a:xfrm>
          <a:prstGeom prst="rect">
            <a:avLst/>
          </a:prstGeom>
          <a:noFill/>
          <a:ln w="9525">
            <a:noFill/>
            <a:miter lim="800000"/>
            <a:headEnd/>
            <a:tailEnd/>
          </a:ln>
        </p:spPr>
        <p:txBody>
          <a:bodyPr wrap="none">
            <a:spAutoFit/>
          </a:bodyPr>
          <a:lstStyle/>
          <a:p>
            <a:r>
              <a:rPr lang="en-US" sz="1000" dirty="0" smtClean="0"/>
              <a:t>China 35%</a:t>
            </a:r>
            <a:endParaRPr lang="en-US" sz="1000" dirty="0"/>
          </a:p>
        </p:txBody>
      </p:sp>
      <p:sp>
        <p:nvSpPr>
          <p:cNvPr id="23" name="TextBox 15"/>
          <p:cNvSpPr txBox="1">
            <a:spLocks noChangeArrowheads="1"/>
          </p:cNvSpPr>
          <p:nvPr/>
        </p:nvSpPr>
        <p:spPr bwMode="auto">
          <a:xfrm>
            <a:off x="6379595" y="1136648"/>
            <a:ext cx="878767" cy="246221"/>
          </a:xfrm>
          <a:prstGeom prst="rect">
            <a:avLst/>
          </a:prstGeom>
          <a:noFill/>
          <a:ln w="9525">
            <a:noFill/>
            <a:miter lim="800000"/>
            <a:headEnd/>
            <a:tailEnd/>
          </a:ln>
        </p:spPr>
        <p:txBody>
          <a:bodyPr wrap="none">
            <a:spAutoFit/>
          </a:bodyPr>
          <a:lstStyle/>
          <a:p>
            <a:r>
              <a:rPr lang="en-US" sz="1000" dirty="0" smtClean="0"/>
              <a:t>Oceania 1%</a:t>
            </a:r>
            <a:endParaRPr lang="en-US" sz="1000" dirty="0"/>
          </a:p>
        </p:txBody>
      </p:sp>
      <p:sp>
        <p:nvSpPr>
          <p:cNvPr id="24" name="TextBox 18"/>
          <p:cNvSpPr txBox="1">
            <a:spLocks noChangeArrowheads="1"/>
          </p:cNvSpPr>
          <p:nvPr/>
        </p:nvSpPr>
        <p:spPr bwMode="auto">
          <a:xfrm>
            <a:off x="3420340" y="4741717"/>
            <a:ext cx="838691" cy="246221"/>
          </a:xfrm>
          <a:prstGeom prst="rect">
            <a:avLst/>
          </a:prstGeom>
          <a:noFill/>
          <a:ln w="9525">
            <a:noFill/>
            <a:miter lim="800000"/>
            <a:headEnd/>
            <a:tailEnd/>
          </a:ln>
        </p:spPr>
        <p:txBody>
          <a:bodyPr wrap="none">
            <a:spAutoFit/>
          </a:bodyPr>
          <a:lstStyle/>
          <a:p>
            <a:r>
              <a:rPr lang="en-US" sz="1000" dirty="0" smtClean="0"/>
              <a:t>- Blister 4%</a:t>
            </a:r>
            <a:endParaRPr lang="en-US" sz="10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descr="textura"/>
          <p:cNvSpPr>
            <a:spLocks noChangeArrowheads="1"/>
          </p:cNvSpPr>
          <p:nvPr/>
        </p:nvSpPr>
        <p:spPr bwMode="auto">
          <a:xfrm>
            <a:off x="766763" y="1284288"/>
            <a:ext cx="7993062" cy="501650"/>
          </a:xfrm>
          <a:prstGeom prst="rect">
            <a:avLst/>
          </a:prstGeom>
          <a:blipFill dpi="0" rotWithShape="1">
            <a:blip r:embed="rId3" cstate="print"/>
            <a:srcRect/>
            <a:tile tx="0" ty="0" sx="100000" sy="100000" flip="none" algn="tl"/>
          </a:blipFill>
          <a:ln w="9525" algn="ctr">
            <a:noFill/>
            <a:miter lim="800000"/>
            <a:headEnd/>
            <a:tailEnd/>
          </a:ln>
        </p:spPr>
        <p:txBody>
          <a:bodyPr/>
          <a:lstStyle/>
          <a:p>
            <a:endParaRPr lang="en-US" sz="2000" b="1">
              <a:solidFill>
                <a:schemeClr val="bg1"/>
              </a:solidFill>
              <a:ea typeface="MS PGothic" pitchFamily="34" charset="-128"/>
              <a:sym typeface="Wingdings" pitchFamily="2" charset="2"/>
            </a:endParaRPr>
          </a:p>
        </p:txBody>
      </p:sp>
      <p:sp>
        <p:nvSpPr>
          <p:cNvPr id="20485" name="Rectangle 6" descr="textura"/>
          <p:cNvSpPr>
            <a:spLocks noChangeArrowheads="1"/>
          </p:cNvSpPr>
          <p:nvPr/>
        </p:nvSpPr>
        <p:spPr bwMode="auto">
          <a:xfrm>
            <a:off x="755650" y="669925"/>
            <a:ext cx="7993063" cy="438150"/>
          </a:xfrm>
          <a:prstGeom prst="rect">
            <a:avLst/>
          </a:prstGeom>
          <a:noFill/>
          <a:ln w="9525" algn="ctr">
            <a:noFill/>
            <a:miter lim="800000"/>
            <a:headEnd/>
            <a:tailEnd/>
          </a:ln>
        </p:spPr>
        <p:txBody>
          <a:bodyPr/>
          <a:lstStyle/>
          <a:p>
            <a:pPr>
              <a:spcBef>
                <a:spcPct val="20000"/>
              </a:spcBef>
              <a:buClr>
                <a:schemeClr val="accent2"/>
              </a:buClr>
              <a:defRPr/>
            </a:pPr>
            <a:r>
              <a:rPr lang="en-US" sz="2000" b="1" dirty="0">
                <a:solidFill>
                  <a:srgbClr val="A1634C"/>
                </a:solidFill>
                <a:latin typeface="Arial" charset="0"/>
                <a:ea typeface="ＭＳ Ｐゴシック" pitchFamily="34" charset="-128"/>
                <a:cs typeface="+mn-cs"/>
                <a:sym typeface="Wingdings" pitchFamily="2" charset="2"/>
              </a:rPr>
              <a:t>Highlights</a:t>
            </a:r>
          </a:p>
          <a:p>
            <a:pPr>
              <a:defRPr/>
            </a:pP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r>
              <a:rPr lang="en-US" sz="2000" b="1" dirty="0">
                <a:solidFill>
                  <a:schemeClr val="bg1">
                    <a:lumMod val="95000"/>
                  </a:schemeClr>
                </a:solidFill>
                <a:latin typeface="Arial" charset="0"/>
                <a:ea typeface="ＭＳ Ｐゴシック" pitchFamily="34" charset="-128"/>
                <a:cs typeface="+mn-cs"/>
                <a:sym typeface="Wingdings" pitchFamily="2" charset="2"/>
              </a:rPr>
              <a:t>Industry Overview</a:t>
            </a:r>
          </a:p>
          <a:p>
            <a:pPr>
              <a:defRPr/>
            </a:pP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buFont typeface="Times" charset="0"/>
              <a:buNone/>
              <a:defRPr/>
            </a:pPr>
            <a:r>
              <a:rPr lang="en-US" sz="2000" b="1" dirty="0">
                <a:solidFill>
                  <a:srgbClr val="A1634C"/>
                </a:solidFill>
                <a:latin typeface="Arial" charset="0"/>
                <a:ea typeface="ＭＳ Ｐゴシック" pitchFamily="34" charset="-128"/>
                <a:cs typeface="+mn-cs"/>
                <a:sym typeface="Wingdings" pitchFamily="2" charset="2"/>
              </a:rPr>
              <a:t>Operating Performance</a:t>
            </a:r>
          </a:p>
          <a:p>
            <a:pPr>
              <a:spcBef>
                <a:spcPct val="20000"/>
              </a:spcBef>
              <a:buClr>
                <a:schemeClr val="accent2"/>
              </a:buClr>
              <a:defRPr/>
            </a:pP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r>
              <a:rPr lang="en-US" sz="2000" b="1" dirty="0">
                <a:solidFill>
                  <a:srgbClr val="A1634C"/>
                </a:solidFill>
                <a:latin typeface="Arial" charset="0"/>
                <a:ea typeface="ＭＳ Ｐゴシック" pitchFamily="34" charset="-128"/>
                <a:cs typeface="+mn-cs"/>
                <a:sym typeface="Wingdings" pitchFamily="2" charset="2"/>
              </a:rPr>
              <a:t>Financial Review</a:t>
            </a:r>
          </a:p>
          <a:p>
            <a:pPr>
              <a:spcBef>
                <a:spcPct val="20000"/>
              </a:spcBef>
              <a:buClr>
                <a:schemeClr val="accent2"/>
              </a:buClr>
              <a:defRPr/>
            </a:pP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endParaRPr lang="es-CL"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endParaRPr lang="es-CL"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defRPr/>
            </a:pPr>
            <a:endParaRPr lang="en-US" sz="2000" b="1" dirty="0">
              <a:solidFill>
                <a:srgbClr val="A1634C"/>
              </a:solidFill>
              <a:latin typeface="Arial" charset="0"/>
              <a:ea typeface="ＭＳ Ｐゴシック" pitchFamily="34" charset="-128"/>
              <a:cs typeface="+mn-cs"/>
              <a:sym typeface="Wingdings" pitchFamily="2" charset="2"/>
            </a:endParaRPr>
          </a:p>
          <a:p>
            <a:pPr>
              <a:spcBef>
                <a:spcPct val="20000"/>
              </a:spcBef>
              <a:buClr>
                <a:schemeClr val="accent2"/>
              </a:buClr>
              <a:buFont typeface="Times" charset="0"/>
              <a:buNone/>
              <a:defRPr/>
            </a:pPr>
            <a:endParaRPr lang="en-US" sz="2000" b="1" dirty="0">
              <a:solidFill>
                <a:srgbClr val="A1634C"/>
              </a:solidFill>
              <a:latin typeface="Arial" charset="0"/>
              <a:ea typeface="ＭＳ Ｐゴシック" pitchFamily="34" charset="-128"/>
              <a:cs typeface="+mn-cs"/>
              <a:sym typeface="Wingdings" pitchFamily="2" charset="2"/>
            </a:endParaRPr>
          </a:p>
          <a:p>
            <a:pPr>
              <a:defRPr/>
            </a:pPr>
            <a:endParaRPr lang="en-US" sz="2000" b="1" dirty="0">
              <a:solidFill>
                <a:srgbClr val="A1634C"/>
              </a:solidFill>
              <a:latin typeface="Arial" charset="0"/>
              <a:ea typeface="ＭＳ Ｐゴシック" pitchFamily="34" charset="-128"/>
              <a:cs typeface="+mn-cs"/>
              <a:sym typeface="Wingdings" pitchFamily="2" charset="2"/>
            </a:endParaRPr>
          </a:p>
          <a:p>
            <a:pPr>
              <a:defRPr/>
            </a:pPr>
            <a:endParaRPr lang="en-US" sz="2000" b="1" dirty="0">
              <a:solidFill>
                <a:srgbClr val="A1634C"/>
              </a:solidFill>
              <a:latin typeface="Arial" charset="0"/>
              <a:ea typeface="ＭＳ Ｐゴシック" pitchFamily="34" charset="-128"/>
              <a:cs typeface="+mn-cs"/>
              <a:sym typeface="Wingdings" pitchFamily="2" charset="2"/>
            </a:endParaRPr>
          </a:p>
          <a:p>
            <a:pPr>
              <a:defRPr/>
            </a:pPr>
            <a:endParaRPr lang="en-US" sz="2000" b="1" dirty="0">
              <a:solidFill>
                <a:schemeClr val="bg1"/>
              </a:solidFill>
              <a:latin typeface="Arial" charset="0"/>
              <a:ea typeface="ＭＳ Ｐゴシック" pitchFamily="34" charset="-128"/>
              <a:cs typeface="+mn-cs"/>
              <a:sym typeface="Wingdings" pitchFamily="2" charset="2"/>
            </a:endParaRPr>
          </a:p>
          <a:p>
            <a:pPr>
              <a:defRPr/>
            </a:pPr>
            <a:endParaRPr lang="es-CL" sz="2000" b="1" dirty="0">
              <a:solidFill>
                <a:schemeClr val="bg1"/>
              </a:solidFill>
              <a:latin typeface="Arial" charset="0"/>
              <a:ea typeface="ＭＳ Ｐゴシック" pitchFamily="34" charset="-128"/>
              <a:cs typeface="+mn-cs"/>
              <a:sym typeface="Wingdings" pitchFamily="2" charset="2"/>
            </a:endParaRPr>
          </a:p>
          <a:p>
            <a:pPr>
              <a:defRPr/>
            </a:pPr>
            <a:endParaRPr lang="en-US" sz="2000" b="1" dirty="0">
              <a:solidFill>
                <a:schemeClr val="bg1"/>
              </a:solidFill>
              <a:latin typeface="Arial" charset="0"/>
              <a:ea typeface="ＭＳ Ｐゴシック" pitchFamily="34" charset="-128"/>
              <a:cs typeface="+mn-cs"/>
              <a:sym typeface="Wingdings" pitchFamily="2" charset="2"/>
            </a:endParaRPr>
          </a:p>
          <a:p>
            <a:pPr>
              <a:defRPr/>
            </a:pPr>
            <a:endParaRPr lang="es-CL" sz="2000" b="1" dirty="0">
              <a:solidFill>
                <a:schemeClr val="bg1"/>
              </a:solidFill>
              <a:latin typeface="Arial" charset="0"/>
              <a:ea typeface="ＭＳ Ｐゴシック" pitchFamily="34" charset="-128"/>
              <a:cs typeface="+mn-cs"/>
              <a:sym typeface="Wingdings" pitchFamily="2" charset="2"/>
            </a:endParaRPr>
          </a:p>
          <a:p>
            <a:pPr>
              <a:defRPr/>
            </a:pPr>
            <a:endParaRPr lang="en-US" sz="2000" b="1" dirty="0">
              <a:solidFill>
                <a:schemeClr val="bg1"/>
              </a:solidFill>
              <a:latin typeface="Arial" charset="0"/>
              <a:ea typeface="ＭＳ Ｐゴシック" pitchFamily="34" charset="-128"/>
              <a:cs typeface="+mn-cs"/>
              <a:sym typeface="Wingdings" pitchFamily="2" charset="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6"/>
          <p:cNvSpPr txBox="1">
            <a:spLocks noChangeArrowheads="1"/>
          </p:cNvSpPr>
          <p:nvPr/>
        </p:nvSpPr>
        <p:spPr bwMode="auto">
          <a:xfrm>
            <a:off x="593725" y="5902963"/>
            <a:ext cx="4367213" cy="215444"/>
          </a:xfrm>
          <a:prstGeom prst="rect">
            <a:avLst/>
          </a:prstGeom>
          <a:solidFill>
            <a:schemeClr val="bg1"/>
          </a:solidFill>
          <a:ln w="9525">
            <a:noFill/>
            <a:miter lim="800000"/>
            <a:headEnd/>
            <a:tailEnd/>
          </a:ln>
        </p:spPr>
        <p:txBody>
          <a:bodyPr>
            <a:spAutoFit/>
          </a:bodyPr>
          <a:lstStyle/>
          <a:p>
            <a:pPr>
              <a:spcBef>
                <a:spcPct val="50000"/>
              </a:spcBef>
            </a:pPr>
            <a:r>
              <a:rPr lang="es-MX" sz="800" dirty="0" err="1"/>
              <a:t>Source</a:t>
            </a:r>
            <a:r>
              <a:rPr lang="es-MX" sz="800" dirty="0"/>
              <a:t>: WBMS, IMF and </a:t>
            </a:r>
            <a:r>
              <a:rPr lang="es-MX" sz="800" dirty="0" err="1"/>
              <a:t>Codelco</a:t>
            </a:r>
            <a:r>
              <a:rPr lang="es-MX" sz="800" dirty="0"/>
              <a:t>. </a:t>
            </a:r>
            <a:r>
              <a:rPr lang="es-CL" sz="800" dirty="0"/>
              <a:t>*: USA: 1980 – 2004. 2010: </a:t>
            </a:r>
            <a:r>
              <a:rPr lang="es-CL" sz="800" dirty="0" err="1"/>
              <a:t>Forecast</a:t>
            </a:r>
            <a:r>
              <a:rPr lang="es-CL" sz="800" dirty="0"/>
              <a:t>. </a:t>
            </a:r>
            <a:endParaRPr lang="es-ES" sz="800" dirty="0"/>
          </a:p>
        </p:txBody>
      </p:sp>
      <p:sp>
        <p:nvSpPr>
          <p:cNvPr id="4116" name="Rectangle 20" descr="textura"/>
          <p:cNvSpPr>
            <a:spLocks noChangeArrowheads="1"/>
          </p:cNvSpPr>
          <p:nvPr/>
        </p:nvSpPr>
        <p:spPr bwMode="auto">
          <a:xfrm>
            <a:off x="0" y="0"/>
            <a:ext cx="9144000" cy="658813"/>
          </a:xfrm>
          <a:prstGeom prst="rect">
            <a:avLst/>
          </a:prstGeom>
          <a:blipFill dpi="0" rotWithShape="1">
            <a:blip r:embed="rId3" cstate="print"/>
            <a:srcRect/>
            <a:tile tx="0" ty="0" sx="100000" sy="100000" flip="none" algn="tl"/>
          </a:blipFill>
          <a:ln w="9525">
            <a:noFill/>
            <a:miter lim="800000"/>
            <a:headEnd/>
            <a:tailEnd/>
          </a:ln>
        </p:spPr>
        <p:txBody>
          <a:bodyPr/>
          <a:lstStyle/>
          <a:p>
            <a:r>
              <a:rPr lang="en-US" sz="2400" b="1" dirty="0" smtClean="0">
                <a:solidFill>
                  <a:schemeClr val="bg1"/>
                </a:solidFill>
              </a:rPr>
              <a:t>Copper Real Price</a:t>
            </a:r>
            <a:endParaRPr lang="en-US" sz="2400" b="1" dirty="0">
              <a:solidFill>
                <a:schemeClr val="bg1"/>
              </a:solidFill>
            </a:endParaRPr>
          </a:p>
        </p:txBody>
      </p:sp>
      <p:graphicFrame>
        <p:nvGraphicFramePr>
          <p:cNvPr id="23" name="Object 3"/>
          <p:cNvGraphicFramePr>
            <a:graphicFrameLocks noChangeAspect="1"/>
          </p:cNvGraphicFramePr>
          <p:nvPr/>
        </p:nvGraphicFramePr>
        <p:xfrm>
          <a:off x="217488" y="542260"/>
          <a:ext cx="8732837" cy="5465135"/>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5 Conector recto de flecha"/>
          <p:cNvCxnSpPr/>
          <p:nvPr/>
        </p:nvCxnSpPr>
        <p:spPr>
          <a:xfrm>
            <a:off x="4572000" y="1571614"/>
            <a:ext cx="642942" cy="357188"/>
          </a:xfrm>
          <a:prstGeom prst="straightConnector1">
            <a:avLst/>
          </a:prstGeom>
          <a:ln w="12700">
            <a:solidFill>
              <a:srgbClr val="1A6D92"/>
            </a:solidFill>
            <a:tailEnd type="triangle"/>
          </a:ln>
        </p:spPr>
        <p:style>
          <a:lnRef idx="1">
            <a:schemeClr val="accent1"/>
          </a:lnRef>
          <a:fillRef idx="0">
            <a:schemeClr val="accent1"/>
          </a:fillRef>
          <a:effectRef idx="0">
            <a:schemeClr val="accent1"/>
          </a:effectRef>
          <a:fontRef idx="minor">
            <a:schemeClr val="tx1"/>
          </a:fontRef>
        </p:style>
      </p:cxnSp>
      <p:sp>
        <p:nvSpPr>
          <p:cNvPr id="8" name="1 CuadroTexto"/>
          <p:cNvSpPr txBox="1"/>
          <p:nvPr/>
        </p:nvSpPr>
        <p:spPr>
          <a:xfrm>
            <a:off x="6450598" y="4774017"/>
            <a:ext cx="1630163" cy="776177"/>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noProof="0" dirty="0" smtClean="0"/>
              <a:t>1997-2003</a:t>
            </a:r>
          </a:p>
          <a:p>
            <a:r>
              <a:rPr lang="en-US" sz="1000" noProof="0" dirty="0" smtClean="0"/>
              <a:t>Excessive stock levels,</a:t>
            </a:r>
          </a:p>
          <a:p>
            <a:r>
              <a:rPr lang="en-US" sz="1000" noProof="0" dirty="0" smtClean="0"/>
              <a:t> increase in Chilean</a:t>
            </a:r>
          </a:p>
          <a:p>
            <a:r>
              <a:rPr lang="en-US" sz="1000" dirty="0" smtClean="0"/>
              <a:t>Production, Asian </a:t>
            </a:r>
            <a:r>
              <a:rPr lang="en-US" sz="1000" noProof="0" dirty="0" smtClean="0"/>
              <a:t>Crisis</a:t>
            </a:r>
            <a:endParaRPr lang="en-US" sz="1000" noProof="0" dirty="0"/>
          </a:p>
        </p:txBody>
      </p:sp>
      <p:sp>
        <p:nvSpPr>
          <p:cNvPr id="11" name="1 Conector recto de flecha"/>
          <p:cNvSpPr/>
          <p:nvPr/>
        </p:nvSpPr>
        <p:spPr>
          <a:xfrm flipV="1">
            <a:off x="7741227" y="4770155"/>
            <a:ext cx="305928" cy="113571"/>
          </a:xfrm>
          <a:prstGeom prst="straightConnector1">
            <a:avLst/>
          </a:prstGeom>
          <a:ln w="12700">
            <a:solidFill>
              <a:srgbClr val="1A6D92"/>
            </a:solidFill>
            <a:tailEnd type="triangle"/>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s-CL"/>
          </a:p>
        </p:txBody>
      </p:sp>
      <p:sp>
        <p:nvSpPr>
          <p:cNvPr id="12" name="1 CuadroTexto"/>
          <p:cNvSpPr txBox="1"/>
          <p:nvPr/>
        </p:nvSpPr>
        <p:spPr>
          <a:xfrm>
            <a:off x="6710464" y="2710744"/>
            <a:ext cx="1657350" cy="510437"/>
          </a:xfrm>
          <a:prstGeom prst="rect">
            <a:avLst/>
          </a:prstGeom>
          <a:solidFill>
            <a:schemeClr val="bg1"/>
          </a:solidFill>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noProof="0" dirty="0" smtClean="0"/>
              <a:t>2004-2008</a:t>
            </a:r>
          </a:p>
          <a:p>
            <a:r>
              <a:rPr lang="en-US" sz="1000" noProof="0" dirty="0" smtClean="0"/>
              <a:t>Price “Boom” principally </a:t>
            </a:r>
          </a:p>
          <a:p>
            <a:r>
              <a:rPr lang="en-US" sz="1000" noProof="0" dirty="0" smtClean="0"/>
              <a:t>provoked by China irruption</a:t>
            </a:r>
            <a:endParaRPr lang="en-US" sz="1000" noProof="0" dirty="0"/>
          </a:p>
        </p:txBody>
      </p:sp>
      <p:cxnSp>
        <p:nvCxnSpPr>
          <p:cNvPr id="13" name="12 Conector recto de flecha"/>
          <p:cNvCxnSpPr/>
          <p:nvPr/>
        </p:nvCxnSpPr>
        <p:spPr>
          <a:xfrm>
            <a:off x="8208335" y="2966484"/>
            <a:ext cx="218612" cy="56706"/>
          </a:xfrm>
          <a:prstGeom prst="straightConnector1">
            <a:avLst/>
          </a:prstGeom>
          <a:ln w="12700">
            <a:solidFill>
              <a:srgbClr val="1A6D92"/>
            </a:solidFill>
            <a:tailEnd type="triangle"/>
          </a:ln>
        </p:spPr>
        <p:style>
          <a:lnRef idx="1">
            <a:schemeClr val="accent1"/>
          </a:lnRef>
          <a:fillRef idx="0">
            <a:schemeClr val="accent1"/>
          </a:fillRef>
          <a:effectRef idx="0">
            <a:schemeClr val="accent1"/>
          </a:effectRef>
          <a:fontRef idx="minor">
            <a:schemeClr val="tx1"/>
          </a:fontRef>
        </p:style>
      </p:cxnSp>
      <p:sp>
        <p:nvSpPr>
          <p:cNvPr id="14" name="1 CuadroTexto"/>
          <p:cNvSpPr txBox="1"/>
          <p:nvPr/>
        </p:nvSpPr>
        <p:spPr>
          <a:xfrm>
            <a:off x="7628033" y="1321486"/>
            <a:ext cx="956928" cy="520996"/>
          </a:xfrm>
          <a:prstGeom prst="rect">
            <a:avLst/>
          </a:prstGeom>
          <a:solidFill>
            <a:schemeClr val="bg1"/>
          </a:solidFill>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noProof="0" dirty="0" smtClean="0"/>
              <a:t>2008-2009</a:t>
            </a:r>
          </a:p>
          <a:p>
            <a:r>
              <a:rPr lang="en-US" sz="1000" noProof="0" dirty="0" smtClean="0"/>
              <a:t>Subprime Crisis</a:t>
            </a:r>
            <a:endParaRPr lang="en-US" sz="1000" noProof="0" dirty="0"/>
          </a:p>
        </p:txBody>
      </p:sp>
      <p:cxnSp>
        <p:nvCxnSpPr>
          <p:cNvPr id="18" name="17 Conector recto de flecha"/>
          <p:cNvCxnSpPr>
            <a:stCxn id="14" idx="2"/>
          </p:cNvCxnSpPr>
          <p:nvPr/>
        </p:nvCxnSpPr>
        <p:spPr>
          <a:xfrm rot="16200000" flipH="1">
            <a:off x="8056136" y="1892843"/>
            <a:ext cx="413830" cy="313108"/>
          </a:xfrm>
          <a:prstGeom prst="straightConnector1">
            <a:avLst/>
          </a:prstGeom>
          <a:ln w="12700">
            <a:solidFill>
              <a:srgbClr val="1A6D92"/>
            </a:solidFill>
            <a:tailEnd type="triangle"/>
          </a:ln>
        </p:spPr>
        <p:style>
          <a:lnRef idx="1">
            <a:schemeClr val="accent1"/>
          </a:lnRef>
          <a:fillRef idx="0">
            <a:schemeClr val="accent1"/>
          </a:fillRef>
          <a:effectRef idx="0">
            <a:schemeClr val="accent1"/>
          </a:effectRef>
          <a:fontRef idx="minor">
            <a:schemeClr val="tx1"/>
          </a:fontRef>
        </p:style>
      </p:cxnSp>
      <p:sp>
        <p:nvSpPr>
          <p:cNvPr id="15" name="1 CuadroTexto"/>
          <p:cNvSpPr txBox="1"/>
          <p:nvPr/>
        </p:nvSpPr>
        <p:spPr>
          <a:xfrm>
            <a:off x="1585910" y="4929198"/>
            <a:ext cx="1485892" cy="394329"/>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noProof="0" dirty="0" smtClean="0"/>
              <a:t>1930</a:t>
            </a:r>
          </a:p>
          <a:p>
            <a:r>
              <a:rPr lang="en-US" sz="1000" noProof="0" dirty="0" smtClean="0"/>
              <a:t>Great Depression </a:t>
            </a:r>
            <a:endParaRPr lang="en-US" sz="1000" noProof="0" dirty="0"/>
          </a:p>
        </p:txBody>
      </p:sp>
      <p:sp>
        <p:nvSpPr>
          <p:cNvPr id="16" name="2 Conector recto de flecha"/>
          <p:cNvSpPr/>
          <p:nvPr/>
        </p:nvSpPr>
        <p:spPr>
          <a:xfrm flipV="1">
            <a:off x="2500298" y="4929198"/>
            <a:ext cx="214314" cy="142876"/>
          </a:xfrm>
          <a:prstGeom prst="straightConnector1">
            <a:avLst/>
          </a:prstGeom>
          <a:ln w="12700">
            <a:solidFill>
              <a:srgbClr val="1A6D92"/>
            </a:solidFill>
            <a:tailEnd type="triangle"/>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s-C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descr="textura"/>
          <p:cNvSpPr>
            <a:spLocks noGrp="1" noChangeArrowheads="1"/>
          </p:cNvSpPr>
          <p:nvPr>
            <p:ph type="title" idx="4294967295"/>
          </p:nvPr>
        </p:nvSpPr>
        <p:spPr bwMode="auto">
          <a:xfrm>
            <a:off x="-7938" y="-6350"/>
            <a:ext cx="9151938" cy="604838"/>
          </a:xfrm>
          <a:prstGeom prst="rect">
            <a:avLst/>
          </a:prstGeom>
          <a:blipFill dpi="0" rotWithShape="1">
            <a:blip r:embed="rId4" cstate="print"/>
            <a:srcRect/>
            <a:tile tx="0" ty="0" sx="100000" sy="100000" flip="none" algn="tl"/>
          </a:blipFill>
          <a:ln algn="ctr">
            <a:miter lim="800000"/>
            <a:headEnd/>
            <a:tailEnd/>
          </a:ln>
        </p:spPr>
        <p:txBody>
          <a:bodyPr/>
          <a:lstStyle/>
          <a:p>
            <a:pPr eaLnBrk="1" hangingPunct="1"/>
            <a:r>
              <a:rPr lang="en-GB" sz="2400" smtClean="0">
                <a:solidFill>
                  <a:schemeClr val="bg1"/>
                </a:solidFill>
              </a:rPr>
              <a:t>Copper Prices &amp; Stocks in Metal Exchanges</a:t>
            </a:r>
          </a:p>
        </p:txBody>
      </p:sp>
      <p:sp>
        <p:nvSpPr>
          <p:cNvPr id="3076" name="Text Box 4"/>
          <p:cNvSpPr txBox="1">
            <a:spLocks noChangeArrowheads="1"/>
          </p:cNvSpPr>
          <p:nvPr/>
        </p:nvSpPr>
        <p:spPr bwMode="gray">
          <a:xfrm>
            <a:off x="957241" y="875838"/>
            <a:ext cx="542925" cy="284162"/>
          </a:xfrm>
          <a:prstGeom prst="rect">
            <a:avLst/>
          </a:prstGeom>
          <a:noFill/>
          <a:ln w="12700">
            <a:noFill/>
            <a:miter lim="800000"/>
            <a:headEnd/>
            <a:tailEnd/>
          </a:ln>
        </p:spPr>
        <p:txBody>
          <a:bodyPr wrap="none" lIns="82864" tIns="43090" rIns="82864" bIns="43090">
            <a:spAutoFit/>
          </a:bodyPr>
          <a:lstStyle/>
          <a:p>
            <a:pPr algn="r" defTabSz="842963" eaLnBrk="0" hangingPunct="0"/>
            <a:r>
              <a:rPr lang="en-GB" sz="1300" b="1" dirty="0">
                <a:ea typeface="MS PGothic" pitchFamily="34" charset="-128"/>
                <a:sym typeface="Wingdings" pitchFamily="2" charset="2"/>
              </a:rPr>
              <a:t>’000t</a:t>
            </a:r>
          </a:p>
        </p:txBody>
      </p:sp>
      <p:sp>
        <p:nvSpPr>
          <p:cNvPr id="3077" name="Text Box 5"/>
          <p:cNvSpPr txBox="1">
            <a:spLocks noChangeArrowheads="1"/>
          </p:cNvSpPr>
          <p:nvPr/>
        </p:nvSpPr>
        <p:spPr bwMode="gray">
          <a:xfrm>
            <a:off x="7215206" y="875837"/>
            <a:ext cx="458787" cy="284163"/>
          </a:xfrm>
          <a:prstGeom prst="rect">
            <a:avLst/>
          </a:prstGeom>
          <a:noFill/>
          <a:ln w="12700">
            <a:noFill/>
            <a:miter lim="800000"/>
            <a:headEnd/>
            <a:tailEnd/>
          </a:ln>
        </p:spPr>
        <p:txBody>
          <a:bodyPr lIns="82864" tIns="43090" rIns="82864" bIns="43090">
            <a:spAutoFit/>
          </a:bodyPr>
          <a:lstStyle/>
          <a:p>
            <a:pPr algn="r" defTabSz="842963" eaLnBrk="0" hangingPunct="0"/>
            <a:r>
              <a:rPr lang="en-GB" sz="1300" b="1" dirty="0">
                <a:ea typeface="MS PGothic" pitchFamily="34" charset="-128"/>
                <a:sym typeface="Wingdings" pitchFamily="2" charset="2"/>
              </a:rPr>
              <a:t>c/lb</a:t>
            </a:r>
          </a:p>
        </p:txBody>
      </p:sp>
      <p:sp>
        <p:nvSpPr>
          <p:cNvPr id="3078" name="Rectangle 12"/>
          <p:cNvSpPr>
            <a:spLocks noChangeArrowheads="1"/>
          </p:cNvSpPr>
          <p:nvPr/>
        </p:nvSpPr>
        <p:spPr bwMode="auto">
          <a:xfrm>
            <a:off x="895350" y="5754547"/>
            <a:ext cx="3024188" cy="215444"/>
          </a:xfrm>
          <a:prstGeom prst="rect">
            <a:avLst/>
          </a:prstGeom>
          <a:noFill/>
          <a:ln w="9525">
            <a:noFill/>
            <a:miter lim="800000"/>
            <a:headEnd/>
            <a:tailEnd/>
          </a:ln>
        </p:spPr>
        <p:txBody>
          <a:bodyPr>
            <a:spAutoFit/>
          </a:bodyPr>
          <a:lstStyle/>
          <a:p>
            <a:r>
              <a:rPr lang="es-CL" sz="800" dirty="0" smtClean="0">
                <a:ea typeface="MS PGothic" pitchFamily="34" charset="-128"/>
                <a:sym typeface="Wingdings" pitchFamily="2" charset="2"/>
              </a:rPr>
              <a:t>Metal </a:t>
            </a:r>
            <a:r>
              <a:rPr lang="es-CL" sz="800" dirty="0" err="1">
                <a:ea typeface="MS PGothic" pitchFamily="34" charset="-128"/>
                <a:sym typeface="Wingdings" pitchFamily="2" charset="2"/>
              </a:rPr>
              <a:t>Exchanges</a:t>
            </a:r>
            <a:r>
              <a:rPr lang="es-CL" sz="800" dirty="0">
                <a:ea typeface="MS PGothic" pitchFamily="34" charset="-128"/>
                <a:sym typeface="Wingdings" pitchFamily="2" charset="2"/>
              </a:rPr>
              <a:t>: London, COMEX and </a:t>
            </a:r>
            <a:r>
              <a:rPr lang="es-CL" sz="800" dirty="0" err="1" smtClean="0">
                <a:ea typeface="MS PGothic" pitchFamily="34" charset="-128"/>
                <a:sym typeface="Wingdings" pitchFamily="2" charset="2"/>
              </a:rPr>
              <a:t>Shangai</a:t>
            </a:r>
            <a:endParaRPr lang="en-US" sz="800" dirty="0">
              <a:ea typeface="MS PGothic" pitchFamily="34" charset="-128"/>
              <a:sym typeface="Wingdings" pitchFamily="2" charset="2"/>
            </a:endParaRPr>
          </a:p>
        </p:txBody>
      </p:sp>
      <p:graphicFrame>
        <p:nvGraphicFramePr>
          <p:cNvPr id="8195" name="Object 2"/>
          <p:cNvGraphicFramePr>
            <a:graphicFrameLocks noGrp="1" noChangeAspect="1"/>
          </p:cNvGraphicFramePr>
          <p:nvPr/>
        </p:nvGraphicFramePr>
        <p:xfrm>
          <a:off x="280988" y="869950"/>
          <a:ext cx="8715375" cy="4970463"/>
        </p:xfrm>
        <a:graphic>
          <a:graphicData uri="http://schemas.openxmlformats.org/presentationml/2006/ole">
            <p:oleObj spid="_x0000_s119810" name="Worksheet" r:id="rId5" imgW="6115193" imgH="3486007" progId="Excel.Sheet.8">
              <p:embed/>
            </p:oleObj>
          </a:graphicData>
        </a:graphic>
      </p:graphicFrame>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10.xml><?xml version="1.0" encoding="utf-8"?>
<p:tagLst xmlns:a="http://schemas.openxmlformats.org/drawingml/2006/main" xmlns:r="http://schemas.openxmlformats.org/officeDocument/2006/relationships" xmlns:p="http://schemas.openxmlformats.org/presentationml/2006/main">
  <p:tag name="JPM_OBJECT_NAME" val="jpmObjectNote"/>
</p:tagLst>
</file>

<file path=ppt/tags/tag11.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12.xml><?xml version="1.0" encoding="utf-8"?>
<p:tagLst xmlns:a="http://schemas.openxmlformats.org/drawingml/2006/main" xmlns:r="http://schemas.openxmlformats.org/officeDocument/2006/relationships" xmlns:p="http://schemas.openxmlformats.org/presentationml/2006/main">
  <p:tag name="JPM_OBJECT_NAME" val="jpmObjectNote"/>
</p:tagLst>
</file>

<file path=ppt/tags/tag2.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3.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4.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5.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6.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7.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8.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ags/tag9.xml><?xml version="1.0" encoding="utf-8"?>
<p:tagLst xmlns:a="http://schemas.openxmlformats.org/drawingml/2006/main" xmlns:r="http://schemas.openxmlformats.org/officeDocument/2006/relationships" xmlns:p="http://schemas.openxmlformats.org/presentationml/2006/main">
  <p:tag name="JPM_OBJECT_NAME" val="jpmObjectTitle"/>
</p:tagLst>
</file>

<file path=ppt/theme/theme1.xml><?xml version="1.0" encoding="utf-8"?>
<a:theme xmlns:a="http://schemas.openxmlformats.org/drawingml/2006/main" name="CODELCO 2010">
  <a:themeElements>
    <a:clrScheme name="PERFIL MOTIVACIONAL SEGURIDAD EJECUTIVOS 0908 DCC 3">
      <a:dk1>
        <a:srgbClr val="000000"/>
      </a:dk1>
      <a:lt1>
        <a:srgbClr val="FFFFFF"/>
      </a:lt1>
      <a:dk2>
        <a:srgbClr val="000000"/>
      </a:dk2>
      <a:lt2>
        <a:srgbClr val="B2B2B2"/>
      </a:lt2>
      <a:accent1>
        <a:srgbClr val="C0C0C0"/>
      </a:accent1>
      <a:accent2>
        <a:srgbClr val="F8F8F8"/>
      </a:accent2>
      <a:accent3>
        <a:srgbClr val="FFFFFF"/>
      </a:accent3>
      <a:accent4>
        <a:srgbClr val="000000"/>
      </a:accent4>
      <a:accent5>
        <a:srgbClr val="DCDCDC"/>
      </a:accent5>
      <a:accent6>
        <a:srgbClr val="E1E1E1"/>
      </a:accent6>
      <a:hlink>
        <a:srgbClr val="4D4D4D"/>
      </a:hlink>
      <a:folHlink>
        <a:srgbClr val="DDDDDD"/>
      </a:folHlink>
    </a:clrScheme>
    <a:fontScheme name="PERFIL MOTIVACIONAL SEGURIDAD EJECUTIVOS 0908 D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FIL MOTIVACIONAL SEGURIDAD EJECUTIVOS 0908 DCC 1">
        <a:dk1>
          <a:srgbClr val="264D4C"/>
        </a:dk1>
        <a:lt1>
          <a:srgbClr val="F8F8F8"/>
        </a:lt1>
        <a:dk2>
          <a:srgbClr val="336666"/>
        </a:dk2>
        <a:lt2>
          <a:srgbClr val="FFFFCC"/>
        </a:lt2>
        <a:accent1>
          <a:srgbClr val="C0C0C0"/>
        </a:accent1>
        <a:accent2>
          <a:srgbClr val="FF9900"/>
        </a:accent2>
        <a:accent3>
          <a:srgbClr val="ADB8B8"/>
        </a:accent3>
        <a:accent4>
          <a:srgbClr val="D4D4D4"/>
        </a:accent4>
        <a:accent5>
          <a:srgbClr val="DCDCDC"/>
        </a:accent5>
        <a:accent6>
          <a:srgbClr val="E78A00"/>
        </a:accent6>
        <a:hlink>
          <a:srgbClr val="FFCC00"/>
        </a:hlink>
        <a:folHlink>
          <a:srgbClr val="99CCCC"/>
        </a:folHlink>
      </a:clrScheme>
      <a:clrMap bg1="dk2" tx1="lt1" bg2="dk1" tx2="lt2" accent1="accent1" accent2="accent2" accent3="accent3" accent4="accent4" accent5="accent5" accent6="accent6" hlink="hlink" folHlink="folHlink"/>
    </a:extraClrScheme>
    <a:extraClrScheme>
      <a:clrScheme name="PERFIL MOTIVACIONAL SEGURIDAD EJECUTIVOS 0908 DCC 2">
        <a:dk1>
          <a:srgbClr val="000000"/>
        </a:dk1>
        <a:lt1>
          <a:srgbClr val="609494"/>
        </a:lt1>
        <a:dk2>
          <a:srgbClr val="FFC545"/>
        </a:dk2>
        <a:lt2>
          <a:srgbClr val="476F6E"/>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clrMap bg1="lt1" tx1="dk1" bg2="lt2" tx2="dk2" accent1="accent1" accent2="accent2" accent3="accent3" accent4="accent4" accent5="accent5" accent6="accent6" hlink="hlink" folHlink="folHlink"/>
    </a:extraClrScheme>
    <a:extraClrScheme>
      <a:clrScheme name="PERFIL MOTIVACIONAL SEGURIDAD EJECUTIVOS 0908 DCC 3">
        <a:dk1>
          <a:srgbClr val="000000"/>
        </a:dk1>
        <a:lt1>
          <a:srgbClr val="FFFFFF"/>
        </a:lt1>
        <a:dk2>
          <a:srgbClr val="000000"/>
        </a:dk2>
        <a:lt2>
          <a:srgbClr val="B2B2B2"/>
        </a:lt2>
        <a:accent1>
          <a:srgbClr val="C0C0C0"/>
        </a:accent1>
        <a:accent2>
          <a:srgbClr val="F8F8F8"/>
        </a:accent2>
        <a:accent3>
          <a:srgbClr val="FFFFFF"/>
        </a:accent3>
        <a:accent4>
          <a:srgbClr val="000000"/>
        </a:accent4>
        <a:accent5>
          <a:srgbClr val="DCDCDC"/>
        </a:accent5>
        <a:accent6>
          <a:srgbClr val="E1E1E1"/>
        </a:accent6>
        <a:hlink>
          <a:srgbClr val="4D4D4D"/>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DELCO 2010 COVER">
  <a:themeElements>
    <a:clrScheme name="">
      <a:dk1>
        <a:srgbClr val="000000"/>
      </a:dk1>
      <a:lt1>
        <a:srgbClr val="FFFFFF"/>
      </a:lt1>
      <a:dk2>
        <a:srgbClr val="FFC545"/>
      </a:dk2>
      <a:lt2>
        <a:srgbClr val="476F6E"/>
      </a:lt2>
      <a:accent1>
        <a:srgbClr val="FFFFCC"/>
      </a:accent1>
      <a:accent2>
        <a:srgbClr val="FF9900"/>
      </a:accent2>
      <a:accent3>
        <a:srgbClr val="FFFFFF"/>
      </a:accent3>
      <a:accent4>
        <a:srgbClr val="000000"/>
      </a:accent4>
      <a:accent5>
        <a:srgbClr val="FFFFE2"/>
      </a:accent5>
      <a:accent6>
        <a:srgbClr val="E78A00"/>
      </a:accent6>
      <a:hlink>
        <a:srgbClr val="3E7D7C"/>
      </a:hlink>
      <a:folHlink>
        <a:srgbClr val="99CCCC"/>
      </a:folHlink>
    </a:clrScheme>
    <a:fontScheme name="CODELCO 2010 COV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DELCO 2010 COVER 1">
        <a:dk1>
          <a:srgbClr val="264D4C"/>
        </a:dk1>
        <a:lt1>
          <a:srgbClr val="F8F8F8"/>
        </a:lt1>
        <a:dk2>
          <a:srgbClr val="336666"/>
        </a:dk2>
        <a:lt2>
          <a:srgbClr val="FFFFCC"/>
        </a:lt2>
        <a:accent1>
          <a:srgbClr val="C0C0C0"/>
        </a:accent1>
        <a:accent2>
          <a:srgbClr val="FF9900"/>
        </a:accent2>
        <a:accent3>
          <a:srgbClr val="ADB8B8"/>
        </a:accent3>
        <a:accent4>
          <a:srgbClr val="D4D4D4"/>
        </a:accent4>
        <a:accent5>
          <a:srgbClr val="DCDCDC"/>
        </a:accent5>
        <a:accent6>
          <a:srgbClr val="E78A00"/>
        </a:accent6>
        <a:hlink>
          <a:srgbClr val="FFCC00"/>
        </a:hlink>
        <a:folHlink>
          <a:srgbClr val="99CCCC"/>
        </a:folHlink>
      </a:clrScheme>
      <a:clrMap bg1="dk2" tx1="lt1" bg2="dk1" tx2="lt2" accent1="accent1" accent2="accent2" accent3="accent3" accent4="accent4" accent5="accent5" accent6="accent6" hlink="hlink" folHlink="folHlink"/>
    </a:extraClrScheme>
    <a:extraClrScheme>
      <a:clrScheme name="CODELCO 2010 COVER 2">
        <a:dk1>
          <a:srgbClr val="000000"/>
        </a:dk1>
        <a:lt1>
          <a:srgbClr val="609494"/>
        </a:lt1>
        <a:dk2>
          <a:srgbClr val="FFC545"/>
        </a:dk2>
        <a:lt2>
          <a:srgbClr val="476F6E"/>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clrMap bg1="lt1" tx1="dk1" bg2="lt2" tx2="dk2" accent1="accent1" accent2="accent2" accent3="accent3" accent4="accent4" accent5="accent5" accent6="accent6" hlink="hlink" folHlink="folHlink"/>
    </a:extraClrScheme>
    <a:extraClrScheme>
      <a:clrScheme name="CODELCO 2010 COVER 3">
        <a:dk1>
          <a:srgbClr val="000000"/>
        </a:dk1>
        <a:lt1>
          <a:srgbClr val="FFFFFF"/>
        </a:lt1>
        <a:dk2>
          <a:srgbClr val="000000"/>
        </a:dk2>
        <a:lt2>
          <a:srgbClr val="B2B2B2"/>
        </a:lt2>
        <a:accent1>
          <a:srgbClr val="C0C0C0"/>
        </a:accent1>
        <a:accent2>
          <a:srgbClr val="F8F8F8"/>
        </a:accent2>
        <a:accent3>
          <a:srgbClr val="FFFFFF"/>
        </a:accent3>
        <a:accent4>
          <a:srgbClr val="000000"/>
        </a:accent4>
        <a:accent5>
          <a:srgbClr val="DCDCDC"/>
        </a:accent5>
        <a:accent6>
          <a:srgbClr val="E1E1E1"/>
        </a:accent6>
        <a:hlink>
          <a:srgbClr val="4D4D4D"/>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FFC545"/>
    </a:dk2>
    <a:lt2>
      <a:srgbClr val="476F6E"/>
    </a:lt2>
    <a:accent1>
      <a:srgbClr val="FFFFCC"/>
    </a:accent1>
    <a:accent2>
      <a:srgbClr val="FF9900"/>
    </a:accent2>
    <a:accent3>
      <a:srgbClr val="FFFFFF"/>
    </a:accent3>
    <a:accent4>
      <a:srgbClr val="000000"/>
    </a:accent4>
    <a:accent5>
      <a:srgbClr val="FFFFE2"/>
    </a:accent5>
    <a:accent6>
      <a:srgbClr val="E78A00"/>
    </a:accent6>
    <a:hlink>
      <a:srgbClr val="3E7D7C"/>
    </a:hlink>
    <a:folHlink>
      <a:srgbClr val="99CCCC"/>
    </a:folHlink>
  </a:clrScheme>
</a:themeOverride>
</file>

<file path=docProps/app.xml><?xml version="1.0" encoding="utf-8"?>
<Properties xmlns="http://schemas.openxmlformats.org/officeDocument/2006/extended-properties" xmlns:vt="http://schemas.openxmlformats.org/officeDocument/2006/docPropsVTypes">
  <Template>Formato 2009</Template>
  <TotalTime>33759</TotalTime>
  <Words>3616</Words>
  <Application>Microsoft Office PowerPoint</Application>
  <PresentationFormat>Presentación en pantalla (4:3)</PresentationFormat>
  <Paragraphs>863</Paragraphs>
  <Slides>30</Slides>
  <Notes>20</Notes>
  <HiddenSlides>0</HiddenSlides>
  <MMClips>0</MMClips>
  <ScaleCrop>false</ScaleCrop>
  <HeadingPairs>
    <vt:vector size="6" baseType="variant">
      <vt:variant>
        <vt:lpstr>Tema</vt:lpstr>
      </vt:variant>
      <vt:variant>
        <vt:i4>2</vt:i4>
      </vt:variant>
      <vt:variant>
        <vt:lpstr>Servidores OLE incrustados</vt:lpstr>
      </vt:variant>
      <vt:variant>
        <vt:i4>3</vt:i4>
      </vt:variant>
      <vt:variant>
        <vt:lpstr>Títulos de diapositiva</vt:lpstr>
      </vt:variant>
      <vt:variant>
        <vt:i4>30</vt:i4>
      </vt:variant>
    </vt:vector>
  </HeadingPairs>
  <TitlesOfParts>
    <vt:vector size="35" baseType="lpstr">
      <vt:lpstr>CODELCO 2010</vt:lpstr>
      <vt:lpstr>CODELCO 2010 COVER</vt:lpstr>
      <vt:lpstr>Worksheet</vt:lpstr>
      <vt:lpstr>Hoja de cálculo de Microsoft Office Excel 97-2003</vt:lpstr>
      <vt:lpstr>Gráfico</vt:lpstr>
      <vt:lpstr>CODELCO UPDATE</vt:lpstr>
      <vt:lpstr>Diapositiva 2</vt:lpstr>
      <vt:lpstr>Diapositiva 3</vt:lpstr>
      <vt:lpstr>Diapositiva 4</vt:lpstr>
      <vt:lpstr>Diapositiva 5</vt:lpstr>
      <vt:lpstr>Diapositiva 6</vt:lpstr>
      <vt:lpstr>Diapositiva 7</vt:lpstr>
      <vt:lpstr>Diapositiva 8</vt:lpstr>
      <vt:lpstr>Copper Prices &amp; Stocks in Metal Exchanges</vt:lpstr>
      <vt:lpstr>Diapositiva 10</vt:lpstr>
      <vt:lpstr>Consensus about Solid Market Fundamentals</vt:lpstr>
      <vt:lpstr>Diapositiva 12</vt:lpstr>
      <vt:lpstr>Diapositiva 13</vt:lpstr>
      <vt:lpstr>Diapositiva 14</vt:lpstr>
      <vt:lpstr>Positive Outlook for Copper Price</vt:lpstr>
      <vt:lpstr>Diapositiva 16</vt:lpstr>
      <vt:lpstr>Chuquicamata</vt:lpstr>
      <vt:lpstr>Diapositiva 18</vt:lpstr>
      <vt:lpstr>Diapositiva 19</vt:lpstr>
      <vt:lpstr>Diapositiva 20</vt:lpstr>
      <vt:lpstr>Evolution and Projection of Codelco’s Production: The Priority of Structural Projects ‘000 Tonnes</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Company>Codelco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ESQUEMA DE PRESENTACION DEL PRESIDENTE EJECUTIVO EN METAL BULLETIN COPPER CONFERENCE 2010</dc:title>
  <dc:creator>esilva</dc:creator>
  <cp:lastModifiedBy>lsiskind</cp:lastModifiedBy>
  <cp:revision>857</cp:revision>
  <dcterms:created xsi:type="dcterms:W3CDTF">2010-04-30T14:47:10Z</dcterms:created>
  <dcterms:modified xsi:type="dcterms:W3CDTF">2011-07-29T14:56:53Z</dcterms:modified>
</cp:coreProperties>
</file>